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edium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029713-A45E-4B14-BFB1-BC77095905D0}">
  <a:tblStyle styleId="{19029713-A45E-4B14-BFB1-BC7709590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edium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f10ae8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f10ae8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0bbca96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0bbca96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0bbca96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0bbca96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6cd5faf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6cd5faf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6cd5faf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6cd5faf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6cd5fa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6cd5fa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0bbca96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0bbca96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f10ae86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f10ae86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f10ae86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f10ae86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f10ae8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f10ae8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0bbca9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0bbca9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0bbca96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0bbca96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0bbca96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0bbca96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0bbca96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0bbca96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0bbca96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0bbca96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Chan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Roboto Medium"/>
              <a:buNone/>
              <a:defRPr sz="4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Web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pring.io/spring-boot/docs/current/reference/htmlsing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rt.spring.io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pring.io/spring-data/jpa/docs/current/reference/html/#refere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71225" y="2063925"/>
            <a:ext cx="5917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SPRING BOOT</a:t>
            </a:r>
            <a:endParaRPr sz="3000"/>
          </a:p>
        </p:txBody>
      </p:sp>
      <p:sp>
        <p:nvSpPr>
          <p:cNvPr id="63" name="Google Shape;63;p15"/>
          <p:cNvSpPr txBox="1"/>
          <p:nvPr/>
        </p:nvSpPr>
        <p:spPr>
          <a:xfrm>
            <a:off x="2871225" y="2708025"/>
            <a:ext cx="4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Spring Boot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Request umum di REST API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chemeClr val="dk2"/>
                </a:solidFill>
              </a:rPr>
              <a:t>GET</a:t>
            </a:r>
            <a:r>
              <a:rPr lang="en-GB">
                <a:solidFill>
                  <a:schemeClr val="dk2"/>
                </a:solidFill>
              </a:rPr>
              <a:t>, berfungsi untuk membaca data/resource dari REST server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chemeClr val="dk2"/>
                </a:solidFill>
              </a:rPr>
              <a:t>POST</a:t>
            </a:r>
            <a:r>
              <a:rPr lang="en-GB">
                <a:solidFill>
                  <a:schemeClr val="dk2"/>
                </a:solidFill>
              </a:rPr>
              <a:t>, berfungsi untuk membuat sebuah data/resource baru di REST server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chemeClr val="dk2"/>
                </a:solidFill>
              </a:rPr>
              <a:t>PUT</a:t>
            </a:r>
            <a:r>
              <a:rPr lang="en-GB">
                <a:solidFill>
                  <a:schemeClr val="dk2"/>
                </a:solidFill>
              </a:rPr>
              <a:t>, berfungsi untuk memperbaharui data/resource di REST server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chemeClr val="dk2"/>
                </a:solidFill>
              </a:rPr>
              <a:t>DELETE</a:t>
            </a:r>
            <a:r>
              <a:rPr lang="en-GB">
                <a:solidFill>
                  <a:schemeClr val="dk2"/>
                </a:solidFill>
              </a:rPr>
              <a:t>, berfungsi untuk menghapus data/resource dari REST server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5" name="Google Shape;125;p2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MVC &amp; Security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Model-View-Controller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MVC(Model View Controller) adalah konsep dimana framework bekeja berdasarkan pembagian cara kerja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Model adalah bagian dari framework yang bekerja untuk melakukan skema transaksi dengan database.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Controller adalah bagian yang mengontrol request dan response pada transaksi server-client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View adalah bagian dari framework yang bekerja untuk membangun tampilan yang akan dihasilkan pada framework apabila suatu aksi bekerja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2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MVC &amp; Security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Security (Authorization)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Untuk menambahkan keamanan pada REST API pada applikasi yang dibangun dengan Spring, kita bisa menambahkan otorisasi, berikut adalah 2 cara untuk menggunakan token sebagai otoriasasi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>
                <a:solidFill>
                  <a:schemeClr val="dk2"/>
                </a:solidFill>
              </a:rPr>
              <a:t>Dengan OAUTH2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>
                <a:solidFill>
                  <a:schemeClr val="dk2"/>
                </a:solidFill>
              </a:rPr>
              <a:t>JWT Token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2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MVC &amp; 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Live Coding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155" name="Google Shape;155;p2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311700" y="1457275"/>
            <a:ext cx="82392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Buatkan API dari aplikasi Perpustakaan Online.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Requirements: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Untuk tugas dikumpulkan melalui git, dipush ke repo tersebut berisi spring boot project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656225" y="227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{19029713-A45E-4B14-BFB1-BC77095905D0}</a:tableStyleId>
              </a:tblPr>
              <a:tblGrid>
                <a:gridCol w="3014500"/>
                <a:gridCol w="422450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Pencarian buku berdasarkan judul buku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CRUD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ERD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Spring Initializr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Spring Data JPA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 Controller</a:t>
            </a:r>
            <a:endParaRPr/>
          </a:p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Introduction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Spring merupakan framework Java untuk membuat sebuah aplikasi Java dan menyediakan berbagai fitur untuk aplikasinya.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Spring Boot merupakan salah satu jenis framework dari Spring. Bersifat open source yang dapat digunakan utnuk membangun microservices. Kombinasi dari Spring frameword dan Embedded servers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Documentation: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https://docs.spring.io/spring-boot/docs/current/reference/htmlsingle/</a:t>
            </a:r>
            <a:r>
              <a:rPr lang="en-GB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2" name="Google Shape;82;p1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Boot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Aplikasi yang berdiri sendiri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Dependency injection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Kemampuan untuk database transaction management yang powerful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Saling berintegrasi dengan Java frameworks lainnya, seperti JPA/Hibernate ORM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Boot</a:t>
            </a:r>
            <a:endParaRPr/>
          </a:p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00" y="1289550"/>
            <a:ext cx="4706400" cy="3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Initializr</a:t>
            </a:r>
            <a:endParaRPr/>
          </a:p>
        </p:txBody>
      </p:sp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0" y="956850"/>
            <a:ext cx="32415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-"/>
            </a:pP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 web-based-tool untuk menginisialisasi project spring boot. </a:t>
            </a:r>
            <a:r>
              <a:rPr lang="en-GB" sz="1800" u="sng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r>
              <a:rPr lang="en-GB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493" y="1062650"/>
            <a:ext cx="5506365" cy="3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Data JPA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Spring Data JPA (J</a:t>
            </a:r>
            <a:r>
              <a:rPr lang="en-GB">
                <a:solidFill>
                  <a:schemeClr val="dk2"/>
                </a:solidFill>
              </a:rPr>
              <a:t>ava</a:t>
            </a:r>
            <a:r>
              <a:rPr lang="en-GB">
                <a:solidFill>
                  <a:schemeClr val="dk2"/>
                </a:solidFill>
              </a:rPr>
              <a:t> Persistence API) adalah tentang bagaimana cara mengakses database di Java. Pada Java Native dikenal dengan JDBC.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</a:rPr>
              <a:t>Hibernate adalah implementasi dari JPA yang menggunakan teknologi ORM (Object Relational Mapping)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Documentation : </a:t>
            </a:r>
            <a:r>
              <a:rPr lang="en-GB" sz="1700" u="sng">
                <a:solidFill>
                  <a:schemeClr val="hlink"/>
                </a:solidFill>
                <a:hlinkClick r:id="rId3"/>
              </a:rPr>
              <a:t>https://docs.spring.io/spring-data/jpa/docs/current/reference/html/#reference</a:t>
            </a:r>
            <a:r>
              <a:rPr lang="en-GB" sz="1700">
                <a:solidFill>
                  <a:schemeClr val="dk2"/>
                </a:solidFill>
              </a:rPr>
              <a:t>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dan Payload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chemeClr val="dk2"/>
                </a:solidFill>
              </a:rPr>
              <a:t>Model</a:t>
            </a:r>
            <a:r>
              <a:rPr lang="en-GB">
                <a:solidFill>
                  <a:schemeClr val="dk2"/>
                </a:solidFill>
              </a:rPr>
              <a:t>, bagian yang mengelola dan berhubungan langsung dengan data;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chemeClr val="dk2"/>
                </a:solidFill>
              </a:rPr>
              <a:t>Payload / DTO (Data Transfer Object)</a:t>
            </a:r>
            <a:r>
              <a:rPr lang="en-GB">
                <a:solidFill>
                  <a:schemeClr val="dk2"/>
                </a:solidFill>
              </a:rPr>
              <a:t>, class yang berhubungan dengan request dan response data;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2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Spring Boot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