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5"/>
  </p:notesMasterIdLst>
  <p:sldIdLst>
    <p:sldId id="256" r:id="rId2"/>
    <p:sldId id="324"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40" r:id="rId18"/>
    <p:sldId id="339" r:id="rId19"/>
    <p:sldId id="342" r:id="rId20"/>
    <p:sldId id="343" r:id="rId21"/>
    <p:sldId id="341" r:id="rId22"/>
    <p:sldId id="344" r:id="rId23"/>
    <p:sldId id="345" r:id="rId24"/>
    <p:sldId id="346" r:id="rId25"/>
    <p:sldId id="347" r:id="rId26"/>
    <p:sldId id="348" r:id="rId27"/>
    <p:sldId id="350" r:id="rId28"/>
    <p:sldId id="349" r:id="rId29"/>
    <p:sldId id="351" r:id="rId30"/>
    <p:sldId id="352" r:id="rId31"/>
    <p:sldId id="353" r:id="rId32"/>
    <p:sldId id="354" r:id="rId33"/>
    <p:sldId id="355" r:id="rId34"/>
    <p:sldId id="357" r:id="rId35"/>
    <p:sldId id="356" r:id="rId36"/>
    <p:sldId id="366" r:id="rId37"/>
    <p:sldId id="365" r:id="rId38"/>
    <p:sldId id="368" r:id="rId39"/>
    <p:sldId id="369" r:id="rId40"/>
    <p:sldId id="367" r:id="rId41"/>
    <p:sldId id="371" r:id="rId42"/>
    <p:sldId id="370" r:id="rId43"/>
    <p:sldId id="372" r:id="rId44"/>
    <p:sldId id="268" r:id="rId45"/>
    <p:sldId id="269" r:id="rId46"/>
    <p:sldId id="322" r:id="rId47"/>
    <p:sldId id="259" r:id="rId48"/>
    <p:sldId id="373" r:id="rId49"/>
    <p:sldId id="263" r:id="rId50"/>
    <p:sldId id="375" r:id="rId51"/>
    <p:sldId id="377" r:id="rId52"/>
    <p:sldId id="376" r:id="rId53"/>
    <p:sldId id="380" r:id="rId54"/>
    <p:sldId id="381" r:id="rId55"/>
    <p:sldId id="382" r:id="rId56"/>
    <p:sldId id="379" r:id="rId57"/>
    <p:sldId id="383" r:id="rId58"/>
    <p:sldId id="384" r:id="rId59"/>
    <p:sldId id="385" r:id="rId60"/>
    <p:sldId id="391" r:id="rId61"/>
    <p:sldId id="392" r:id="rId62"/>
    <p:sldId id="378" r:id="rId63"/>
    <p:sldId id="393" r:id="rId64"/>
    <p:sldId id="394" r:id="rId65"/>
    <p:sldId id="386" r:id="rId66"/>
    <p:sldId id="387" r:id="rId67"/>
    <p:sldId id="388" r:id="rId68"/>
    <p:sldId id="374" r:id="rId69"/>
    <p:sldId id="395" r:id="rId70"/>
    <p:sldId id="389" r:id="rId71"/>
    <p:sldId id="390" r:id="rId72"/>
    <p:sldId id="258" r:id="rId73"/>
    <p:sldId id="31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E6C"/>
    <a:srgbClr val="1CADE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424" autoAdjust="0"/>
  </p:normalViewPr>
  <p:slideViewPr>
    <p:cSldViewPr snapToGrid="0" showGuides="1">
      <p:cViewPr varScale="1">
        <p:scale>
          <a:sx n="86" d="100"/>
          <a:sy n="86" d="100"/>
        </p:scale>
        <p:origin x="16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E232-7968-44B2-8EB9-1992D594B7DF}" type="datetimeFigureOut">
              <a:rPr lang="zh-CN" altLang="en-US" smtClean="0"/>
              <a:t>2022/11/18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55ADC-048A-461D-A923-68E6AC8EF887}" type="slidenum">
              <a:rPr lang="zh-CN" altLang="en-US" smtClean="0"/>
              <a:t>‹#›</a:t>
            </a:fld>
            <a:endParaRPr lang="zh-CN" altLang="en-US"/>
          </a:p>
        </p:txBody>
      </p:sp>
    </p:spTree>
    <p:extLst>
      <p:ext uri="{BB962C8B-B14F-4D97-AF65-F5344CB8AC3E}">
        <p14:creationId xmlns:p14="http://schemas.microsoft.com/office/powerpoint/2010/main" val="377983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请勿将实验报告发送至助教邮箱！</a:t>
            </a:r>
            <a:endParaRPr lang="en-US" altLang="zh-CN" dirty="0"/>
          </a:p>
          <a:p>
            <a:r>
              <a:rPr lang="zh-CN" altLang="en-US" dirty="0"/>
              <a:t>实验报告提交邮箱：</a:t>
            </a:r>
            <a:r>
              <a:rPr lang="en-US" altLang="zh-CN" sz="1200" dirty="0"/>
              <a:t>ustc_network2022@163.com</a:t>
            </a:r>
            <a:r>
              <a:rPr lang="zh-CN" altLang="en-US" sz="1200" dirty="0"/>
              <a:t>，实验要求详见最后几页</a:t>
            </a:r>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1</a:t>
            </a:fld>
            <a:endParaRPr lang="zh-CN" altLang="en-US"/>
          </a:p>
        </p:txBody>
      </p:sp>
    </p:spTree>
    <p:extLst>
      <p:ext uri="{BB962C8B-B14F-4D97-AF65-F5344CB8AC3E}">
        <p14:creationId xmlns:p14="http://schemas.microsoft.com/office/powerpoint/2010/main" val="3146708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54</a:t>
            </a:fld>
            <a:endParaRPr lang="zh-CN" altLang="en-US"/>
          </a:p>
        </p:txBody>
      </p:sp>
    </p:spTree>
    <p:extLst>
      <p:ext uri="{BB962C8B-B14F-4D97-AF65-F5344CB8AC3E}">
        <p14:creationId xmlns:p14="http://schemas.microsoft.com/office/powerpoint/2010/main" val="88913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55</a:t>
            </a:fld>
            <a:endParaRPr lang="zh-CN" altLang="en-US"/>
          </a:p>
        </p:txBody>
      </p:sp>
    </p:spTree>
    <p:extLst>
      <p:ext uri="{BB962C8B-B14F-4D97-AF65-F5344CB8AC3E}">
        <p14:creationId xmlns:p14="http://schemas.microsoft.com/office/powerpoint/2010/main" val="124436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56</a:t>
            </a:fld>
            <a:endParaRPr lang="zh-CN" altLang="en-US"/>
          </a:p>
        </p:txBody>
      </p:sp>
    </p:spTree>
    <p:extLst>
      <p:ext uri="{BB962C8B-B14F-4D97-AF65-F5344CB8AC3E}">
        <p14:creationId xmlns:p14="http://schemas.microsoft.com/office/powerpoint/2010/main" val="356456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57</a:t>
            </a:fld>
            <a:endParaRPr lang="zh-CN" altLang="en-US"/>
          </a:p>
        </p:txBody>
      </p:sp>
    </p:spTree>
    <p:extLst>
      <p:ext uri="{BB962C8B-B14F-4D97-AF65-F5344CB8AC3E}">
        <p14:creationId xmlns:p14="http://schemas.microsoft.com/office/powerpoint/2010/main" val="347095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58</a:t>
            </a:fld>
            <a:endParaRPr lang="zh-CN" altLang="en-US"/>
          </a:p>
        </p:txBody>
      </p:sp>
    </p:spTree>
    <p:extLst>
      <p:ext uri="{BB962C8B-B14F-4D97-AF65-F5344CB8AC3E}">
        <p14:creationId xmlns:p14="http://schemas.microsoft.com/office/powerpoint/2010/main" val="381985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59</a:t>
            </a:fld>
            <a:endParaRPr lang="zh-CN" altLang="en-US"/>
          </a:p>
        </p:txBody>
      </p:sp>
    </p:spTree>
    <p:extLst>
      <p:ext uri="{BB962C8B-B14F-4D97-AF65-F5344CB8AC3E}">
        <p14:creationId xmlns:p14="http://schemas.microsoft.com/office/powerpoint/2010/main" val="257930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60</a:t>
            </a:fld>
            <a:endParaRPr lang="zh-CN" altLang="en-US"/>
          </a:p>
        </p:txBody>
      </p:sp>
    </p:spTree>
    <p:extLst>
      <p:ext uri="{BB962C8B-B14F-4D97-AF65-F5344CB8AC3E}">
        <p14:creationId xmlns:p14="http://schemas.microsoft.com/office/powerpoint/2010/main" val="3914769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61</a:t>
            </a:fld>
            <a:endParaRPr lang="zh-CN" altLang="en-US"/>
          </a:p>
        </p:txBody>
      </p:sp>
    </p:spTree>
    <p:extLst>
      <p:ext uri="{BB962C8B-B14F-4D97-AF65-F5344CB8AC3E}">
        <p14:creationId xmlns:p14="http://schemas.microsoft.com/office/powerpoint/2010/main" val="423529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62</a:t>
            </a:fld>
            <a:endParaRPr lang="zh-CN" altLang="en-US"/>
          </a:p>
        </p:txBody>
      </p:sp>
    </p:spTree>
    <p:extLst>
      <p:ext uri="{BB962C8B-B14F-4D97-AF65-F5344CB8AC3E}">
        <p14:creationId xmlns:p14="http://schemas.microsoft.com/office/powerpoint/2010/main" val="675180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63</a:t>
            </a:fld>
            <a:endParaRPr lang="zh-CN" altLang="en-US"/>
          </a:p>
        </p:txBody>
      </p:sp>
    </p:spTree>
    <p:extLst>
      <p:ext uri="{BB962C8B-B14F-4D97-AF65-F5344CB8AC3E}">
        <p14:creationId xmlns:p14="http://schemas.microsoft.com/office/powerpoint/2010/main" val="377199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几个注意事项：</a:t>
            </a:r>
            <a:endParaRPr lang="en-US" altLang="zh-CN" dirty="0"/>
          </a:p>
          <a:p>
            <a:pPr marL="228600" indent="-228600">
              <a:buAutoNum type="arabicPeriod"/>
            </a:pPr>
            <a:r>
              <a:rPr lang="zh-CN" altLang="en-US" dirty="0"/>
              <a:t>更换模块前需要关闭电源，更换完成后再开启电源</a:t>
            </a:r>
            <a:endParaRPr lang="en-US" altLang="zh-CN" dirty="0"/>
          </a:p>
          <a:p>
            <a:pPr marL="228600" indent="-228600">
              <a:buAutoNum type="arabicPeriod"/>
            </a:pPr>
            <a:r>
              <a:rPr lang="zh-CN" altLang="en-US" dirty="0"/>
              <a:t>打开电源之后还需等待路由器完成初始化，才能进行配置</a:t>
            </a:r>
            <a:endParaRPr lang="en-US" altLang="zh-CN" dirty="0"/>
          </a:p>
          <a:p>
            <a:pPr marL="228600" indent="-228600">
              <a:buAutoNum type="arabicPeriod"/>
            </a:pPr>
            <a:r>
              <a:rPr lang="zh-CN" altLang="en-US" dirty="0"/>
              <a:t>路由器断电会导致</a:t>
            </a:r>
            <a:r>
              <a:rPr lang="en-US" altLang="zh-CN" dirty="0"/>
              <a:t>IP</a:t>
            </a:r>
            <a:r>
              <a:rPr lang="zh-CN" altLang="en-US" dirty="0"/>
              <a:t>地址和路由配置失效</a:t>
            </a:r>
            <a:endParaRPr lang="en-US" altLang="zh-CN" dirty="0"/>
          </a:p>
          <a:p>
            <a:pPr marL="228600" indent="-228600">
              <a:buAutoNum type="arabicPeriod"/>
            </a:pPr>
            <a:r>
              <a:rPr lang="zh-CN" altLang="en-US" dirty="0"/>
              <a:t>如果路由器询问“</a:t>
            </a:r>
            <a:r>
              <a:rPr lang="en-US" altLang="zh-CN" dirty="0"/>
              <a:t>Continue with configuration dialog? [yes/no]: </a:t>
            </a:r>
            <a:r>
              <a:rPr lang="zh-CN" altLang="en-US" dirty="0"/>
              <a:t>”时，选</a:t>
            </a:r>
            <a:r>
              <a:rPr lang="en-US" altLang="zh-CN" dirty="0"/>
              <a:t>no</a:t>
            </a:r>
            <a:r>
              <a:rPr lang="zh-CN" altLang="en-US" dirty="0"/>
              <a:t>跳过</a:t>
            </a:r>
          </a:p>
          <a:p>
            <a:pPr lvl="1">
              <a:buFont typeface="Wingdings" panose="05000000000000000000" pitchFamily="2" charset="2"/>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E3355ADC-048A-461D-A923-68E6AC8EF887}" type="slidenum">
              <a:rPr lang="zh-CN" altLang="en-US" smtClean="0"/>
              <a:t>45</a:t>
            </a:fld>
            <a:endParaRPr lang="zh-CN" altLang="en-US"/>
          </a:p>
        </p:txBody>
      </p:sp>
    </p:spTree>
    <p:extLst>
      <p:ext uri="{BB962C8B-B14F-4D97-AF65-F5344CB8AC3E}">
        <p14:creationId xmlns:p14="http://schemas.microsoft.com/office/powerpoint/2010/main" val="3104569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64</a:t>
            </a:fld>
            <a:endParaRPr lang="zh-CN" altLang="en-US"/>
          </a:p>
        </p:txBody>
      </p:sp>
    </p:spTree>
    <p:extLst>
      <p:ext uri="{BB962C8B-B14F-4D97-AF65-F5344CB8AC3E}">
        <p14:creationId xmlns:p14="http://schemas.microsoft.com/office/powerpoint/2010/main" val="53754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65</a:t>
            </a:fld>
            <a:endParaRPr lang="zh-CN" altLang="en-US"/>
          </a:p>
        </p:txBody>
      </p:sp>
    </p:spTree>
    <p:extLst>
      <p:ext uri="{BB962C8B-B14F-4D97-AF65-F5344CB8AC3E}">
        <p14:creationId xmlns:p14="http://schemas.microsoft.com/office/powerpoint/2010/main" val="3239711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66</a:t>
            </a:fld>
            <a:endParaRPr lang="zh-CN" altLang="en-US"/>
          </a:p>
        </p:txBody>
      </p:sp>
    </p:spTree>
    <p:extLst>
      <p:ext uri="{BB962C8B-B14F-4D97-AF65-F5344CB8AC3E}">
        <p14:creationId xmlns:p14="http://schemas.microsoft.com/office/powerpoint/2010/main" val="486856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67</a:t>
            </a:fld>
            <a:endParaRPr lang="zh-CN" altLang="en-US"/>
          </a:p>
        </p:txBody>
      </p:sp>
    </p:spTree>
    <p:extLst>
      <p:ext uri="{BB962C8B-B14F-4D97-AF65-F5344CB8AC3E}">
        <p14:creationId xmlns:p14="http://schemas.microsoft.com/office/powerpoint/2010/main" val="3412566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68</a:t>
            </a:fld>
            <a:endParaRPr lang="zh-CN" altLang="en-US"/>
          </a:p>
        </p:txBody>
      </p:sp>
    </p:spTree>
    <p:extLst>
      <p:ext uri="{BB962C8B-B14F-4D97-AF65-F5344CB8AC3E}">
        <p14:creationId xmlns:p14="http://schemas.microsoft.com/office/powerpoint/2010/main" val="4088295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69</a:t>
            </a:fld>
            <a:endParaRPr lang="zh-CN" altLang="en-US"/>
          </a:p>
        </p:txBody>
      </p:sp>
    </p:spTree>
    <p:extLst>
      <p:ext uri="{BB962C8B-B14F-4D97-AF65-F5344CB8AC3E}">
        <p14:creationId xmlns:p14="http://schemas.microsoft.com/office/powerpoint/2010/main" val="1296171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70</a:t>
            </a:fld>
            <a:endParaRPr lang="zh-CN" altLang="en-US"/>
          </a:p>
        </p:txBody>
      </p:sp>
    </p:spTree>
    <p:extLst>
      <p:ext uri="{BB962C8B-B14F-4D97-AF65-F5344CB8AC3E}">
        <p14:creationId xmlns:p14="http://schemas.microsoft.com/office/powerpoint/2010/main" val="193200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71</a:t>
            </a:fld>
            <a:endParaRPr lang="zh-CN" altLang="en-US"/>
          </a:p>
        </p:txBody>
      </p:sp>
    </p:spTree>
    <p:extLst>
      <p:ext uri="{BB962C8B-B14F-4D97-AF65-F5344CB8AC3E}">
        <p14:creationId xmlns:p14="http://schemas.microsoft.com/office/powerpoint/2010/main" val="64021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47</a:t>
            </a:fld>
            <a:endParaRPr lang="zh-CN" altLang="en-US"/>
          </a:p>
        </p:txBody>
      </p:sp>
    </p:spTree>
    <p:extLst>
      <p:ext uri="{BB962C8B-B14F-4D97-AF65-F5344CB8AC3E}">
        <p14:creationId xmlns:p14="http://schemas.microsoft.com/office/powerpoint/2010/main" val="329244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48</a:t>
            </a:fld>
            <a:endParaRPr lang="zh-CN" altLang="en-US"/>
          </a:p>
        </p:txBody>
      </p:sp>
    </p:spTree>
    <p:extLst>
      <p:ext uri="{BB962C8B-B14F-4D97-AF65-F5344CB8AC3E}">
        <p14:creationId xmlns:p14="http://schemas.microsoft.com/office/powerpoint/2010/main" val="392868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49</a:t>
            </a:fld>
            <a:endParaRPr lang="zh-CN" altLang="en-US"/>
          </a:p>
        </p:txBody>
      </p:sp>
    </p:spTree>
    <p:extLst>
      <p:ext uri="{BB962C8B-B14F-4D97-AF65-F5344CB8AC3E}">
        <p14:creationId xmlns:p14="http://schemas.microsoft.com/office/powerpoint/2010/main" val="90368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50</a:t>
            </a:fld>
            <a:endParaRPr lang="zh-CN" altLang="en-US"/>
          </a:p>
        </p:txBody>
      </p:sp>
    </p:spTree>
    <p:extLst>
      <p:ext uri="{BB962C8B-B14F-4D97-AF65-F5344CB8AC3E}">
        <p14:creationId xmlns:p14="http://schemas.microsoft.com/office/powerpoint/2010/main" val="239586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51</a:t>
            </a:fld>
            <a:endParaRPr lang="zh-CN" altLang="en-US"/>
          </a:p>
        </p:txBody>
      </p:sp>
    </p:spTree>
    <p:extLst>
      <p:ext uri="{BB962C8B-B14F-4D97-AF65-F5344CB8AC3E}">
        <p14:creationId xmlns:p14="http://schemas.microsoft.com/office/powerpoint/2010/main" val="3940875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52</a:t>
            </a:fld>
            <a:endParaRPr lang="zh-CN" altLang="en-US"/>
          </a:p>
        </p:txBody>
      </p:sp>
    </p:spTree>
    <p:extLst>
      <p:ext uri="{BB962C8B-B14F-4D97-AF65-F5344CB8AC3E}">
        <p14:creationId xmlns:p14="http://schemas.microsoft.com/office/powerpoint/2010/main" val="3191063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355ADC-048A-461D-A923-68E6AC8EF887}" type="slidenum">
              <a:rPr lang="zh-CN" altLang="en-US" smtClean="0"/>
              <a:t>53</a:t>
            </a:fld>
            <a:endParaRPr lang="zh-CN" altLang="en-US"/>
          </a:p>
        </p:txBody>
      </p:sp>
    </p:spTree>
    <p:extLst>
      <p:ext uri="{BB962C8B-B14F-4D97-AF65-F5344CB8AC3E}">
        <p14:creationId xmlns:p14="http://schemas.microsoft.com/office/powerpoint/2010/main" val="240406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2024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2949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95219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979F26-582C-46CC-A794-B9DE6E0CCDE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116466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0050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37816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83508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6EB583-B448-4617-A5B9-843E7EB67068}" type="datetimeFigureOut">
              <a:rPr lang="zh-CN" altLang="en-US" smtClean="0"/>
              <a:t>2022/11/18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266692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6EB583-B448-4617-A5B9-843E7EB67068}" type="datetimeFigureOut">
              <a:rPr lang="zh-CN" altLang="en-US" smtClean="0"/>
              <a:t>2022/11/18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979F26-582C-46CC-A794-B9DE6E0CCDE9}" type="slidenum">
              <a:rPr lang="zh-CN" altLang="en-US" smtClean="0"/>
              <a:t>‹#›</a:t>
            </a:fld>
            <a:endParaRPr lang="zh-CN" altLang="en-US"/>
          </a:p>
        </p:txBody>
      </p:sp>
    </p:spTree>
    <p:extLst>
      <p:ext uri="{BB962C8B-B14F-4D97-AF65-F5344CB8AC3E}">
        <p14:creationId xmlns:p14="http://schemas.microsoft.com/office/powerpoint/2010/main" val="415516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6EB583-B448-4617-A5B9-843E7EB67068}" type="datetimeFigureOut">
              <a:rPr lang="zh-CN" altLang="en-US" smtClean="0"/>
              <a:t>2022/11/18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979F26-582C-46CC-A794-B9DE6E0CCDE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292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ff.ustc.edu.cn/~xinming/Network%20System%20Experiment/tool.ex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8378A-A817-02A7-8D34-0C17A2FBF4E9}"/>
              </a:ext>
            </a:extLst>
          </p:cNvPr>
          <p:cNvSpPr>
            <a:spLocks noGrp="1"/>
          </p:cNvSpPr>
          <p:nvPr>
            <p:ph type="ctrTitle"/>
          </p:nvPr>
        </p:nvSpPr>
        <p:spPr>
          <a:xfrm>
            <a:off x="1066800" y="758952"/>
            <a:ext cx="10058400" cy="3566160"/>
          </a:xfrm>
        </p:spPr>
        <p:txBody>
          <a:bodyPr>
            <a:normAutofit/>
          </a:bodyPr>
          <a:lstStyle/>
          <a:p>
            <a:pPr algn="ctr"/>
            <a:r>
              <a:rPr lang="zh-CN" altLang="en-US" sz="6600" dirty="0"/>
              <a:t>交换机、虚拟局域网组网</a:t>
            </a:r>
            <a:br>
              <a:rPr lang="zh-CN" altLang="en-US" sz="6600" dirty="0"/>
            </a:br>
            <a:r>
              <a:rPr lang="en-US" altLang="zh-CN" sz="6600" dirty="0"/>
              <a:t>(VLAN)</a:t>
            </a:r>
            <a:r>
              <a:rPr lang="zh-CN" altLang="en-US" sz="6600" dirty="0"/>
              <a:t>技术与配置</a:t>
            </a:r>
          </a:p>
        </p:txBody>
      </p:sp>
      <p:sp>
        <p:nvSpPr>
          <p:cNvPr id="7" name="文本框 6">
            <a:extLst>
              <a:ext uri="{FF2B5EF4-FFF2-40B4-BE49-F238E27FC236}">
                <a16:creationId xmlns:a16="http://schemas.microsoft.com/office/drawing/2014/main" id="{997B66E2-3113-5E07-98DB-3DB5B339B554}"/>
              </a:ext>
            </a:extLst>
          </p:cNvPr>
          <p:cNvSpPr txBox="1"/>
          <p:nvPr/>
        </p:nvSpPr>
        <p:spPr>
          <a:xfrm>
            <a:off x="1716839" y="4738368"/>
            <a:ext cx="8758322" cy="830997"/>
          </a:xfrm>
          <a:prstGeom prst="rect">
            <a:avLst/>
          </a:prstGeom>
          <a:noFill/>
        </p:spPr>
        <p:txBody>
          <a:bodyPr wrap="square" rtlCol="0">
            <a:spAutoFit/>
          </a:bodyPr>
          <a:lstStyle/>
          <a:p>
            <a:pPr algn="ctr"/>
            <a:r>
              <a:rPr lang="zh-CN" altLang="en-US" sz="2400" dirty="0"/>
              <a:t>吴青龙</a:t>
            </a:r>
            <a:endParaRPr lang="en-US" altLang="zh-CN" sz="2400" dirty="0"/>
          </a:p>
          <a:p>
            <a:pPr algn="ctr"/>
            <a:r>
              <a:rPr lang="en-US" altLang="zh-CN" sz="2400" dirty="0"/>
              <a:t>ddsj@mail.ustc.edu.cn</a:t>
            </a:r>
            <a:endParaRPr lang="zh-CN" altLang="en-US" sz="2400" dirty="0"/>
          </a:p>
        </p:txBody>
      </p:sp>
    </p:spTree>
    <p:extLst>
      <p:ext uri="{BB962C8B-B14F-4D97-AF65-F5344CB8AC3E}">
        <p14:creationId xmlns:p14="http://schemas.microsoft.com/office/powerpoint/2010/main" val="171537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交换机的工作原理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fontScale="92500" lnSpcReduction="10000"/>
          </a:bodyPr>
          <a:lstStyle/>
          <a:p>
            <a:pPr>
              <a:lnSpc>
                <a:spcPct val="100000"/>
              </a:lnSpc>
              <a:buFont typeface="Wingdings" panose="05000000000000000000" pitchFamily="2" charset="2"/>
              <a:buChar char="Ø"/>
            </a:pPr>
            <a:r>
              <a:rPr lang="zh-CN" altLang="en-US" sz="2600" dirty="0"/>
              <a:t>交换功能的实现：</a:t>
            </a:r>
            <a:endParaRPr lang="en-US" altLang="zh-CN" sz="2600" dirty="0"/>
          </a:p>
          <a:p>
            <a:pPr marL="542925" lvl="1" indent="-342900">
              <a:lnSpc>
                <a:spcPct val="100000"/>
              </a:lnSpc>
              <a:buFont typeface="+mj-lt"/>
              <a:buAutoNum type="alphaLcPeriod"/>
            </a:pPr>
            <a:r>
              <a:rPr lang="zh-CN" altLang="en-US" sz="2200" dirty="0"/>
              <a:t>维护</a:t>
            </a:r>
            <a:r>
              <a:rPr lang="en-US" altLang="zh-CN" sz="2200" dirty="0"/>
              <a:t>CAM</a:t>
            </a:r>
            <a:r>
              <a:rPr lang="zh-CN" altLang="en-US" sz="2200" dirty="0"/>
              <a:t>表（</a:t>
            </a:r>
            <a:r>
              <a:rPr lang="en-US" altLang="zh-CN" sz="2200" dirty="0"/>
              <a:t>context address memory</a:t>
            </a:r>
            <a:r>
              <a:rPr lang="zh-CN" altLang="en-US" sz="2200" dirty="0"/>
              <a:t>），该表是交换机的端口和各计算机</a:t>
            </a:r>
            <a:r>
              <a:rPr lang="en-US" altLang="zh-CN" sz="2200" dirty="0"/>
              <a:t>MAC</a:t>
            </a:r>
            <a:r>
              <a:rPr lang="zh-CN" altLang="en-US" sz="2200" dirty="0"/>
              <a:t>的映射表。</a:t>
            </a:r>
            <a:endParaRPr lang="en-US" altLang="zh-CN" sz="2200" dirty="0"/>
          </a:p>
          <a:p>
            <a:pPr marL="542925" lvl="1" indent="-361950">
              <a:lnSpc>
                <a:spcPct val="100000"/>
              </a:lnSpc>
              <a:buFont typeface="+mj-lt"/>
              <a:buAutoNum type="alphaLcPeriod"/>
            </a:pPr>
            <a:r>
              <a:rPr lang="zh-CN" altLang="en-US" sz="2200" dirty="0"/>
              <a:t>根据</a:t>
            </a:r>
            <a:r>
              <a:rPr lang="en-US" altLang="zh-CN" sz="2200" dirty="0"/>
              <a:t>CAM</a:t>
            </a:r>
            <a:r>
              <a:rPr lang="zh-CN" altLang="en-US" sz="2200" dirty="0"/>
              <a:t>表进行数据帧的转发。</a:t>
            </a:r>
          </a:p>
          <a:p>
            <a:pPr>
              <a:lnSpc>
                <a:spcPct val="100000"/>
              </a:lnSpc>
              <a:buFont typeface="Wingdings" panose="05000000000000000000" pitchFamily="2" charset="2"/>
              <a:buChar char="Ø"/>
            </a:pPr>
            <a:endParaRPr lang="zh-CN" altLang="en-US" sz="2400" dirty="0"/>
          </a:p>
          <a:p>
            <a:pPr>
              <a:lnSpc>
                <a:spcPct val="100000"/>
              </a:lnSpc>
              <a:buFont typeface="Wingdings" panose="05000000000000000000" pitchFamily="2" charset="2"/>
              <a:buChar char="Ø"/>
            </a:pPr>
            <a:r>
              <a:rPr lang="zh-CN" altLang="en-US" sz="2600" dirty="0"/>
              <a:t>交换机对帧的处理：</a:t>
            </a:r>
            <a:endParaRPr lang="en-US" altLang="zh-CN" sz="2600" dirty="0"/>
          </a:p>
          <a:p>
            <a:pPr marL="542925" lvl="1" indent="-342900">
              <a:lnSpc>
                <a:spcPct val="100000"/>
              </a:lnSpc>
              <a:buAutoNum type="alphaLcPeriod"/>
            </a:pPr>
            <a:r>
              <a:rPr lang="zh-CN" altLang="en-US" sz="2200" dirty="0"/>
              <a:t>交换机收到帧后，查询</a:t>
            </a:r>
            <a:r>
              <a:rPr lang="en-US" altLang="zh-CN" sz="2200" dirty="0"/>
              <a:t>CAM</a:t>
            </a:r>
            <a:r>
              <a:rPr lang="zh-CN" altLang="en-US" sz="2200" dirty="0"/>
              <a:t>表，如果查询不到目的计算机所在的端口，交换机把帧从源端口以外的端口转发。否则转</a:t>
            </a:r>
            <a:r>
              <a:rPr lang="en-US" altLang="zh-CN" sz="2200" dirty="0"/>
              <a:t>b</a:t>
            </a:r>
            <a:r>
              <a:rPr lang="zh-CN" altLang="en-US" sz="2200" dirty="0"/>
              <a:t>；</a:t>
            </a:r>
            <a:endParaRPr lang="en-US" altLang="zh-CN" sz="2200" dirty="0"/>
          </a:p>
          <a:p>
            <a:pPr marL="542925" lvl="1" indent="-342900">
              <a:lnSpc>
                <a:spcPct val="100000"/>
              </a:lnSpc>
              <a:buAutoNum type="alphaLcPeriod"/>
            </a:pPr>
            <a:r>
              <a:rPr lang="zh-CN" altLang="en-US" sz="2200" dirty="0"/>
              <a:t>交换机收到帧后，查询</a:t>
            </a:r>
            <a:r>
              <a:rPr lang="en-US" altLang="zh-CN" sz="2200" dirty="0"/>
              <a:t>CAM</a:t>
            </a:r>
            <a:r>
              <a:rPr lang="zh-CN" altLang="en-US" sz="2200" dirty="0"/>
              <a:t>表。如果目的端口不是计算机接收帧的源端口，对帧进行转发。否则转</a:t>
            </a:r>
            <a:r>
              <a:rPr lang="en-US" altLang="zh-CN" sz="2200" dirty="0"/>
              <a:t>c</a:t>
            </a:r>
            <a:r>
              <a:rPr lang="zh-CN" altLang="en-US" sz="2200" dirty="0"/>
              <a:t>；</a:t>
            </a:r>
            <a:endParaRPr lang="en-US" altLang="zh-CN" sz="2200" dirty="0"/>
          </a:p>
          <a:p>
            <a:pPr marL="542925" lvl="1" indent="-342900">
              <a:lnSpc>
                <a:spcPct val="100000"/>
              </a:lnSpc>
              <a:buAutoNum type="alphaLcPeriod"/>
            </a:pPr>
            <a:r>
              <a:rPr lang="zh-CN" altLang="en-US" sz="2200" dirty="0"/>
              <a:t>如果目的端口和源端口是同一端口，丢弃该帧。</a:t>
            </a:r>
          </a:p>
        </p:txBody>
      </p:sp>
    </p:spTree>
    <p:extLst>
      <p:ext uri="{BB962C8B-B14F-4D97-AF65-F5344CB8AC3E}">
        <p14:creationId xmlns:p14="http://schemas.microsoft.com/office/powerpoint/2010/main" val="324050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zh-CN" sz="2400" dirty="0"/>
          </a:p>
        </p:txBody>
      </p:sp>
      <p:sp>
        <p:nvSpPr>
          <p:cNvPr id="141" name="Text Box 152">
            <a:extLst>
              <a:ext uri="{FF2B5EF4-FFF2-40B4-BE49-F238E27FC236}">
                <a16:creationId xmlns:a16="http://schemas.microsoft.com/office/drawing/2014/main" id="{254A570E-B708-4F41-86E0-C8518F37F2D2}"/>
              </a:ext>
            </a:extLst>
          </p:cNvPr>
          <p:cNvSpPr txBox="1">
            <a:spLocks noChangeArrowheads="1"/>
          </p:cNvSpPr>
          <p:nvPr/>
        </p:nvSpPr>
        <p:spPr bwMode="auto">
          <a:xfrm>
            <a:off x="2435225" y="556429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11</a:t>
            </a:r>
          </a:p>
        </p:txBody>
      </p:sp>
      <p:pic>
        <p:nvPicPr>
          <p:cNvPr id="142" name="Picture 5">
            <a:extLst>
              <a:ext uri="{FF2B5EF4-FFF2-40B4-BE49-F238E27FC236}">
                <a16:creationId xmlns:a16="http://schemas.microsoft.com/office/drawing/2014/main" id="{C4691EE4-FBDD-47B1-A58B-F3F40F152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725" y="2689332"/>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 Box 7">
            <a:extLst>
              <a:ext uri="{FF2B5EF4-FFF2-40B4-BE49-F238E27FC236}">
                <a16:creationId xmlns:a16="http://schemas.microsoft.com/office/drawing/2014/main" id="{2B2A8977-3BBB-4865-96CA-4ED736ECDAA3}"/>
              </a:ext>
            </a:extLst>
          </p:cNvPr>
          <p:cNvSpPr txBox="1">
            <a:spLocks noChangeArrowheads="1"/>
          </p:cNvSpPr>
          <p:nvPr/>
        </p:nvSpPr>
        <p:spPr bwMode="auto">
          <a:xfrm>
            <a:off x="7158038" y="2971907"/>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sp>
        <p:nvSpPr>
          <p:cNvPr id="144" name="Line 11">
            <a:extLst>
              <a:ext uri="{FF2B5EF4-FFF2-40B4-BE49-F238E27FC236}">
                <a16:creationId xmlns:a16="http://schemas.microsoft.com/office/drawing/2014/main" id="{FAD798EF-8BC5-44CA-8122-6BF4C7E17803}"/>
              </a:ext>
            </a:extLst>
          </p:cNvPr>
          <p:cNvSpPr>
            <a:spLocks noChangeShapeType="1"/>
          </p:cNvSpPr>
          <p:nvPr/>
        </p:nvSpPr>
        <p:spPr bwMode="auto">
          <a:xfrm>
            <a:off x="4783138" y="2978257"/>
            <a:ext cx="2232025" cy="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grpSp>
        <p:nvGrpSpPr>
          <p:cNvPr id="145" name="Group 40">
            <a:extLst>
              <a:ext uri="{FF2B5EF4-FFF2-40B4-BE49-F238E27FC236}">
                <a16:creationId xmlns:a16="http://schemas.microsoft.com/office/drawing/2014/main" id="{6B523118-9F22-4D7C-BEA0-3762AA86D109}"/>
              </a:ext>
            </a:extLst>
          </p:cNvPr>
          <p:cNvGrpSpPr>
            <a:grpSpLocks/>
          </p:cNvGrpSpPr>
          <p:nvPr/>
        </p:nvGrpSpPr>
        <p:grpSpPr bwMode="auto">
          <a:xfrm>
            <a:off x="2767013" y="4483207"/>
            <a:ext cx="863600" cy="1020762"/>
            <a:chOff x="2967" y="2733"/>
            <a:chExt cx="789" cy="870"/>
          </a:xfrm>
        </p:grpSpPr>
        <p:grpSp>
          <p:nvGrpSpPr>
            <p:cNvPr id="146" name="Group 41">
              <a:extLst>
                <a:ext uri="{FF2B5EF4-FFF2-40B4-BE49-F238E27FC236}">
                  <a16:creationId xmlns:a16="http://schemas.microsoft.com/office/drawing/2014/main" id="{18700ED6-D282-49A8-A7A8-7B7A3DD46E5E}"/>
                </a:ext>
              </a:extLst>
            </p:cNvPr>
            <p:cNvGrpSpPr>
              <a:grpSpLocks/>
            </p:cNvGrpSpPr>
            <p:nvPr/>
          </p:nvGrpSpPr>
          <p:grpSpPr bwMode="auto">
            <a:xfrm>
              <a:off x="2967" y="3191"/>
              <a:ext cx="763" cy="412"/>
              <a:chOff x="1929" y="1343"/>
              <a:chExt cx="763" cy="412"/>
            </a:xfrm>
          </p:grpSpPr>
          <p:sp>
            <p:nvSpPr>
              <p:cNvPr id="159" name="Freeform 42">
                <a:extLst>
                  <a:ext uri="{FF2B5EF4-FFF2-40B4-BE49-F238E27FC236}">
                    <a16:creationId xmlns:a16="http://schemas.microsoft.com/office/drawing/2014/main" id="{1D50A10F-6F3F-42FD-8ED9-6E92D9090A4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0" name="Freeform 43">
                <a:extLst>
                  <a:ext uri="{FF2B5EF4-FFF2-40B4-BE49-F238E27FC236}">
                    <a16:creationId xmlns:a16="http://schemas.microsoft.com/office/drawing/2014/main" id="{B7CC2D75-96F9-4F18-AC42-19A6A1779A76}"/>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1" name="Freeform 44">
                <a:extLst>
                  <a:ext uri="{FF2B5EF4-FFF2-40B4-BE49-F238E27FC236}">
                    <a16:creationId xmlns:a16="http://schemas.microsoft.com/office/drawing/2014/main" id="{FA2AB296-6514-4E7B-8326-3EAAFB78A0CB}"/>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2" name="Freeform 45">
                <a:extLst>
                  <a:ext uri="{FF2B5EF4-FFF2-40B4-BE49-F238E27FC236}">
                    <a16:creationId xmlns:a16="http://schemas.microsoft.com/office/drawing/2014/main" id="{DF965530-7AB9-4F52-8F71-AAAB44718662}"/>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63" name="Freeform 46">
                <a:extLst>
                  <a:ext uri="{FF2B5EF4-FFF2-40B4-BE49-F238E27FC236}">
                    <a16:creationId xmlns:a16="http://schemas.microsoft.com/office/drawing/2014/main" id="{811B8E28-D3CB-47ED-BF63-BCF23A6E0A56}"/>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Freeform 47">
                <a:extLst>
                  <a:ext uri="{FF2B5EF4-FFF2-40B4-BE49-F238E27FC236}">
                    <a16:creationId xmlns:a16="http://schemas.microsoft.com/office/drawing/2014/main" id="{ECB82004-EA86-4D29-9F02-A143C62F230B}"/>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65" name="Line 48">
                <a:extLst>
                  <a:ext uri="{FF2B5EF4-FFF2-40B4-BE49-F238E27FC236}">
                    <a16:creationId xmlns:a16="http://schemas.microsoft.com/office/drawing/2014/main" id="{CE2D1555-CA6D-4FB7-BCD8-993A1CA62CEC}"/>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66" name="Line 49">
                <a:extLst>
                  <a:ext uri="{FF2B5EF4-FFF2-40B4-BE49-F238E27FC236}">
                    <a16:creationId xmlns:a16="http://schemas.microsoft.com/office/drawing/2014/main" id="{69FB57C8-D900-44E8-BD5C-DED8E2C6FD8F}"/>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67" name="Freeform 50">
                <a:extLst>
                  <a:ext uri="{FF2B5EF4-FFF2-40B4-BE49-F238E27FC236}">
                    <a16:creationId xmlns:a16="http://schemas.microsoft.com/office/drawing/2014/main" id="{F105524D-3B9B-4519-9AB1-CBAFC6100C5D}"/>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68" name="Line 51">
                <a:extLst>
                  <a:ext uri="{FF2B5EF4-FFF2-40B4-BE49-F238E27FC236}">
                    <a16:creationId xmlns:a16="http://schemas.microsoft.com/office/drawing/2014/main" id="{4B551CD5-B412-4B6A-865D-0EF9982BF19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69" name="Line 52">
                <a:extLst>
                  <a:ext uri="{FF2B5EF4-FFF2-40B4-BE49-F238E27FC236}">
                    <a16:creationId xmlns:a16="http://schemas.microsoft.com/office/drawing/2014/main" id="{85046802-3528-4B7F-9CE9-D5CD82D3E91E}"/>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70" name="Line 53">
                <a:extLst>
                  <a:ext uri="{FF2B5EF4-FFF2-40B4-BE49-F238E27FC236}">
                    <a16:creationId xmlns:a16="http://schemas.microsoft.com/office/drawing/2014/main" id="{B319D187-6BAF-433A-B32D-8A06E78A16A8}"/>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71" name="Line 54">
                <a:extLst>
                  <a:ext uri="{FF2B5EF4-FFF2-40B4-BE49-F238E27FC236}">
                    <a16:creationId xmlns:a16="http://schemas.microsoft.com/office/drawing/2014/main" id="{72C47137-88CD-4E71-8EEA-1DE8DAB11C54}"/>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72" name="Freeform 55">
                <a:extLst>
                  <a:ext uri="{FF2B5EF4-FFF2-40B4-BE49-F238E27FC236}">
                    <a16:creationId xmlns:a16="http://schemas.microsoft.com/office/drawing/2014/main" id="{C263038E-1AB2-4FA4-AB6B-1DD5CED7EC01}"/>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47" name="Group 56">
              <a:extLst>
                <a:ext uri="{FF2B5EF4-FFF2-40B4-BE49-F238E27FC236}">
                  <a16:creationId xmlns:a16="http://schemas.microsoft.com/office/drawing/2014/main" id="{09024615-7E0B-4F0F-875C-84910E5DC097}"/>
                </a:ext>
              </a:extLst>
            </p:cNvPr>
            <p:cNvGrpSpPr>
              <a:grpSpLocks/>
            </p:cNvGrpSpPr>
            <p:nvPr/>
          </p:nvGrpSpPr>
          <p:grpSpPr bwMode="auto">
            <a:xfrm>
              <a:off x="3042" y="2733"/>
              <a:ext cx="714" cy="672"/>
              <a:chOff x="2004" y="885"/>
              <a:chExt cx="714" cy="672"/>
            </a:xfrm>
          </p:grpSpPr>
          <p:sp>
            <p:nvSpPr>
              <p:cNvPr id="148" name="Freeform 57">
                <a:extLst>
                  <a:ext uri="{FF2B5EF4-FFF2-40B4-BE49-F238E27FC236}">
                    <a16:creationId xmlns:a16="http://schemas.microsoft.com/office/drawing/2014/main" id="{EAAC94A1-34B8-472D-81AE-4D6D359B8FEC}"/>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49" name="Freeform 58">
                <a:extLst>
                  <a:ext uri="{FF2B5EF4-FFF2-40B4-BE49-F238E27FC236}">
                    <a16:creationId xmlns:a16="http://schemas.microsoft.com/office/drawing/2014/main" id="{4FDF1800-7C51-4053-BD0A-C2719C8D24BD}"/>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50" name="Oval 59">
                <a:extLst>
                  <a:ext uri="{FF2B5EF4-FFF2-40B4-BE49-F238E27FC236}">
                    <a16:creationId xmlns:a16="http://schemas.microsoft.com/office/drawing/2014/main" id="{ED015957-BAB0-4471-915C-9BC32EF1176E}"/>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51" name="Freeform 60">
                <a:extLst>
                  <a:ext uri="{FF2B5EF4-FFF2-40B4-BE49-F238E27FC236}">
                    <a16:creationId xmlns:a16="http://schemas.microsoft.com/office/drawing/2014/main" id="{6D62B142-191D-48A6-B173-8959D2AFD669}"/>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2" name="Freeform 61">
                <a:extLst>
                  <a:ext uri="{FF2B5EF4-FFF2-40B4-BE49-F238E27FC236}">
                    <a16:creationId xmlns:a16="http://schemas.microsoft.com/office/drawing/2014/main" id="{24470CA2-86DD-45CD-AF6F-BCB28CA1DC0C}"/>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3" name="Freeform 62">
                <a:extLst>
                  <a:ext uri="{FF2B5EF4-FFF2-40B4-BE49-F238E27FC236}">
                    <a16:creationId xmlns:a16="http://schemas.microsoft.com/office/drawing/2014/main" id="{A6E3E27E-3B17-470C-9D30-F74BA63C09EB}"/>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4" name="Freeform 63">
                <a:extLst>
                  <a:ext uri="{FF2B5EF4-FFF2-40B4-BE49-F238E27FC236}">
                    <a16:creationId xmlns:a16="http://schemas.microsoft.com/office/drawing/2014/main" id="{AA392506-091B-4AB4-B557-3C95EA7FBA9B}"/>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55" name="Freeform 64">
                <a:extLst>
                  <a:ext uri="{FF2B5EF4-FFF2-40B4-BE49-F238E27FC236}">
                    <a16:creationId xmlns:a16="http://schemas.microsoft.com/office/drawing/2014/main" id="{4A63D14F-0C21-4E7F-A3C0-228592591B9E}"/>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6" name="Freeform 65">
                <a:extLst>
                  <a:ext uri="{FF2B5EF4-FFF2-40B4-BE49-F238E27FC236}">
                    <a16:creationId xmlns:a16="http://schemas.microsoft.com/office/drawing/2014/main" id="{30AA966E-706E-4563-97CA-1049422F2DEB}"/>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57" name="Freeform 66">
                <a:extLst>
                  <a:ext uri="{FF2B5EF4-FFF2-40B4-BE49-F238E27FC236}">
                    <a16:creationId xmlns:a16="http://schemas.microsoft.com/office/drawing/2014/main" id="{24371600-CDFE-41A6-B17A-D5D11A057513}"/>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58" name="Line 67">
                <a:extLst>
                  <a:ext uri="{FF2B5EF4-FFF2-40B4-BE49-F238E27FC236}">
                    <a16:creationId xmlns:a16="http://schemas.microsoft.com/office/drawing/2014/main" id="{F364A946-0567-45BF-BBF1-EF7D3E269434}"/>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173" name="Text Box 154">
            <a:extLst>
              <a:ext uri="{FF2B5EF4-FFF2-40B4-BE49-F238E27FC236}">
                <a16:creationId xmlns:a16="http://schemas.microsoft.com/office/drawing/2014/main" id="{A4FD2BB6-9AE0-464A-B678-A96C53B08CD2}"/>
              </a:ext>
            </a:extLst>
          </p:cNvPr>
          <p:cNvSpPr txBox="1">
            <a:spLocks noChangeArrowheads="1"/>
          </p:cNvSpPr>
          <p:nvPr/>
        </p:nvSpPr>
        <p:spPr bwMode="auto">
          <a:xfrm>
            <a:off x="6394450" y="5564294"/>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grpSp>
        <p:nvGrpSpPr>
          <p:cNvPr id="174" name="Group 156">
            <a:extLst>
              <a:ext uri="{FF2B5EF4-FFF2-40B4-BE49-F238E27FC236}">
                <a16:creationId xmlns:a16="http://schemas.microsoft.com/office/drawing/2014/main" id="{AB030F8E-110E-41D6-839E-1EBF0702BE99}"/>
              </a:ext>
            </a:extLst>
          </p:cNvPr>
          <p:cNvGrpSpPr>
            <a:grpSpLocks/>
          </p:cNvGrpSpPr>
          <p:nvPr/>
        </p:nvGrpSpPr>
        <p:grpSpPr bwMode="auto">
          <a:xfrm>
            <a:off x="4351338" y="4483207"/>
            <a:ext cx="863600" cy="1020762"/>
            <a:chOff x="2967" y="2733"/>
            <a:chExt cx="789" cy="870"/>
          </a:xfrm>
        </p:grpSpPr>
        <p:grpSp>
          <p:nvGrpSpPr>
            <p:cNvPr id="175" name="Group 157">
              <a:extLst>
                <a:ext uri="{FF2B5EF4-FFF2-40B4-BE49-F238E27FC236}">
                  <a16:creationId xmlns:a16="http://schemas.microsoft.com/office/drawing/2014/main" id="{69CC6C11-E8CC-4139-B73F-9D6858B48D0A}"/>
                </a:ext>
              </a:extLst>
            </p:cNvPr>
            <p:cNvGrpSpPr>
              <a:grpSpLocks/>
            </p:cNvGrpSpPr>
            <p:nvPr/>
          </p:nvGrpSpPr>
          <p:grpSpPr bwMode="auto">
            <a:xfrm>
              <a:off x="2967" y="3191"/>
              <a:ext cx="763" cy="412"/>
              <a:chOff x="1929" y="1343"/>
              <a:chExt cx="763" cy="412"/>
            </a:xfrm>
          </p:grpSpPr>
          <p:sp>
            <p:nvSpPr>
              <p:cNvPr id="188" name="Freeform 158">
                <a:extLst>
                  <a:ext uri="{FF2B5EF4-FFF2-40B4-BE49-F238E27FC236}">
                    <a16:creationId xmlns:a16="http://schemas.microsoft.com/office/drawing/2014/main" id="{73B70FB6-5E89-4B9F-9C68-535B0A44849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9" name="Freeform 159">
                <a:extLst>
                  <a:ext uri="{FF2B5EF4-FFF2-40B4-BE49-F238E27FC236}">
                    <a16:creationId xmlns:a16="http://schemas.microsoft.com/office/drawing/2014/main" id="{5BA80A00-2703-4402-A60A-A6929A38B22B}"/>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90" name="Freeform 160">
                <a:extLst>
                  <a:ext uri="{FF2B5EF4-FFF2-40B4-BE49-F238E27FC236}">
                    <a16:creationId xmlns:a16="http://schemas.microsoft.com/office/drawing/2014/main" id="{7A334795-E85F-4CB0-A49A-9D92F27924E0}"/>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91" name="Freeform 161">
                <a:extLst>
                  <a:ext uri="{FF2B5EF4-FFF2-40B4-BE49-F238E27FC236}">
                    <a16:creationId xmlns:a16="http://schemas.microsoft.com/office/drawing/2014/main" id="{F11C7583-E655-446D-ABE6-C8B3EAE286B9}"/>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92" name="Freeform 162">
                <a:extLst>
                  <a:ext uri="{FF2B5EF4-FFF2-40B4-BE49-F238E27FC236}">
                    <a16:creationId xmlns:a16="http://schemas.microsoft.com/office/drawing/2014/main" id="{0B768401-CA6E-45AB-8E50-1F44A58E739B}"/>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3" name="Freeform 163">
                <a:extLst>
                  <a:ext uri="{FF2B5EF4-FFF2-40B4-BE49-F238E27FC236}">
                    <a16:creationId xmlns:a16="http://schemas.microsoft.com/office/drawing/2014/main" id="{17FA0F8F-CD36-41B6-94BB-9C2412849DE5}"/>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94" name="Line 164">
                <a:extLst>
                  <a:ext uri="{FF2B5EF4-FFF2-40B4-BE49-F238E27FC236}">
                    <a16:creationId xmlns:a16="http://schemas.microsoft.com/office/drawing/2014/main" id="{74B0A3B1-AB2C-4373-97F6-10D1730D78E2}"/>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95" name="Line 165">
                <a:extLst>
                  <a:ext uri="{FF2B5EF4-FFF2-40B4-BE49-F238E27FC236}">
                    <a16:creationId xmlns:a16="http://schemas.microsoft.com/office/drawing/2014/main" id="{933DF075-A8A5-4A80-94A5-380CC325D4CC}"/>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96" name="Freeform 166">
                <a:extLst>
                  <a:ext uri="{FF2B5EF4-FFF2-40B4-BE49-F238E27FC236}">
                    <a16:creationId xmlns:a16="http://schemas.microsoft.com/office/drawing/2014/main" id="{E36B9C12-AA88-482D-AFEB-5F84CEEDECCF}"/>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97" name="Line 167">
                <a:extLst>
                  <a:ext uri="{FF2B5EF4-FFF2-40B4-BE49-F238E27FC236}">
                    <a16:creationId xmlns:a16="http://schemas.microsoft.com/office/drawing/2014/main" id="{6C64CEB7-9B74-4D2B-9095-2A592EC59877}"/>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98" name="Line 168">
                <a:extLst>
                  <a:ext uri="{FF2B5EF4-FFF2-40B4-BE49-F238E27FC236}">
                    <a16:creationId xmlns:a16="http://schemas.microsoft.com/office/drawing/2014/main" id="{1A2AD8BF-5D70-4D44-8C2A-8037981614CA}"/>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99" name="Line 169">
                <a:extLst>
                  <a:ext uri="{FF2B5EF4-FFF2-40B4-BE49-F238E27FC236}">
                    <a16:creationId xmlns:a16="http://schemas.microsoft.com/office/drawing/2014/main" id="{F0051542-F349-458E-AA23-298F37890F49}"/>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00" name="Line 170">
                <a:extLst>
                  <a:ext uri="{FF2B5EF4-FFF2-40B4-BE49-F238E27FC236}">
                    <a16:creationId xmlns:a16="http://schemas.microsoft.com/office/drawing/2014/main" id="{ADDD4764-62A9-4E8C-94AF-E7A5570E9B1E}"/>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01" name="Freeform 171">
                <a:extLst>
                  <a:ext uri="{FF2B5EF4-FFF2-40B4-BE49-F238E27FC236}">
                    <a16:creationId xmlns:a16="http://schemas.microsoft.com/office/drawing/2014/main" id="{AD6F8AFE-EF28-4A39-ACAF-E68C1E9D5D90}"/>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76" name="Group 172">
              <a:extLst>
                <a:ext uri="{FF2B5EF4-FFF2-40B4-BE49-F238E27FC236}">
                  <a16:creationId xmlns:a16="http://schemas.microsoft.com/office/drawing/2014/main" id="{0416104E-44F3-4B7C-A2C1-769C286071DE}"/>
                </a:ext>
              </a:extLst>
            </p:cNvPr>
            <p:cNvGrpSpPr>
              <a:grpSpLocks/>
            </p:cNvGrpSpPr>
            <p:nvPr/>
          </p:nvGrpSpPr>
          <p:grpSpPr bwMode="auto">
            <a:xfrm>
              <a:off x="3042" y="2733"/>
              <a:ext cx="714" cy="672"/>
              <a:chOff x="2004" y="885"/>
              <a:chExt cx="714" cy="672"/>
            </a:xfrm>
          </p:grpSpPr>
          <p:sp>
            <p:nvSpPr>
              <p:cNvPr id="177" name="Freeform 173">
                <a:extLst>
                  <a:ext uri="{FF2B5EF4-FFF2-40B4-BE49-F238E27FC236}">
                    <a16:creationId xmlns:a16="http://schemas.microsoft.com/office/drawing/2014/main" id="{076D9D24-E479-405D-A253-7AA5EA47965F}"/>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78" name="Freeform 174">
                <a:extLst>
                  <a:ext uri="{FF2B5EF4-FFF2-40B4-BE49-F238E27FC236}">
                    <a16:creationId xmlns:a16="http://schemas.microsoft.com/office/drawing/2014/main" id="{FC81643C-5000-40C8-B0E7-38603B015FD4}"/>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79" name="Oval 175">
                <a:extLst>
                  <a:ext uri="{FF2B5EF4-FFF2-40B4-BE49-F238E27FC236}">
                    <a16:creationId xmlns:a16="http://schemas.microsoft.com/office/drawing/2014/main" id="{3CB4984B-4C3E-4083-B57F-D60F699630DA}"/>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80" name="Freeform 176">
                <a:extLst>
                  <a:ext uri="{FF2B5EF4-FFF2-40B4-BE49-F238E27FC236}">
                    <a16:creationId xmlns:a16="http://schemas.microsoft.com/office/drawing/2014/main" id="{AC0EF0E5-D2B7-480C-B8DC-4FB7639E0B3B}"/>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1" name="Freeform 177">
                <a:extLst>
                  <a:ext uri="{FF2B5EF4-FFF2-40B4-BE49-F238E27FC236}">
                    <a16:creationId xmlns:a16="http://schemas.microsoft.com/office/drawing/2014/main" id="{6215A67A-1650-4F66-B459-0D5C0619C507}"/>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2" name="Freeform 178">
                <a:extLst>
                  <a:ext uri="{FF2B5EF4-FFF2-40B4-BE49-F238E27FC236}">
                    <a16:creationId xmlns:a16="http://schemas.microsoft.com/office/drawing/2014/main" id="{58840C2D-69B5-4CF6-A0CA-369647F31DD4}"/>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3" name="Freeform 179">
                <a:extLst>
                  <a:ext uri="{FF2B5EF4-FFF2-40B4-BE49-F238E27FC236}">
                    <a16:creationId xmlns:a16="http://schemas.microsoft.com/office/drawing/2014/main" id="{6FB0B7A6-BCA9-4C78-BD67-53D2FB5B3DEB}"/>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84" name="Freeform 180">
                <a:extLst>
                  <a:ext uri="{FF2B5EF4-FFF2-40B4-BE49-F238E27FC236}">
                    <a16:creationId xmlns:a16="http://schemas.microsoft.com/office/drawing/2014/main" id="{053912F8-CAD1-4BD9-8643-D754B125B2B8}"/>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5" name="Freeform 181">
                <a:extLst>
                  <a:ext uri="{FF2B5EF4-FFF2-40B4-BE49-F238E27FC236}">
                    <a16:creationId xmlns:a16="http://schemas.microsoft.com/office/drawing/2014/main" id="{553492E0-6AF4-460A-8C23-781304A31C3C}"/>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86" name="Freeform 182">
                <a:extLst>
                  <a:ext uri="{FF2B5EF4-FFF2-40B4-BE49-F238E27FC236}">
                    <a16:creationId xmlns:a16="http://schemas.microsoft.com/office/drawing/2014/main" id="{8C3CB20E-66AD-4223-ABBB-0F14A6AB2586}"/>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87" name="Line 183">
                <a:extLst>
                  <a:ext uri="{FF2B5EF4-FFF2-40B4-BE49-F238E27FC236}">
                    <a16:creationId xmlns:a16="http://schemas.microsoft.com/office/drawing/2014/main" id="{5526F5A0-A154-4DD8-BF30-00556077AE05}"/>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202" name="Group 184">
            <a:extLst>
              <a:ext uri="{FF2B5EF4-FFF2-40B4-BE49-F238E27FC236}">
                <a16:creationId xmlns:a16="http://schemas.microsoft.com/office/drawing/2014/main" id="{D6ED1BCE-57F8-4362-B300-5B9BE7E3B77D}"/>
              </a:ext>
            </a:extLst>
          </p:cNvPr>
          <p:cNvGrpSpPr>
            <a:grpSpLocks/>
          </p:cNvGrpSpPr>
          <p:nvPr/>
        </p:nvGrpSpPr>
        <p:grpSpPr bwMode="auto">
          <a:xfrm>
            <a:off x="6294438" y="4411769"/>
            <a:ext cx="863600" cy="1020763"/>
            <a:chOff x="2967" y="2733"/>
            <a:chExt cx="789" cy="870"/>
          </a:xfrm>
        </p:grpSpPr>
        <p:grpSp>
          <p:nvGrpSpPr>
            <p:cNvPr id="203" name="Group 185">
              <a:extLst>
                <a:ext uri="{FF2B5EF4-FFF2-40B4-BE49-F238E27FC236}">
                  <a16:creationId xmlns:a16="http://schemas.microsoft.com/office/drawing/2014/main" id="{E5D24A0B-FCD0-44AC-A47C-159E7EFEFDC0}"/>
                </a:ext>
              </a:extLst>
            </p:cNvPr>
            <p:cNvGrpSpPr>
              <a:grpSpLocks/>
            </p:cNvGrpSpPr>
            <p:nvPr/>
          </p:nvGrpSpPr>
          <p:grpSpPr bwMode="auto">
            <a:xfrm>
              <a:off x="2967" y="3191"/>
              <a:ext cx="763" cy="412"/>
              <a:chOff x="1929" y="1343"/>
              <a:chExt cx="763" cy="412"/>
            </a:xfrm>
          </p:grpSpPr>
          <p:sp>
            <p:nvSpPr>
              <p:cNvPr id="216" name="Freeform 186">
                <a:extLst>
                  <a:ext uri="{FF2B5EF4-FFF2-40B4-BE49-F238E27FC236}">
                    <a16:creationId xmlns:a16="http://schemas.microsoft.com/office/drawing/2014/main" id="{62B79886-4B38-41E1-934C-F4A5B2A7498E}"/>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7" name="Freeform 187">
                <a:extLst>
                  <a:ext uri="{FF2B5EF4-FFF2-40B4-BE49-F238E27FC236}">
                    <a16:creationId xmlns:a16="http://schemas.microsoft.com/office/drawing/2014/main" id="{5037AC48-97C8-424B-922C-6B23C8CAF626}"/>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8" name="Freeform 188">
                <a:extLst>
                  <a:ext uri="{FF2B5EF4-FFF2-40B4-BE49-F238E27FC236}">
                    <a16:creationId xmlns:a16="http://schemas.microsoft.com/office/drawing/2014/main" id="{6FDF7F42-4E7F-4310-BEB0-DC49FFFA7E0B}"/>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9" name="Freeform 189">
                <a:extLst>
                  <a:ext uri="{FF2B5EF4-FFF2-40B4-BE49-F238E27FC236}">
                    <a16:creationId xmlns:a16="http://schemas.microsoft.com/office/drawing/2014/main" id="{74CB5A00-56FA-4907-9227-43DEE3B345D3}"/>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20" name="Freeform 190">
                <a:extLst>
                  <a:ext uri="{FF2B5EF4-FFF2-40B4-BE49-F238E27FC236}">
                    <a16:creationId xmlns:a16="http://schemas.microsoft.com/office/drawing/2014/main" id="{9F3C4EFC-49A7-4CD4-BB24-E0D6E0EE3F89}"/>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1" name="Freeform 191">
                <a:extLst>
                  <a:ext uri="{FF2B5EF4-FFF2-40B4-BE49-F238E27FC236}">
                    <a16:creationId xmlns:a16="http://schemas.microsoft.com/office/drawing/2014/main" id="{094D6F66-4FE0-4D10-8634-8E92F83D10CC}"/>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22" name="Line 192">
                <a:extLst>
                  <a:ext uri="{FF2B5EF4-FFF2-40B4-BE49-F238E27FC236}">
                    <a16:creationId xmlns:a16="http://schemas.microsoft.com/office/drawing/2014/main" id="{17DDB625-C4B8-486B-99B8-9AC8BAAD6769}"/>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23" name="Line 193">
                <a:extLst>
                  <a:ext uri="{FF2B5EF4-FFF2-40B4-BE49-F238E27FC236}">
                    <a16:creationId xmlns:a16="http://schemas.microsoft.com/office/drawing/2014/main" id="{63A8FCD4-0BF8-48D9-87C9-0767026420EF}"/>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24" name="Freeform 194">
                <a:extLst>
                  <a:ext uri="{FF2B5EF4-FFF2-40B4-BE49-F238E27FC236}">
                    <a16:creationId xmlns:a16="http://schemas.microsoft.com/office/drawing/2014/main" id="{09A2CC8B-A55B-482D-9F08-850EAF6637B3}"/>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25" name="Line 195">
                <a:extLst>
                  <a:ext uri="{FF2B5EF4-FFF2-40B4-BE49-F238E27FC236}">
                    <a16:creationId xmlns:a16="http://schemas.microsoft.com/office/drawing/2014/main" id="{3630154D-2A73-4BFF-852D-8D9DBEBB04DB}"/>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26" name="Line 196">
                <a:extLst>
                  <a:ext uri="{FF2B5EF4-FFF2-40B4-BE49-F238E27FC236}">
                    <a16:creationId xmlns:a16="http://schemas.microsoft.com/office/drawing/2014/main" id="{7DC47509-B8F0-4F4D-9931-CBB97158D2C6}"/>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27" name="Line 197">
                <a:extLst>
                  <a:ext uri="{FF2B5EF4-FFF2-40B4-BE49-F238E27FC236}">
                    <a16:creationId xmlns:a16="http://schemas.microsoft.com/office/drawing/2014/main" id="{4A39A859-61CF-4088-897D-779AEA0F9BCC}"/>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28" name="Line 198">
                <a:extLst>
                  <a:ext uri="{FF2B5EF4-FFF2-40B4-BE49-F238E27FC236}">
                    <a16:creationId xmlns:a16="http://schemas.microsoft.com/office/drawing/2014/main" id="{70E276A1-04DF-4BE3-9943-A7E904AD8A10}"/>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29" name="Freeform 199">
                <a:extLst>
                  <a:ext uri="{FF2B5EF4-FFF2-40B4-BE49-F238E27FC236}">
                    <a16:creationId xmlns:a16="http://schemas.microsoft.com/office/drawing/2014/main" id="{93A95781-9704-4B4B-884F-C3FA31FC1DC7}"/>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204" name="Group 200">
              <a:extLst>
                <a:ext uri="{FF2B5EF4-FFF2-40B4-BE49-F238E27FC236}">
                  <a16:creationId xmlns:a16="http://schemas.microsoft.com/office/drawing/2014/main" id="{EADF5622-CF28-48EA-9A51-87723B4283B6}"/>
                </a:ext>
              </a:extLst>
            </p:cNvPr>
            <p:cNvGrpSpPr>
              <a:grpSpLocks/>
            </p:cNvGrpSpPr>
            <p:nvPr/>
          </p:nvGrpSpPr>
          <p:grpSpPr bwMode="auto">
            <a:xfrm>
              <a:off x="3042" y="2733"/>
              <a:ext cx="714" cy="672"/>
              <a:chOff x="2004" y="885"/>
              <a:chExt cx="714" cy="672"/>
            </a:xfrm>
          </p:grpSpPr>
          <p:sp>
            <p:nvSpPr>
              <p:cNvPr id="205" name="Freeform 201">
                <a:extLst>
                  <a:ext uri="{FF2B5EF4-FFF2-40B4-BE49-F238E27FC236}">
                    <a16:creationId xmlns:a16="http://schemas.microsoft.com/office/drawing/2014/main" id="{AF6FC781-CDBF-4730-8EAB-9635B1876908}"/>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06" name="Freeform 202">
                <a:extLst>
                  <a:ext uri="{FF2B5EF4-FFF2-40B4-BE49-F238E27FC236}">
                    <a16:creationId xmlns:a16="http://schemas.microsoft.com/office/drawing/2014/main" id="{267A8A5E-9615-4658-8288-966C1DB94E1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07" name="Oval 203">
                <a:extLst>
                  <a:ext uri="{FF2B5EF4-FFF2-40B4-BE49-F238E27FC236}">
                    <a16:creationId xmlns:a16="http://schemas.microsoft.com/office/drawing/2014/main" id="{EE7A94A2-C23E-434D-9640-9B585377404F}"/>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08" name="Freeform 204">
                <a:extLst>
                  <a:ext uri="{FF2B5EF4-FFF2-40B4-BE49-F238E27FC236}">
                    <a16:creationId xmlns:a16="http://schemas.microsoft.com/office/drawing/2014/main" id="{8D63B3C5-622D-43B6-A1FB-90F1738B578D}"/>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09" name="Freeform 205">
                <a:extLst>
                  <a:ext uri="{FF2B5EF4-FFF2-40B4-BE49-F238E27FC236}">
                    <a16:creationId xmlns:a16="http://schemas.microsoft.com/office/drawing/2014/main" id="{3E9200E6-911B-4C2C-B476-F114F61ED032}"/>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0" name="Freeform 206">
                <a:extLst>
                  <a:ext uri="{FF2B5EF4-FFF2-40B4-BE49-F238E27FC236}">
                    <a16:creationId xmlns:a16="http://schemas.microsoft.com/office/drawing/2014/main" id="{30CD348F-CD7D-492A-A62F-E1B491AF2165}"/>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1" name="Freeform 207">
                <a:extLst>
                  <a:ext uri="{FF2B5EF4-FFF2-40B4-BE49-F238E27FC236}">
                    <a16:creationId xmlns:a16="http://schemas.microsoft.com/office/drawing/2014/main" id="{277E8569-1D0B-4092-A477-63B8DA374A1B}"/>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12" name="Freeform 208">
                <a:extLst>
                  <a:ext uri="{FF2B5EF4-FFF2-40B4-BE49-F238E27FC236}">
                    <a16:creationId xmlns:a16="http://schemas.microsoft.com/office/drawing/2014/main" id="{3D514F38-C111-49B8-AE63-BF13476BF732}"/>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3" name="Freeform 209">
                <a:extLst>
                  <a:ext uri="{FF2B5EF4-FFF2-40B4-BE49-F238E27FC236}">
                    <a16:creationId xmlns:a16="http://schemas.microsoft.com/office/drawing/2014/main" id="{2D3CBE0D-130E-417A-894E-17FB7ACF33AD}"/>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14" name="Freeform 210">
                <a:extLst>
                  <a:ext uri="{FF2B5EF4-FFF2-40B4-BE49-F238E27FC236}">
                    <a16:creationId xmlns:a16="http://schemas.microsoft.com/office/drawing/2014/main" id="{8617F16F-EDB0-448C-AA3A-0C7D70AECEAC}"/>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15" name="Line 211">
                <a:extLst>
                  <a:ext uri="{FF2B5EF4-FFF2-40B4-BE49-F238E27FC236}">
                    <a16:creationId xmlns:a16="http://schemas.microsoft.com/office/drawing/2014/main" id="{C62A4684-0132-4887-B4E3-F9292BB87BC7}"/>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230" name="Group 212">
            <a:extLst>
              <a:ext uri="{FF2B5EF4-FFF2-40B4-BE49-F238E27FC236}">
                <a16:creationId xmlns:a16="http://schemas.microsoft.com/office/drawing/2014/main" id="{0F589B7A-9F1E-4B0B-8D4E-1339993527FE}"/>
              </a:ext>
            </a:extLst>
          </p:cNvPr>
          <p:cNvGrpSpPr>
            <a:grpSpLocks/>
          </p:cNvGrpSpPr>
          <p:nvPr/>
        </p:nvGrpSpPr>
        <p:grpSpPr bwMode="auto">
          <a:xfrm>
            <a:off x="7878763" y="4399069"/>
            <a:ext cx="863600" cy="1020763"/>
            <a:chOff x="2967" y="2733"/>
            <a:chExt cx="789" cy="870"/>
          </a:xfrm>
        </p:grpSpPr>
        <p:grpSp>
          <p:nvGrpSpPr>
            <p:cNvPr id="231" name="Group 213">
              <a:extLst>
                <a:ext uri="{FF2B5EF4-FFF2-40B4-BE49-F238E27FC236}">
                  <a16:creationId xmlns:a16="http://schemas.microsoft.com/office/drawing/2014/main" id="{91C11639-63F8-45F0-82E7-94052B35B217}"/>
                </a:ext>
              </a:extLst>
            </p:cNvPr>
            <p:cNvGrpSpPr>
              <a:grpSpLocks/>
            </p:cNvGrpSpPr>
            <p:nvPr/>
          </p:nvGrpSpPr>
          <p:grpSpPr bwMode="auto">
            <a:xfrm>
              <a:off x="2967" y="3191"/>
              <a:ext cx="763" cy="412"/>
              <a:chOff x="1929" y="1343"/>
              <a:chExt cx="763" cy="412"/>
            </a:xfrm>
          </p:grpSpPr>
          <p:sp>
            <p:nvSpPr>
              <p:cNvPr id="244" name="Freeform 214">
                <a:extLst>
                  <a:ext uri="{FF2B5EF4-FFF2-40B4-BE49-F238E27FC236}">
                    <a16:creationId xmlns:a16="http://schemas.microsoft.com/office/drawing/2014/main" id="{E6051AAD-12CA-4839-9B0B-E226338249E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5" name="Freeform 215">
                <a:extLst>
                  <a:ext uri="{FF2B5EF4-FFF2-40B4-BE49-F238E27FC236}">
                    <a16:creationId xmlns:a16="http://schemas.microsoft.com/office/drawing/2014/main" id="{CF476587-8051-4854-AD42-1F7EACA77612}"/>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6" name="Freeform 216">
                <a:extLst>
                  <a:ext uri="{FF2B5EF4-FFF2-40B4-BE49-F238E27FC236}">
                    <a16:creationId xmlns:a16="http://schemas.microsoft.com/office/drawing/2014/main" id="{E16E7AC4-679D-48FF-905F-D6BFEE95C57E}"/>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7" name="Freeform 217">
                <a:extLst>
                  <a:ext uri="{FF2B5EF4-FFF2-40B4-BE49-F238E27FC236}">
                    <a16:creationId xmlns:a16="http://schemas.microsoft.com/office/drawing/2014/main" id="{8F9C57DE-8F6A-4794-AFC1-579A54B6B4B4}"/>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48" name="Freeform 218">
                <a:extLst>
                  <a:ext uri="{FF2B5EF4-FFF2-40B4-BE49-F238E27FC236}">
                    <a16:creationId xmlns:a16="http://schemas.microsoft.com/office/drawing/2014/main" id="{C9F44CF0-FD6C-4075-98B2-6F9A51AB618E}"/>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9" name="Freeform 219">
                <a:extLst>
                  <a:ext uri="{FF2B5EF4-FFF2-40B4-BE49-F238E27FC236}">
                    <a16:creationId xmlns:a16="http://schemas.microsoft.com/office/drawing/2014/main" id="{64DE7D03-7647-42DE-9B4F-E81AA876300A}"/>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50" name="Line 220">
                <a:extLst>
                  <a:ext uri="{FF2B5EF4-FFF2-40B4-BE49-F238E27FC236}">
                    <a16:creationId xmlns:a16="http://schemas.microsoft.com/office/drawing/2014/main" id="{03125443-D641-45D2-ABDD-04CD797CED43}"/>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51" name="Line 221">
                <a:extLst>
                  <a:ext uri="{FF2B5EF4-FFF2-40B4-BE49-F238E27FC236}">
                    <a16:creationId xmlns:a16="http://schemas.microsoft.com/office/drawing/2014/main" id="{A064E3ED-56A2-4255-B55E-BB2230588EE2}"/>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52" name="Freeform 222">
                <a:extLst>
                  <a:ext uri="{FF2B5EF4-FFF2-40B4-BE49-F238E27FC236}">
                    <a16:creationId xmlns:a16="http://schemas.microsoft.com/office/drawing/2014/main" id="{4FB42FD3-07AA-45C4-B44B-5F6685B901CA}"/>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53" name="Line 223">
                <a:extLst>
                  <a:ext uri="{FF2B5EF4-FFF2-40B4-BE49-F238E27FC236}">
                    <a16:creationId xmlns:a16="http://schemas.microsoft.com/office/drawing/2014/main" id="{26E13AE1-6431-4A84-87DE-64BF44A4C7B7}"/>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54" name="Line 224">
                <a:extLst>
                  <a:ext uri="{FF2B5EF4-FFF2-40B4-BE49-F238E27FC236}">
                    <a16:creationId xmlns:a16="http://schemas.microsoft.com/office/drawing/2014/main" id="{B8761324-CDA9-43D5-A137-56D0F5B6AFF0}"/>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55" name="Line 225">
                <a:extLst>
                  <a:ext uri="{FF2B5EF4-FFF2-40B4-BE49-F238E27FC236}">
                    <a16:creationId xmlns:a16="http://schemas.microsoft.com/office/drawing/2014/main" id="{92C0F566-86C9-4879-9997-81DDB6AC8F2F}"/>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56" name="Line 226">
                <a:extLst>
                  <a:ext uri="{FF2B5EF4-FFF2-40B4-BE49-F238E27FC236}">
                    <a16:creationId xmlns:a16="http://schemas.microsoft.com/office/drawing/2014/main" id="{4C26CEFF-5367-49EB-BDE3-2F799CF8C9F2}"/>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57" name="Freeform 227">
                <a:extLst>
                  <a:ext uri="{FF2B5EF4-FFF2-40B4-BE49-F238E27FC236}">
                    <a16:creationId xmlns:a16="http://schemas.microsoft.com/office/drawing/2014/main" id="{C9A12D40-16CE-48B3-AB7F-60F4E9DCCC0A}"/>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232" name="Group 228">
              <a:extLst>
                <a:ext uri="{FF2B5EF4-FFF2-40B4-BE49-F238E27FC236}">
                  <a16:creationId xmlns:a16="http://schemas.microsoft.com/office/drawing/2014/main" id="{D2D17CC2-48D2-45DF-AC2D-C9F1041A38C7}"/>
                </a:ext>
              </a:extLst>
            </p:cNvPr>
            <p:cNvGrpSpPr>
              <a:grpSpLocks/>
            </p:cNvGrpSpPr>
            <p:nvPr/>
          </p:nvGrpSpPr>
          <p:grpSpPr bwMode="auto">
            <a:xfrm>
              <a:off x="3042" y="2733"/>
              <a:ext cx="714" cy="672"/>
              <a:chOff x="2004" y="885"/>
              <a:chExt cx="714" cy="672"/>
            </a:xfrm>
          </p:grpSpPr>
          <p:sp>
            <p:nvSpPr>
              <p:cNvPr id="233" name="Freeform 229">
                <a:extLst>
                  <a:ext uri="{FF2B5EF4-FFF2-40B4-BE49-F238E27FC236}">
                    <a16:creationId xmlns:a16="http://schemas.microsoft.com/office/drawing/2014/main" id="{A0069FA0-049F-4402-BA35-CF2DB83265EE}"/>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34" name="Freeform 230">
                <a:extLst>
                  <a:ext uri="{FF2B5EF4-FFF2-40B4-BE49-F238E27FC236}">
                    <a16:creationId xmlns:a16="http://schemas.microsoft.com/office/drawing/2014/main" id="{340F3B9E-60A4-4125-920E-211CC5EF8DF0}"/>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35" name="Oval 231">
                <a:extLst>
                  <a:ext uri="{FF2B5EF4-FFF2-40B4-BE49-F238E27FC236}">
                    <a16:creationId xmlns:a16="http://schemas.microsoft.com/office/drawing/2014/main" id="{B3FCFB55-49E0-4513-A567-6CAEE895870A}"/>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6" name="Freeform 232">
                <a:extLst>
                  <a:ext uri="{FF2B5EF4-FFF2-40B4-BE49-F238E27FC236}">
                    <a16:creationId xmlns:a16="http://schemas.microsoft.com/office/drawing/2014/main" id="{189102C6-C618-4AE9-95A0-DE3D77E6648B}"/>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7" name="Freeform 233">
                <a:extLst>
                  <a:ext uri="{FF2B5EF4-FFF2-40B4-BE49-F238E27FC236}">
                    <a16:creationId xmlns:a16="http://schemas.microsoft.com/office/drawing/2014/main" id="{9BE89C66-5AB3-4BEE-B8F0-241D8FAB2A37}"/>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8" name="Freeform 234">
                <a:extLst>
                  <a:ext uri="{FF2B5EF4-FFF2-40B4-BE49-F238E27FC236}">
                    <a16:creationId xmlns:a16="http://schemas.microsoft.com/office/drawing/2014/main" id="{11694299-C8C9-427B-A66C-8B9705058B08}"/>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9" name="Freeform 235">
                <a:extLst>
                  <a:ext uri="{FF2B5EF4-FFF2-40B4-BE49-F238E27FC236}">
                    <a16:creationId xmlns:a16="http://schemas.microsoft.com/office/drawing/2014/main" id="{2B65295B-34E9-4C5E-98EE-8F2E357254C1}"/>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40" name="Freeform 236">
                <a:extLst>
                  <a:ext uri="{FF2B5EF4-FFF2-40B4-BE49-F238E27FC236}">
                    <a16:creationId xmlns:a16="http://schemas.microsoft.com/office/drawing/2014/main" id="{AAD02D3E-9E29-4DB4-B261-BF1D81BD1791}"/>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1" name="Freeform 237">
                <a:extLst>
                  <a:ext uri="{FF2B5EF4-FFF2-40B4-BE49-F238E27FC236}">
                    <a16:creationId xmlns:a16="http://schemas.microsoft.com/office/drawing/2014/main" id="{06F4B11D-2DD0-487E-8D5F-D6E086CE24B0}"/>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42" name="Freeform 238">
                <a:extLst>
                  <a:ext uri="{FF2B5EF4-FFF2-40B4-BE49-F238E27FC236}">
                    <a16:creationId xmlns:a16="http://schemas.microsoft.com/office/drawing/2014/main" id="{AF57421B-138E-458D-B791-BAF94DBAA0D7}"/>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43" name="Line 239">
                <a:extLst>
                  <a:ext uri="{FF2B5EF4-FFF2-40B4-BE49-F238E27FC236}">
                    <a16:creationId xmlns:a16="http://schemas.microsoft.com/office/drawing/2014/main" id="{88999777-D093-4F44-8F26-388F4F8B146C}"/>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258" name="Text Box 244">
            <a:extLst>
              <a:ext uri="{FF2B5EF4-FFF2-40B4-BE49-F238E27FC236}">
                <a16:creationId xmlns:a16="http://schemas.microsoft.com/office/drawing/2014/main" id="{763972D1-9AAD-46F6-A156-E5288A14373E}"/>
              </a:ext>
            </a:extLst>
          </p:cNvPr>
          <p:cNvSpPr txBox="1">
            <a:spLocks noChangeArrowheads="1"/>
          </p:cNvSpPr>
          <p:nvPr/>
        </p:nvSpPr>
        <p:spPr bwMode="auto">
          <a:xfrm>
            <a:off x="4235450" y="556429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22</a:t>
            </a:r>
          </a:p>
        </p:txBody>
      </p:sp>
      <p:sp>
        <p:nvSpPr>
          <p:cNvPr id="259" name="Text Box 245">
            <a:extLst>
              <a:ext uri="{FF2B5EF4-FFF2-40B4-BE49-F238E27FC236}">
                <a16:creationId xmlns:a16="http://schemas.microsoft.com/office/drawing/2014/main" id="{875C578A-D872-456D-9150-A29A1DFAA63D}"/>
              </a:ext>
            </a:extLst>
          </p:cNvPr>
          <p:cNvSpPr txBox="1">
            <a:spLocks noChangeArrowheads="1"/>
          </p:cNvSpPr>
          <p:nvPr/>
        </p:nvSpPr>
        <p:spPr bwMode="auto">
          <a:xfrm>
            <a:off x="2982913" y="230674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AA</a:t>
            </a:r>
          </a:p>
        </p:txBody>
      </p:sp>
      <p:sp>
        <p:nvSpPr>
          <p:cNvPr id="260" name="Text Box 246">
            <a:extLst>
              <a:ext uri="{FF2B5EF4-FFF2-40B4-BE49-F238E27FC236}">
                <a16:creationId xmlns:a16="http://schemas.microsoft.com/office/drawing/2014/main" id="{EAF169E0-92C2-41A9-BEC5-5A2DDEF412FC}"/>
              </a:ext>
            </a:extLst>
          </p:cNvPr>
          <p:cNvSpPr txBox="1">
            <a:spLocks noChangeArrowheads="1"/>
          </p:cNvSpPr>
          <p:nvPr/>
        </p:nvSpPr>
        <p:spPr bwMode="auto">
          <a:xfrm>
            <a:off x="6654800" y="239564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BB</a:t>
            </a:r>
          </a:p>
        </p:txBody>
      </p:sp>
      <p:pic>
        <p:nvPicPr>
          <p:cNvPr id="261" name="Picture 251">
            <a:extLst>
              <a:ext uri="{FF2B5EF4-FFF2-40B4-BE49-F238E27FC236}">
                <a16:creationId xmlns:a16="http://schemas.microsoft.com/office/drawing/2014/main" id="{B09244FB-ED3F-4B9B-A06C-BB4774A5B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2756007"/>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2" name="Text Box 252">
            <a:extLst>
              <a:ext uri="{FF2B5EF4-FFF2-40B4-BE49-F238E27FC236}">
                <a16:creationId xmlns:a16="http://schemas.microsoft.com/office/drawing/2014/main" id="{825AE247-71F2-4FF7-AE1F-2FC2CC81C9E6}"/>
              </a:ext>
            </a:extLst>
          </p:cNvPr>
          <p:cNvSpPr txBox="1">
            <a:spLocks noChangeArrowheads="1"/>
          </p:cNvSpPr>
          <p:nvPr/>
        </p:nvSpPr>
        <p:spPr bwMode="auto">
          <a:xfrm>
            <a:off x="3559175" y="3036994"/>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sp>
        <p:nvSpPr>
          <p:cNvPr id="263" name="Line 255">
            <a:extLst>
              <a:ext uri="{FF2B5EF4-FFF2-40B4-BE49-F238E27FC236}">
                <a16:creationId xmlns:a16="http://schemas.microsoft.com/office/drawing/2014/main" id="{CFFD7DC2-748A-4B21-9996-F9C10A699276}"/>
              </a:ext>
            </a:extLst>
          </p:cNvPr>
          <p:cNvSpPr>
            <a:spLocks noChangeShapeType="1"/>
          </p:cNvSpPr>
          <p:nvPr/>
        </p:nvSpPr>
        <p:spPr bwMode="auto">
          <a:xfrm flipH="1">
            <a:off x="3343275" y="3332269"/>
            <a:ext cx="431800"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64" name="Line 256">
            <a:extLst>
              <a:ext uri="{FF2B5EF4-FFF2-40B4-BE49-F238E27FC236}">
                <a16:creationId xmlns:a16="http://schemas.microsoft.com/office/drawing/2014/main" id="{DB3BBD79-A2B7-464B-B1EA-0FF74DB09C51}"/>
              </a:ext>
            </a:extLst>
          </p:cNvPr>
          <p:cNvSpPr>
            <a:spLocks noChangeShapeType="1"/>
          </p:cNvSpPr>
          <p:nvPr/>
        </p:nvSpPr>
        <p:spPr bwMode="auto">
          <a:xfrm>
            <a:off x="4206875" y="3332269"/>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65" name="Line 257">
            <a:extLst>
              <a:ext uri="{FF2B5EF4-FFF2-40B4-BE49-F238E27FC236}">
                <a16:creationId xmlns:a16="http://schemas.microsoft.com/office/drawing/2014/main" id="{9A8E23F4-E214-4064-B695-8A4D16809547}"/>
              </a:ext>
            </a:extLst>
          </p:cNvPr>
          <p:cNvSpPr>
            <a:spLocks noChangeShapeType="1"/>
          </p:cNvSpPr>
          <p:nvPr/>
        </p:nvSpPr>
        <p:spPr bwMode="auto">
          <a:xfrm flipH="1">
            <a:off x="6799263" y="3259244"/>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66" name="Line 258">
            <a:extLst>
              <a:ext uri="{FF2B5EF4-FFF2-40B4-BE49-F238E27FC236}">
                <a16:creationId xmlns:a16="http://schemas.microsoft.com/office/drawing/2014/main" id="{C0E223AB-1B64-444F-8763-59B4C8C9F485}"/>
              </a:ext>
            </a:extLst>
          </p:cNvPr>
          <p:cNvSpPr>
            <a:spLocks noChangeShapeType="1"/>
          </p:cNvSpPr>
          <p:nvPr/>
        </p:nvSpPr>
        <p:spPr bwMode="auto">
          <a:xfrm>
            <a:off x="7694613" y="3259244"/>
            <a:ext cx="544512" cy="122555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67" name="Text Box 259">
            <a:extLst>
              <a:ext uri="{FF2B5EF4-FFF2-40B4-BE49-F238E27FC236}">
                <a16:creationId xmlns:a16="http://schemas.microsoft.com/office/drawing/2014/main" id="{72646BCA-DB54-461F-BE81-7C1387B9516E}"/>
              </a:ext>
            </a:extLst>
          </p:cNvPr>
          <p:cNvSpPr txBox="1">
            <a:spLocks noChangeArrowheads="1"/>
          </p:cNvSpPr>
          <p:nvPr/>
        </p:nvSpPr>
        <p:spPr bwMode="auto">
          <a:xfrm>
            <a:off x="2982913" y="3332269"/>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268" name="Text Box 260">
            <a:extLst>
              <a:ext uri="{FF2B5EF4-FFF2-40B4-BE49-F238E27FC236}">
                <a16:creationId xmlns:a16="http://schemas.microsoft.com/office/drawing/2014/main" id="{FD6FB573-920B-4703-ADFA-B7744A40BA03}"/>
              </a:ext>
            </a:extLst>
          </p:cNvPr>
          <p:cNvSpPr txBox="1">
            <a:spLocks noChangeArrowheads="1"/>
          </p:cNvSpPr>
          <p:nvPr/>
        </p:nvSpPr>
        <p:spPr bwMode="auto">
          <a:xfrm>
            <a:off x="6511925" y="32592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269" name="Text Box 261">
            <a:extLst>
              <a:ext uri="{FF2B5EF4-FFF2-40B4-BE49-F238E27FC236}">
                <a16:creationId xmlns:a16="http://schemas.microsoft.com/office/drawing/2014/main" id="{899DDC14-57EE-4F60-8C88-740DDB131F2E}"/>
              </a:ext>
            </a:extLst>
          </p:cNvPr>
          <p:cNvSpPr txBox="1">
            <a:spLocks noChangeArrowheads="1"/>
          </p:cNvSpPr>
          <p:nvPr/>
        </p:nvSpPr>
        <p:spPr bwMode="auto">
          <a:xfrm>
            <a:off x="4278313" y="3332269"/>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270" name="Text Box 262">
            <a:extLst>
              <a:ext uri="{FF2B5EF4-FFF2-40B4-BE49-F238E27FC236}">
                <a16:creationId xmlns:a16="http://schemas.microsoft.com/office/drawing/2014/main" id="{E1C34E0A-3E88-46F0-A696-8F41DA14770E}"/>
              </a:ext>
            </a:extLst>
          </p:cNvPr>
          <p:cNvSpPr txBox="1">
            <a:spLocks noChangeArrowheads="1"/>
          </p:cNvSpPr>
          <p:nvPr/>
        </p:nvSpPr>
        <p:spPr bwMode="auto">
          <a:xfrm>
            <a:off x="7878763" y="32592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grpSp>
        <p:nvGrpSpPr>
          <p:cNvPr id="271" name="Group 270">
            <a:extLst>
              <a:ext uri="{FF2B5EF4-FFF2-40B4-BE49-F238E27FC236}">
                <a16:creationId xmlns:a16="http://schemas.microsoft.com/office/drawing/2014/main" id="{369E98F9-BDFD-44D3-9662-C7A0888250FB}"/>
              </a:ext>
            </a:extLst>
          </p:cNvPr>
          <p:cNvGrpSpPr>
            <a:grpSpLocks/>
          </p:cNvGrpSpPr>
          <p:nvPr/>
        </p:nvGrpSpPr>
        <p:grpSpPr bwMode="auto">
          <a:xfrm>
            <a:off x="2982913" y="4268894"/>
            <a:ext cx="862012" cy="366713"/>
            <a:chOff x="250" y="2341"/>
            <a:chExt cx="543" cy="231"/>
          </a:xfrm>
        </p:grpSpPr>
        <p:sp>
          <p:nvSpPr>
            <p:cNvPr id="272" name="Rectangle 264">
              <a:extLst>
                <a:ext uri="{FF2B5EF4-FFF2-40B4-BE49-F238E27FC236}">
                  <a16:creationId xmlns:a16="http://schemas.microsoft.com/office/drawing/2014/main" id="{FD824809-315F-4800-A9A5-02E04A7BE559}"/>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3" name="Text Box 269">
              <a:extLst>
                <a:ext uri="{FF2B5EF4-FFF2-40B4-BE49-F238E27FC236}">
                  <a16:creationId xmlns:a16="http://schemas.microsoft.com/office/drawing/2014/main" id="{65968904-080B-4236-A1A3-B332CBA5A5EA}"/>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274" name="Text Box 309">
            <a:extLst>
              <a:ext uri="{FF2B5EF4-FFF2-40B4-BE49-F238E27FC236}">
                <a16:creationId xmlns:a16="http://schemas.microsoft.com/office/drawing/2014/main" id="{E70A0BA9-F840-400D-872B-833CA07F52EC}"/>
              </a:ext>
            </a:extLst>
          </p:cNvPr>
          <p:cNvSpPr txBox="1">
            <a:spLocks noChangeArrowheads="1"/>
          </p:cNvSpPr>
          <p:nvPr/>
        </p:nvSpPr>
        <p:spPr bwMode="auto">
          <a:xfrm>
            <a:off x="6367463" y="26115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275" name="Text Box 310">
            <a:extLst>
              <a:ext uri="{FF2B5EF4-FFF2-40B4-BE49-F238E27FC236}">
                <a16:creationId xmlns:a16="http://schemas.microsoft.com/office/drawing/2014/main" id="{7AB406A5-4BF2-4F51-99F3-98A3FFC7DC01}"/>
              </a:ext>
            </a:extLst>
          </p:cNvPr>
          <p:cNvSpPr txBox="1">
            <a:spLocks noChangeArrowheads="1"/>
          </p:cNvSpPr>
          <p:nvPr/>
        </p:nvSpPr>
        <p:spPr bwMode="auto">
          <a:xfrm>
            <a:off x="4783138" y="26115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276" name="Freeform 311">
            <a:extLst>
              <a:ext uri="{FF2B5EF4-FFF2-40B4-BE49-F238E27FC236}">
                <a16:creationId xmlns:a16="http://schemas.microsoft.com/office/drawing/2014/main" id="{D82DF8AD-1E61-4B32-A287-6F905A7F29EB}"/>
              </a:ext>
            </a:extLst>
          </p:cNvPr>
          <p:cNvSpPr>
            <a:spLocks/>
          </p:cNvSpPr>
          <p:nvPr/>
        </p:nvSpPr>
        <p:spPr bwMode="auto">
          <a:xfrm>
            <a:off x="3559175" y="3692632"/>
            <a:ext cx="287338" cy="719137"/>
          </a:xfrm>
          <a:custGeom>
            <a:avLst/>
            <a:gdLst>
              <a:gd name="T0" fmla="*/ 0 w 181"/>
              <a:gd name="T1" fmla="*/ 2147483646 h 453"/>
              <a:gd name="T2" fmla="*/ 2147483646 w 181"/>
              <a:gd name="T3" fmla="*/ 0 h 453"/>
              <a:gd name="T4" fmla="*/ 0 60000 65536"/>
              <a:gd name="T5" fmla="*/ 0 60000 65536"/>
            </a:gdLst>
            <a:ahLst/>
            <a:cxnLst>
              <a:cxn ang="T4">
                <a:pos x="T0" y="T1"/>
              </a:cxn>
              <a:cxn ang="T5">
                <a:pos x="T2" y="T3"/>
              </a:cxn>
            </a:cxnLst>
            <a:rect l="0" t="0" r="r" b="b"/>
            <a:pathLst>
              <a:path w="181" h="453">
                <a:moveTo>
                  <a:pt x="0" y="453"/>
                </a:moveTo>
                <a:cubicBezTo>
                  <a:pt x="75" y="264"/>
                  <a:pt x="151" y="75"/>
                  <a:pt x="181" y="0"/>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77" name="AutoShape 312">
            <a:extLst>
              <a:ext uri="{FF2B5EF4-FFF2-40B4-BE49-F238E27FC236}">
                <a16:creationId xmlns:a16="http://schemas.microsoft.com/office/drawing/2014/main" id="{9DFA96DA-7372-485B-8A56-BADE9B07BE32}"/>
              </a:ext>
            </a:extLst>
          </p:cNvPr>
          <p:cNvSpPr>
            <a:spLocks noChangeArrowheads="1"/>
          </p:cNvSpPr>
          <p:nvPr/>
        </p:nvSpPr>
        <p:spPr bwMode="auto">
          <a:xfrm>
            <a:off x="3559175" y="2756007"/>
            <a:ext cx="4176713" cy="1223962"/>
          </a:xfrm>
          <a:prstGeom prst="wedgeRoundRectCallout">
            <a:avLst>
              <a:gd name="adj1" fmla="val -45250"/>
              <a:gd name="adj2" fmla="val 65306"/>
              <a:gd name="adj3" fmla="val 16667"/>
            </a:avLst>
          </a:prstGeom>
          <a:gradFill rotWithShape="1">
            <a:gsLst>
              <a:gs pos="0">
                <a:schemeClr val="bg1"/>
              </a:gs>
              <a:gs pos="100000">
                <a:srgbClr val="CCCCFF"/>
              </a:gs>
            </a:gsLst>
            <a:lin ang="5400000" scaled="1"/>
          </a:gradFill>
          <a:ln>
            <a:noFill/>
          </a:ln>
          <a:effectLst>
            <a:prstShdw prst="shdw17" dist="35921" dir="2700000">
              <a:srgbClr val="4E4E66">
                <a:alpha val="50000"/>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主机</a:t>
            </a:r>
            <a:r>
              <a:rPr lang="en-US" altLang="zh-CN" sz="1800"/>
              <a:t>11</a:t>
            </a:r>
            <a:r>
              <a:rPr lang="zh-CN" altLang="en-US" sz="1800"/>
              <a:t>给主机</a:t>
            </a:r>
            <a:r>
              <a:rPr lang="en-US" altLang="zh-CN" sz="1800"/>
              <a:t>33</a:t>
            </a:r>
            <a:r>
              <a:rPr lang="zh-CN" altLang="en-US" sz="1800"/>
              <a:t>发送一个数据帧：</a:t>
            </a:r>
          </a:p>
          <a:p>
            <a:pPr>
              <a:spcBef>
                <a:spcPct val="0"/>
              </a:spcBef>
              <a:buFontTx/>
              <a:buNone/>
            </a:pPr>
            <a:r>
              <a:rPr lang="zh-CN" altLang="en-US" sz="1800"/>
              <a:t>目标地址：</a:t>
            </a:r>
            <a:r>
              <a:rPr lang="en-US" altLang="zh-CN" sz="1800"/>
              <a:t>33</a:t>
            </a:r>
          </a:p>
          <a:p>
            <a:pPr>
              <a:spcBef>
                <a:spcPct val="0"/>
              </a:spcBef>
              <a:buFontTx/>
              <a:buNone/>
            </a:pPr>
            <a:r>
              <a:rPr lang="zh-CN" altLang="en-US" sz="1800"/>
              <a:t>源地址：   </a:t>
            </a:r>
            <a:r>
              <a:rPr lang="en-US" altLang="zh-CN" sz="1800"/>
              <a:t>11</a:t>
            </a:r>
            <a:endParaRPr lang="zh-CN" altLang="en-US" sz="1800"/>
          </a:p>
        </p:txBody>
      </p:sp>
    </p:spTree>
    <p:extLst>
      <p:ext uri="{BB962C8B-B14F-4D97-AF65-F5344CB8AC3E}">
        <p14:creationId xmlns:p14="http://schemas.microsoft.com/office/powerpoint/2010/main" val="211735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linds(horizontal)">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blinds(horizontal)">
                                      <p:cBhvr>
                                        <p:cTn id="12" dur="500"/>
                                        <p:tgtEl>
                                          <p:spTgt spid="2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1000"/>
                                        <p:tgtEl>
                                          <p:spTgt spid="277"/>
                                        </p:tgtEl>
                                      </p:cBhvr>
                                    </p:animEffect>
                                    <p:set>
                                      <p:cBhvr>
                                        <p:cTn id="17" dur="1" fill="hold">
                                          <p:stCondLst>
                                            <p:cond delay="999"/>
                                          </p:stCondLst>
                                        </p:cTn>
                                        <p:tgtEl>
                                          <p:spTgt spid="27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gtEl>
                                        <p:attrNameLst>
                                          <p:attrName>style.visibility</p:attrName>
                                        </p:attrNameLst>
                                      </p:cBhvr>
                                      <p:to>
                                        <p:strVal val="visible"/>
                                      </p:to>
                                    </p:set>
                                    <p:animEffect transition="in" filter="fade">
                                      <p:cBhvr>
                                        <p:cTn id="22" dur="2000"/>
                                        <p:tgtEl>
                                          <p:spTgt spid="276"/>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path" presetSubtype="0" accel="50000" decel="50000" fill="hold" nodeType="clickEffect">
                                  <p:stCondLst>
                                    <p:cond delay="0"/>
                                  </p:stCondLst>
                                  <p:childTnLst>
                                    <p:animMotion origin="layout" path="M -5.55556E-7 -1.48148E-6 L 0.0474 -0.16319 " pathEditMode="relative" rAng="0" ptsTypes="AA">
                                      <p:cBhvr>
                                        <p:cTn id="26" dur="1000" fill="hold"/>
                                        <p:tgtEl>
                                          <p:spTgt spid="271"/>
                                        </p:tgtEl>
                                        <p:attrNameLst>
                                          <p:attrName>ppt_x</p:attrName>
                                          <p:attrName>ppt_y</p:attrName>
                                        </p:attrNameLst>
                                      </p:cBhvr>
                                      <p:rCtr x="2361" y="-8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4"/>
            <a:ext cx="10058400" cy="4023360"/>
          </a:xfrm>
        </p:spPr>
        <p:txBody>
          <a:bodyPr>
            <a:normAutofit/>
          </a:bodyPr>
          <a:lstStyle/>
          <a:p>
            <a:pPr>
              <a:lnSpc>
                <a:spcPct val="100000"/>
              </a:lnSpc>
              <a:buFont typeface="Wingdings" panose="05000000000000000000" pitchFamily="2" charset="2"/>
              <a:buChar char="Ø"/>
            </a:pPr>
            <a:r>
              <a:rPr lang="en-US" altLang="zh-CN" sz="2600" dirty="0"/>
              <a:t> </a:t>
            </a:r>
            <a:endParaRPr lang="zh-CN" altLang="zh-CN" sz="2400" dirty="0"/>
          </a:p>
        </p:txBody>
      </p:sp>
      <p:grpSp>
        <p:nvGrpSpPr>
          <p:cNvPr id="298" name="Group 4">
            <a:extLst>
              <a:ext uri="{FF2B5EF4-FFF2-40B4-BE49-F238E27FC236}">
                <a16:creationId xmlns:a16="http://schemas.microsoft.com/office/drawing/2014/main" id="{08C09668-C246-4C39-83F0-9950AE72FBA4}"/>
              </a:ext>
            </a:extLst>
          </p:cNvPr>
          <p:cNvGrpSpPr>
            <a:grpSpLocks/>
          </p:cNvGrpSpPr>
          <p:nvPr/>
        </p:nvGrpSpPr>
        <p:grpSpPr bwMode="auto">
          <a:xfrm>
            <a:off x="3643313" y="3038475"/>
            <a:ext cx="1439863" cy="665163"/>
            <a:chOff x="1202" y="1797"/>
            <a:chExt cx="1088" cy="503"/>
          </a:xfrm>
        </p:grpSpPr>
        <p:pic>
          <p:nvPicPr>
            <p:cNvPr id="299" name="Picture 5">
              <a:extLst>
                <a:ext uri="{FF2B5EF4-FFF2-40B4-BE49-F238E27FC236}">
                  <a16:creationId xmlns:a16="http://schemas.microsoft.com/office/drawing/2014/main" id="{768FBBA5-BC80-4AAC-9876-B69DEDCC0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0" name="Text Box 6">
              <a:extLst>
                <a:ext uri="{FF2B5EF4-FFF2-40B4-BE49-F238E27FC236}">
                  <a16:creationId xmlns:a16="http://schemas.microsoft.com/office/drawing/2014/main" id="{2B529032-D465-4869-B4A9-FDCAB9B58487}"/>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grpSp>
      <p:graphicFrame>
        <p:nvGraphicFramePr>
          <p:cNvPr id="301" name="Group 54">
            <a:extLst>
              <a:ext uri="{FF2B5EF4-FFF2-40B4-BE49-F238E27FC236}">
                <a16:creationId xmlns:a16="http://schemas.microsoft.com/office/drawing/2014/main" id="{97DA00DB-1555-4566-AF6A-F18FA03658CF}"/>
              </a:ext>
            </a:extLst>
          </p:cNvPr>
          <p:cNvGraphicFramePr>
            <a:graphicFrameLocks/>
          </p:cNvGraphicFramePr>
          <p:nvPr>
            <p:extLst>
              <p:ext uri="{D42A27DB-BD31-4B8C-83A1-F6EECF244321}">
                <p14:modId xmlns:p14="http://schemas.microsoft.com/office/powerpoint/2010/main" val="1311969481"/>
              </p:ext>
            </p:extLst>
          </p:nvPr>
        </p:nvGraphicFramePr>
        <p:xfrm>
          <a:off x="6019801" y="2330450"/>
          <a:ext cx="4402137" cy="1706720"/>
        </p:xfrm>
        <a:graphic>
          <a:graphicData uri="http://schemas.openxmlformats.org/drawingml/2006/table">
            <a:tbl>
              <a:tblPr/>
              <a:tblGrid>
                <a:gridCol w="2201862">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07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端口号</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2" name="Rectangle 53">
            <a:extLst>
              <a:ext uri="{FF2B5EF4-FFF2-40B4-BE49-F238E27FC236}">
                <a16:creationId xmlns:a16="http://schemas.microsoft.com/office/drawing/2014/main" id="{B1A140D1-EF8D-430F-802B-CEB60980B2C3}"/>
              </a:ext>
            </a:extLst>
          </p:cNvPr>
          <p:cNvSpPr>
            <a:spLocks noChangeArrowheads="1"/>
          </p:cNvSpPr>
          <p:nvPr/>
        </p:nvSpPr>
        <p:spPr bwMode="auto">
          <a:xfrm>
            <a:off x="1097280" y="4267933"/>
            <a:ext cx="7775575" cy="170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rgbClr val="00B050"/>
              </a:buClr>
              <a:buFont typeface="Wingdings" panose="05000000000000000000" pitchFamily="2" charset="2"/>
              <a:buChar char="v"/>
            </a:pPr>
            <a:r>
              <a:rPr lang="zh-CN" altLang="en-US" sz="2400" dirty="0"/>
              <a:t>交换机</a:t>
            </a:r>
            <a:r>
              <a:rPr lang="en-US" altLang="zh-CN" sz="2400" dirty="0"/>
              <a:t>A</a:t>
            </a:r>
            <a:r>
              <a:rPr lang="zh-CN" altLang="en-US" sz="2400" dirty="0"/>
              <a:t>在接收到数据帧后，执行以下操作：</a:t>
            </a:r>
          </a:p>
          <a:p>
            <a:pPr lvl="1">
              <a:buClr>
                <a:srgbClr val="00B050"/>
              </a:buClr>
              <a:buFont typeface="Wingdings" panose="05000000000000000000" pitchFamily="2" charset="2"/>
              <a:buChar char="§"/>
            </a:pPr>
            <a:r>
              <a:rPr lang="zh-CN" altLang="en-US" sz="2000" dirty="0"/>
              <a:t>交换机</a:t>
            </a:r>
            <a:r>
              <a:rPr lang="en-US" altLang="zh-CN" sz="2000" dirty="0"/>
              <a:t>A</a:t>
            </a:r>
            <a:r>
              <a:rPr lang="zh-CN" altLang="en-US" sz="2000" dirty="0"/>
              <a:t>查找</a:t>
            </a:r>
            <a:r>
              <a:rPr lang="en-US" altLang="zh-CN" sz="2000" dirty="0"/>
              <a:t>MAC</a:t>
            </a:r>
            <a:r>
              <a:rPr lang="zh-CN" altLang="en-US" sz="2000" dirty="0"/>
              <a:t>地址表</a:t>
            </a:r>
          </a:p>
          <a:p>
            <a:pPr lvl="1">
              <a:buClr>
                <a:srgbClr val="00B050"/>
              </a:buClr>
              <a:buFont typeface="Wingdings" panose="05000000000000000000" pitchFamily="2" charset="2"/>
              <a:buChar char="§"/>
            </a:pPr>
            <a:r>
              <a:rPr lang="zh-CN" altLang="en-US" sz="2000" dirty="0"/>
              <a:t>交换机</a:t>
            </a:r>
            <a:r>
              <a:rPr lang="en-US" altLang="zh-CN" sz="2000" dirty="0"/>
              <a:t>A</a:t>
            </a:r>
            <a:r>
              <a:rPr lang="zh-CN" altLang="en-US" sz="2000" dirty="0"/>
              <a:t>学习主机</a:t>
            </a:r>
            <a:r>
              <a:rPr lang="en-US" altLang="zh-CN" sz="2000" dirty="0"/>
              <a:t>11</a:t>
            </a:r>
            <a:r>
              <a:rPr lang="zh-CN" altLang="en-US" sz="2000" dirty="0"/>
              <a:t>的</a:t>
            </a:r>
            <a:r>
              <a:rPr lang="en-US" altLang="zh-CN" sz="2000" dirty="0"/>
              <a:t>MAC</a:t>
            </a:r>
            <a:r>
              <a:rPr lang="zh-CN" altLang="en-US" sz="2000" dirty="0"/>
              <a:t>地址</a:t>
            </a:r>
          </a:p>
          <a:p>
            <a:pPr lvl="1">
              <a:buClr>
                <a:srgbClr val="00B050"/>
              </a:buClr>
              <a:buFont typeface="Wingdings" panose="05000000000000000000" pitchFamily="2" charset="2"/>
              <a:buChar char="§"/>
            </a:pPr>
            <a:r>
              <a:rPr lang="zh-CN" altLang="en-US" sz="2000" dirty="0"/>
              <a:t>交换机</a:t>
            </a:r>
            <a:r>
              <a:rPr lang="en-US" altLang="zh-CN" sz="2000" dirty="0"/>
              <a:t>A</a:t>
            </a:r>
            <a:r>
              <a:rPr lang="zh-CN" altLang="en-US" sz="2000" dirty="0"/>
              <a:t>向其他所有端口发送广播</a:t>
            </a:r>
          </a:p>
        </p:txBody>
      </p:sp>
      <p:sp>
        <p:nvSpPr>
          <p:cNvPr id="303" name="Line 56">
            <a:extLst>
              <a:ext uri="{FF2B5EF4-FFF2-40B4-BE49-F238E27FC236}">
                <a16:creationId xmlns:a16="http://schemas.microsoft.com/office/drawing/2014/main" id="{42FFFDE4-E6BB-44C9-A15C-33D0A5CCE591}"/>
              </a:ext>
            </a:extLst>
          </p:cNvPr>
          <p:cNvSpPr>
            <a:spLocks noChangeShapeType="1"/>
          </p:cNvSpPr>
          <p:nvPr/>
        </p:nvSpPr>
        <p:spPr bwMode="auto">
          <a:xfrm flipV="1">
            <a:off x="5083176" y="2335213"/>
            <a:ext cx="936625"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4" name="Line 57">
            <a:extLst>
              <a:ext uri="{FF2B5EF4-FFF2-40B4-BE49-F238E27FC236}">
                <a16:creationId xmlns:a16="http://schemas.microsoft.com/office/drawing/2014/main" id="{ACCE0F63-2610-4A61-AB79-FF90920342DF}"/>
              </a:ext>
            </a:extLst>
          </p:cNvPr>
          <p:cNvSpPr>
            <a:spLocks noChangeShapeType="1"/>
          </p:cNvSpPr>
          <p:nvPr/>
        </p:nvSpPr>
        <p:spPr bwMode="auto">
          <a:xfrm>
            <a:off x="5083176" y="3343275"/>
            <a:ext cx="936625" cy="5413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5" name="Text Box 63">
            <a:extLst>
              <a:ext uri="{FF2B5EF4-FFF2-40B4-BE49-F238E27FC236}">
                <a16:creationId xmlns:a16="http://schemas.microsoft.com/office/drawing/2014/main" id="{F66D89E3-CA22-4DFB-BF79-EB9DC79EFCBE}"/>
              </a:ext>
            </a:extLst>
          </p:cNvPr>
          <p:cNvSpPr txBox="1">
            <a:spLocks noChangeArrowheads="1"/>
          </p:cNvSpPr>
          <p:nvPr/>
        </p:nvSpPr>
        <p:spPr bwMode="auto">
          <a:xfrm>
            <a:off x="6019801" y="2838420"/>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000" dirty="0"/>
              <a:t>             11                            1</a:t>
            </a:r>
          </a:p>
        </p:txBody>
      </p:sp>
    </p:spTree>
    <p:extLst>
      <p:ext uri="{BB962C8B-B14F-4D97-AF65-F5344CB8AC3E}">
        <p14:creationId xmlns:p14="http://schemas.microsoft.com/office/powerpoint/2010/main" val="27608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animEffect transition="in" filter="blinds(horizontal)">
                                      <p:cBhvr>
                                        <p:cTn id="7" dur="500"/>
                                        <p:tgtEl>
                                          <p:spTgt spid="3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2">
                                            <p:txEl>
                                              <p:pRg st="1" end="1"/>
                                            </p:txEl>
                                          </p:spTgt>
                                        </p:tgtEl>
                                        <p:attrNameLst>
                                          <p:attrName>style.visibility</p:attrName>
                                        </p:attrNameLst>
                                      </p:cBhvr>
                                      <p:to>
                                        <p:strVal val="visible"/>
                                      </p:to>
                                    </p:set>
                                    <p:animEffect transition="in" filter="blinds(horizontal)">
                                      <p:cBhvr>
                                        <p:cTn id="12" dur="500"/>
                                        <p:tgtEl>
                                          <p:spTgt spid="3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2">
                                            <p:txEl>
                                              <p:pRg st="2" end="2"/>
                                            </p:txEl>
                                          </p:spTgt>
                                        </p:tgtEl>
                                        <p:attrNameLst>
                                          <p:attrName>style.visibility</p:attrName>
                                        </p:attrNameLst>
                                      </p:cBhvr>
                                      <p:to>
                                        <p:strVal val="visible"/>
                                      </p:to>
                                    </p:set>
                                    <p:animEffect transition="in" filter="blinds(horizontal)">
                                      <p:cBhvr>
                                        <p:cTn id="17" dur="500"/>
                                        <p:tgtEl>
                                          <p:spTgt spid="3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305">
                                            <p:txEl>
                                              <p:pRg st="0" end="0"/>
                                            </p:txEl>
                                          </p:spTgt>
                                        </p:tgtEl>
                                        <p:attrNameLst>
                                          <p:attrName>style.visibility</p:attrName>
                                        </p:attrNameLst>
                                      </p:cBhvr>
                                      <p:to>
                                        <p:strVal val="visible"/>
                                      </p:to>
                                    </p:set>
                                    <p:anim calcmode="discrete" valueType="clr">
                                      <p:cBhvr override="childStyle">
                                        <p:cTn id="22" dur="80"/>
                                        <p:tgtEl>
                                          <p:spTgt spid="30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05">
                                            <p:txEl>
                                              <p:pRg st="0" end="0"/>
                                            </p:txEl>
                                          </p:spTgt>
                                        </p:tgtEl>
                                        <p:attrNameLst>
                                          <p:attrName>fillcolor</p:attrName>
                                        </p:attrNameLst>
                                      </p:cBhvr>
                                      <p:tavLst>
                                        <p:tav tm="0">
                                          <p:val>
                                            <p:clrVal>
                                              <a:schemeClr val="accent2"/>
                                            </p:clrVal>
                                          </p:val>
                                        </p:tav>
                                        <p:tav tm="50000">
                                          <p:val>
                                            <p:clrVal>
                                              <a:schemeClr val="hlink"/>
                                            </p:clrVal>
                                          </p:val>
                                        </p:tav>
                                      </p:tavLst>
                                    </p:anim>
                                    <p:set>
                                      <p:cBhvr>
                                        <p:cTn id="24" dur="80"/>
                                        <p:tgtEl>
                                          <p:spTgt spid="305">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02">
                                            <p:txEl>
                                              <p:pRg st="3" end="3"/>
                                            </p:txEl>
                                          </p:spTgt>
                                        </p:tgtEl>
                                        <p:attrNameLst>
                                          <p:attrName>style.visibility</p:attrName>
                                        </p:attrNameLst>
                                      </p:cBhvr>
                                      <p:to>
                                        <p:strVal val="visible"/>
                                      </p:to>
                                    </p:set>
                                    <p:animEffect transition="in" filter="blinds(horizontal)">
                                      <p:cBhvr>
                                        <p:cTn id="29" dur="500"/>
                                        <p:tgtEl>
                                          <p:spTgt spid="3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4"/>
            <a:ext cx="10058400" cy="4023360"/>
          </a:xfrm>
        </p:spPr>
        <p:txBody>
          <a:bodyPr>
            <a:normAutofit/>
          </a:bodyPr>
          <a:lstStyle/>
          <a:p>
            <a:pPr>
              <a:lnSpc>
                <a:spcPct val="100000"/>
              </a:lnSpc>
              <a:buFont typeface="Wingdings" panose="05000000000000000000" pitchFamily="2" charset="2"/>
              <a:buChar char="Ø"/>
            </a:pPr>
            <a:r>
              <a:rPr lang="en-US" altLang="zh-CN" sz="2600" dirty="0"/>
              <a:t> </a:t>
            </a:r>
            <a:endParaRPr lang="zh-CN" altLang="zh-CN" sz="2400" dirty="0"/>
          </a:p>
        </p:txBody>
      </p:sp>
      <p:sp>
        <p:nvSpPr>
          <p:cNvPr id="12" name="Text Box 4">
            <a:extLst>
              <a:ext uri="{FF2B5EF4-FFF2-40B4-BE49-F238E27FC236}">
                <a16:creationId xmlns:a16="http://schemas.microsoft.com/office/drawing/2014/main" id="{C385BFE7-94F7-4291-93A9-22FD8ED0D5AE}"/>
              </a:ext>
            </a:extLst>
          </p:cNvPr>
          <p:cNvSpPr txBox="1">
            <a:spLocks noChangeArrowheads="1"/>
          </p:cNvSpPr>
          <p:nvPr/>
        </p:nvSpPr>
        <p:spPr bwMode="auto">
          <a:xfrm>
            <a:off x="3321050"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11</a:t>
            </a:r>
          </a:p>
        </p:txBody>
      </p:sp>
      <p:pic>
        <p:nvPicPr>
          <p:cNvPr id="13" name="Picture 5">
            <a:extLst>
              <a:ext uri="{FF2B5EF4-FFF2-40B4-BE49-F238E27FC236}">
                <a16:creationId xmlns:a16="http://schemas.microsoft.com/office/drawing/2014/main" id="{63A9CE01-BC83-413B-9799-DDB2B8ACB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0" y="2805643"/>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6">
            <a:extLst>
              <a:ext uri="{FF2B5EF4-FFF2-40B4-BE49-F238E27FC236}">
                <a16:creationId xmlns:a16="http://schemas.microsoft.com/office/drawing/2014/main" id="{664D46A2-F83B-4D70-86A0-0EB46D019F5F}"/>
              </a:ext>
            </a:extLst>
          </p:cNvPr>
          <p:cNvSpPr txBox="1">
            <a:spLocks noChangeArrowheads="1"/>
          </p:cNvSpPr>
          <p:nvPr/>
        </p:nvSpPr>
        <p:spPr bwMode="auto">
          <a:xfrm>
            <a:off x="7358063" y="308821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sp>
        <p:nvSpPr>
          <p:cNvPr id="15" name="Line 7">
            <a:extLst>
              <a:ext uri="{FF2B5EF4-FFF2-40B4-BE49-F238E27FC236}">
                <a16:creationId xmlns:a16="http://schemas.microsoft.com/office/drawing/2014/main" id="{E3CC0505-3025-4519-B5D5-6A9D38049DA9}"/>
              </a:ext>
            </a:extLst>
          </p:cNvPr>
          <p:cNvSpPr>
            <a:spLocks noChangeShapeType="1"/>
          </p:cNvSpPr>
          <p:nvPr/>
        </p:nvSpPr>
        <p:spPr bwMode="auto">
          <a:xfrm>
            <a:off x="4983163" y="3094568"/>
            <a:ext cx="2232025" cy="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grpSp>
        <p:nvGrpSpPr>
          <p:cNvPr id="16" name="Group 8">
            <a:extLst>
              <a:ext uri="{FF2B5EF4-FFF2-40B4-BE49-F238E27FC236}">
                <a16:creationId xmlns:a16="http://schemas.microsoft.com/office/drawing/2014/main" id="{A4575E53-E3AA-4DD4-BA6D-C49B78397E71}"/>
              </a:ext>
            </a:extLst>
          </p:cNvPr>
          <p:cNvGrpSpPr>
            <a:grpSpLocks/>
          </p:cNvGrpSpPr>
          <p:nvPr/>
        </p:nvGrpSpPr>
        <p:grpSpPr bwMode="auto">
          <a:xfrm>
            <a:off x="2967038" y="4599518"/>
            <a:ext cx="863600" cy="1020762"/>
            <a:chOff x="2967" y="2733"/>
            <a:chExt cx="789" cy="870"/>
          </a:xfrm>
        </p:grpSpPr>
        <p:grpSp>
          <p:nvGrpSpPr>
            <p:cNvPr id="17" name="Group 9">
              <a:extLst>
                <a:ext uri="{FF2B5EF4-FFF2-40B4-BE49-F238E27FC236}">
                  <a16:creationId xmlns:a16="http://schemas.microsoft.com/office/drawing/2014/main" id="{9F6B9ABE-E18B-4B45-861A-3F6ED3CD81D0}"/>
                </a:ext>
              </a:extLst>
            </p:cNvPr>
            <p:cNvGrpSpPr>
              <a:grpSpLocks/>
            </p:cNvGrpSpPr>
            <p:nvPr/>
          </p:nvGrpSpPr>
          <p:grpSpPr bwMode="auto">
            <a:xfrm>
              <a:off x="2967" y="3191"/>
              <a:ext cx="763" cy="412"/>
              <a:chOff x="1929" y="1343"/>
              <a:chExt cx="763" cy="412"/>
            </a:xfrm>
          </p:grpSpPr>
          <p:sp>
            <p:nvSpPr>
              <p:cNvPr id="30" name="Freeform 10">
                <a:extLst>
                  <a:ext uri="{FF2B5EF4-FFF2-40B4-BE49-F238E27FC236}">
                    <a16:creationId xmlns:a16="http://schemas.microsoft.com/office/drawing/2014/main" id="{A3DAE19F-82C0-44FA-B875-956D8C8D3FAE}"/>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31" name="Freeform 11">
                <a:extLst>
                  <a:ext uri="{FF2B5EF4-FFF2-40B4-BE49-F238E27FC236}">
                    <a16:creationId xmlns:a16="http://schemas.microsoft.com/office/drawing/2014/main" id="{66C06D72-DCE2-45D9-863F-8ECD559A9FE6}"/>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32" name="Freeform 12">
                <a:extLst>
                  <a:ext uri="{FF2B5EF4-FFF2-40B4-BE49-F238E27FC236}">
                    <a16:creationId xmlns:a16="http://schemas.microsoft.com/office/drawing/2014/main" id="{DE9EB2FE-ECB2-495C-A125-9AEFED3B51F2}"/>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33" name="Freeform 13">
                <a:extLst>
                  <a:ext uri="{FF2B5EF4-FFF2-40B4-BE49-F238E27FC236}">
                    <a16:creationId xmlns:a16="http://schemas.microsoft.com/office/drawing/2014/main" id="{C63BA825-BB13-40E9-AD5E-BF1021C84053}"/>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34" name="Freeform 14">
                <a:extLst>
                  <a:ext uri="{FF2B5EF4-FFF2-40B4-BE49-F238E27FC236}">
                    <a16:creationId xmlns:a16="http://schemas.microsoft.com/office/drawing/2014/main" id="{CFD69651-E2FF-4C8A-BFF9-AC55DB39AA2C}"/>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Freeform 15">
                <a:extLst>
                  <a:ext uri="{FF2B5EF4-FFF2-40B4-BE49-F238E27FC236}">
                    <a16:creationId xmlns:a16="http://schemas.microsoft.com/office/drawing/2014/main" id="{5A5A7AB9-F934-42E7-A143-09377153BB83}"/>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36" name="Line 16">
                <a:extLst>
                  <a:ext uri="{FF2B5EF4-FFF2-40B4-BE49-F238E27FC236}">
                    <a16:creationId xmlns:a16="http://schemas.microsoft.com/office/drawing/2014/main" id="{121F6F3E-B89D-496A-BD6E-018EAD6FED8E}"/>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37" name="Line 17">
                <a:extLst>
                  <a:ext uri="{FF2B5EF4-FFF2-40B4-BE49-F238E27FC236}">
                    <a16:creationId xmlns:a16="http://schemas.microsoft.com/office/drawing/2014/main" id="{91490904-2FF2-4D5E-8E0A-53C646598EF3}"/>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38" name="Freeform 18">
                <a:extLst>
                  <a:ext uri="{FF2B5EF4-FFF2-40B4-BE49-F238E27FC236}">
                    <a16:creationId xmlns:a16="http://schemas.microsoft.com/office/drawing/2014/main" id="{52D7AB72-1569-418C-88AB-4449CCD9A10D}"/>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39" name="Line 19">
                <a:extLst>
                  <a:ext uri="{FF2B5EF4-FFF2-40B4-BE49-F238E27FC236}">
                    <a16:creationId xmlns:a16="http://schemas.microsoft.com/office/drawing/2014/main" id="{078E8CE1-0BAE-4742-B1F6-F6409C34C13B}"/>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40" name="Line 20">
                <a:extLst>
                  <a:ext uri="{FF2B5EF4-FFF2-40B4-BE49-F238E27FC236}">
                    <a16:creationId xmlns:a16="http://schemas.microsoft.com/office/drawing/2014/main" id="{1D6FA3B1-FD89-4AF8-A784-A406EB2EC5EF}"/>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41" name="Line 21">
                <a:extLst>
                  <a:ext uri="{FF2B5EF4-FFF2-40B4-BE49-F238E27FC236}">
                    <a16:creationId xmlns:a16="http://schemas.microsoft.com/office/drawing/2014/main" id="{17216391-16BF-457A-BAEB-9DA9F8008BAC}"/>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42" name="Line 22">
                <a:extLst>
                  <a:ext uri="{FF2B5EF4-FFF2-40B4-BE49-F238E27FC236}">
                    <a16:creationId xmlns:a16="http://schemas.microsoft.com/office/drawing/2014/main" id="{6E5C689C-B103-4723-B3D1-38048D3780DA}"/>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43" name="Freeform 23">
                <a:extLst>
                  <a:ext uri="{FF2B5EF4-FFF2-40B4-BE49-F238E27FC236}">
                    <a16:creationId xmlns:a16="http://schemas.microsoft.com/office/drawing/2014/main" id="{BDC89D9F-39C0-48C8-BF26-1577742A8180}"/>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8" name="Group 24">
              <a:extLst>
                <a:ext uri="{FF2B5EF4-FFF2-40B4-BE49-F238E27FC236}">
                  <a16:creationId xmlns:a16="http://schemas.microsoft.com/office/drawing/2014/main" id="{3E0C2CF2-DC6F-4F5C-B30E-BEAFBAA548D1}"/>
                </a:ext>
              </a:extLst>
            </p:cNvPr>
            <p:cNvGrpSpPr>
              <a:grpSpLocks/>
            </p:cNvGrpSpPr>
            <p:nvPr/>
          </p:nvGrpSpPr>
          <p:grpSpPr bwMode="auto">
            <a:xfrm>
              <a:off x="3042" y="2733"/>
              <a:ext cx="714" cy="672"/>
              <a:chOff x="2004" y="885"/>
              <a:chExt cx="714" cy="672"/>
            </a:xfrm>
          </p:grpSpPr>
          <p:sp>
            <p:nvSpPr>
              <p:cNvPr id="19" name="Freeform 25">
                <a:extLst>
                  <a:ext uri="{FF2B5EF4-FFF2-40B4-BE49-F238E27FC236}">
                    <a16:creationId xmlns:a16="http://schemas.microsoft.com/office/drawing/2014/main" id="{14E3480A-DB20-490E-B901-6E46526A2D5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0" name="Freeform 26">
                <a:extLst>
                  <a:ext uri="{FF2B5EF4-FFF2-40B4-BE49-F238E27FC236}">
                    <a16:creationId xmlns:a16="http://schemas.microsoft.com/office/drawing/2014/main" id="{F2440A49-FCA3-420B-A46D-F16565577E3C}"/>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1" name="Oval 27">
                <a:extLst>
                  <a:ext uri="{FF2B5EF4-FFF2-40B4-BE49-F238E27FC236}">
                    <a16:creationId xmlns:a16="http://schemas.microsoft.com/office/drawing/2014/main" id="{D8A56A12-A2AC-4E22-8E1E-B52316C0B747}"/>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2" name="Freeform 28">
                <a:extLst>
                  <a:ext uri="{FF2B5EF4-FFF2-40B4-BE49-F238E27FC236}">
                    <a16:creationId xmlns:a16="http://schemas.microsoft.com/office/drawing/2014/main" id="{AEF78C97-ECFE-4E37-8781-71AD06F6E52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 name="Freeform 29">
                <a:extLst>
                  <a:ext uri="{FF2B5EF4-FFF2-40B4-BE49-F238E27FC236}">
                    <a16:creationId xmlns:a16="http://schemas.microsoft.com/office/drawing/2014/main" id="{AE6C2D7C-B619-4A6E-97B4-B9B81566E935}"/>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 name="Freeform 30">
                <a:extLst>
                  <a:ext uri="{FF2B5EF4-FFF2-40B4-BE49-F238E27FC236}">
                    <a16:creationId xmlns:a16="http://schemas.microsoft.com/office/drawing/2014/main" id="{ED222B72-4523-4BB2-8578-CBA1A7D09561}"/>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5" name="Freeform 31">
                <a:extLst>
                  <a:ext uri="{FF2B5EF4-FFF2-40B4-BE49-F238E27FC236}">
                    <a16:creationId xmlns:a16="http://schemas.microsoft.com/office/drawing/2014/main" id="{5ED8CB14-7126-4090-AEA6-F0F65032096F}"/>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6" name="Freeform 32">
                <a:extLst>
                  <a:ext uri="{FF2B5EF4-FFF2-40B4-BE49-F238E27FC236}">
                    <a16:creationId xmlns:a16="http://schemas.microsoft.com/office/drawing/2014/main" id="{EC790DA4-25BF-480C-B296-3E0B4449BFDF}"/>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 name="Freeform 33">
                <a:extLst>
                  <a:ext uri="{FF2B5EF4-FFF2-40B4-BE49-F238E27FC236}">
                    <a16:creationId xmlns:a16="http://schemas.microsoft.com/office/drawing/2014/main" id="{244C28E0-B15A-4FD4-A1C5-A88A1E0C3898}"/>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8" name="Freeform 34">
                <a:extLst>
                  <a:ext uri="{FF2B5EF4-FFF2-40B4-BE49-F238E27FC236}">
                    <a16:creationId xmlns:a16="http://schemas.microsoft.com/office/drawing/2014/main" id="{96EAA8CD-DB0D-478F-AE2E-0FBA1FF18122}"/>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9" name="Line 35">
                <a:extLst>
                  <a:ext uri="{FF2B5EF4-FFF2-40B4-BE49-F238E27FC236}">
                    <a16:creationId xmlns:a16="http://schemas.microsoft.com/office/drawing/2014/main" id="{5D41ED36-DD2F-4B08-842C-9E3BB266037B}"/>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44" name="Text Box 36">
            <a:extLst>
              <a:ext uri="{FF2B5EF4-FFF2-40B4-BE49-F238E27FC236}">
                <a16:creationId xmlns:a16="http://schemas.microsoft.com/office/drawing/2014/main" id="{8CB0F201-468E-483B-A21C-F1EE1F9C90CA}"/>
              </a:ext>
            </a:extLst>
          </p:cNvPr>
          <p:cNvSpPr txBox="1">
            <a:spLocks noChangeArrowheads="1"/>
          </p:cNvSpPr>
          <p:nvPr/>
        </p:nvSpPr>
        <p:spPr bwMode="auto">
          <a:xfrm>
            <a:off x="7280275" y="5672668"/>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grpSp>
        <p:nvGrpSpPr>
          <p:cNvPr id="45" name="Group 38">
            <a:extLst>
              <a:ext uri="{FF2B5EF4-FFF2-40B4-BE49-F238E27FC236}">
                <a16:creationId xmlns:a16="http://schemas.microsoft.com/office/drawing/2014/main" id="{F428E4DC-D439-4B96-8B10-7D5E6E512435}"/>
              </a:ext>
            </a:extLst>
          </p:cNvPr>
          <p:cNvGrpSpPr>
            <a:grpSpLocks/>
          </p:cNvGrpSpPr>
          <p:nvPr/>
        </p:nvGrpSpPr>
        <p:grpSpPr bwMode="auto">
          <a:xfrm>
            <a:off x="4551363" y="4599518"/>
            <a:ext cx="863600" cy="1020762"/>
            <a:chOff x="2967" y="2733"/>
            <a:chExt cx="789" cy="870"/>
          </a:xfrm>
        </p:grpSpPr>
        <p:grpSp>
          <p:nvGrpSpPr>
            <p:cNvPr id="46" name="Group 39">
              <a:extLst>
                <a:ext uri="{FF2B5EF4-FFF2-40B4-BE49-F238E27FC236}">
                  <a16:creationId xmlns:a16="http://schemas.microsoft.com/office/drawing/2014/main" id="{618BB9C7-0186-446D-A6B0-8FB7006B6035}"/>
                </a:ext>
              </a:extLst>
            </p:cNvPr>
            <p:cNvGrpSpPr>
              <a:grpSpLocks/>
            </p:cNvGrpSpPr>
            <p:nvPr/>
          </p:nvGrpSpPr>
          <p:grpSpPr bwMode="auto">
            <a:xfrm>
              <a:off x="2967" y="3191"/>
              <a:ext cx="763" cy="412"/>
              <a:chOff x="1929" y="1343"/>
              <a:chExt cx="763" cy="412"/>
            </a:xfrm>
          </p:grpSpPr>
          <p:sp>
            <p:nvSpPr>
              <p:cNvPr id="59" name="Freeform 40">
                <a:extLst>
                  <a:ext uri="{FF2B5EF4-FFF2-40B4-BE49-F238E27FC236}">
                    <a16:creationId xmlns:a16="http://schemas.microsoft.com/office/drawing/2014/main" id="{3AB136F6-5155-4DEB-9CB0-BAB33A65147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60" name="Freeform 41">
                <a:extLst>
                  <a:ext uri="{FF2B5EF4-FFF2-40B4-BE49-F238E27FC236}">
                    <a16:creationId xmlns:a16="http://schemas.microsoft.com/office/drawing/2014/main" id="{C679125B-579A-4AFE-A74A-C214C140484F}"/>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61" name="Freeform 42">
                <a:extLst>
                  <a:ext uri="{FF2B5EF4-FFF2-40B4-BE49-F238E27FC236}">
                    <a16:creationId xmlns:a16="http://schemas.microsoft.com/office/drawing/2014/main" id="{FDB6F1D1-7D02-4AC8-868D-343A6505166B}"/>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62" name="Freeform 43">
                <a:extLst>
                  <a:ext uri="{FF2B5EF4-FFF2-40B4-BE49-F238E27FC236}">
                    <a16:creationId xmlns:a16="http://schemas.microsoft.com/office/drawing/2014/main" id="{DA49C9DA-0700-4D97-ABCE-E1FBA746CD3F}"/>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63" name="Freeform 44">
                <a:extLst>
                  <a:ext uri="{FF2B5EF4-FFF2-40B4-BE49-F238E27FC236}">
                    <a16:creationId xmlns:a16="http://schemas.microsoft.com/office/drawing/2014/main" id="{CE3F1BFC-41D9-41BD-B1A3-DE93259B0D70}"/>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45">
                <a:extLst>
                  <a:ext uri="{FF2B5EF4-FFF2-40B4-BE49-F238E27FC236}">
                    <a16:creationId xmlns:a16="http://schemas.microsoft.com/office/drawing/2014/main" id="{666565C5-CB7C-40AE-A21F-6F915F67DA66}"/>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65" name="Line 46">
                <a:extLst>
                  <a:ext uri="{FF2B5EF4-FFF2-40B4-BE49-F238E27FC236}">
                    <a16:creationId xmlns:a16="http://schemas.microsoft.com/office/drawing/2014/main" id="{72860C62-B562-4BA4-8672-FDA487B95702}"/>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66" name="Line 47">
                <a:extLst>
                  <a:ext uri="{FF2B5EF4-FFF2-40B4-BE49-F238E27FC236}">
                    <a16:creationId xmlns:a16="http://schemas.microsoft.com/office/drawing/2014/main" id="{0764249A-67FB-44E3-8443-DF91F4BA6801}"/>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67" name="Freeform 48">
                <a:extLst>
                  <a:ext uri="{FF2B5EF4-FFF2-40B4-BE49-F238E27FC236}">
                    <a16:creationId xmlns:a16="http://schemas.microsoft.com/office/drawing/2014/main" id="{939698A4-EEE9-4479-99FA-92ACCC1E3A54}"/>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68" name="Line 49">
                <a:extLst>
                  <a:ext uri="{FF2B5EF4-FFF2-40B4-BE49-F238E27FC236}">
                    <a16:creationId xmlns:a16="http://schemas.microsoft.com/office/drawing/2014/main" id="{CB5BC89F-CDCA-4773-B95B-D3D90D4991E6}"/>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9" name="Line 50">
                <a:extLst>
                  <a:ext uri="{FF2B5EF4-FFF2-40B4-BE49-F238E27FC236}">
                    <a16:creationId xmlns:a16="http://schemas.microsoft.com/office/drawing/2014/main" id="{F1954411-D851-4D05-94B1-4BF9B35888CF}"/>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70" name="Line 51">
                <a:extLst>
                  <a:ext uri="{FF2B5EF4-FFF2-40B4-BE49-F238E27FC236}">
                    <a16:creationId xmlns:a16="http://schemas.microsoft.com/office/drawing/2014/main" id="{29538D15-CA94-4E27-B0BA-B73CAC550082}"/>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71" name="Line 52">
                <a:extLst>
                  <a:ext uri="{FF2B5EF4-FFF2-40B4-BE49-F238E27FC236}">
                    <a16:creationId xmlns:a16="http://schemas.microsoft.com/office/drawing/2014/main" id="{8D4035A1-5BB2-489D-9048-94F42C2DFD5C}"/>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72" name="Freeform 53">
                <a:extLst>
                  <a:ext uri="{FF2B5EF4-FFF2-40B4-BE49-F238E27FC236}">
                    <a16:creationId xmlns:a16="http://schemas.microsoft.com/office/drawing/2014/main" id="{E30AB4A4-43A6-406E-BDFA-F338282E52ED}"/>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47" name="Group 54">
              <a:extLst>
                <a:ext uri="{FF2B5EF4-FFF2-40B4-BE49-F238E27FC236}">
                  <a16:creationId xmlns:a16="http://schemas.microsoft.com/office/drawing/2014/main" id="{240AC96B-4759-4EE5-A1A7-B668F3D3A9AD}"/>
                </a:ext>
              </a:extLst>
            </p:cNvPr>
            <p:cNvGrpSpPr>
              <a:grpSpLocks/>
            </p:cNvGrpSpPr>
            <p:nvPr/>
          </p:nvGrpSpPr>
          <p:grpSpPr bwMode="auto">
            <a:xfrm>
              <a:off x="3042" y="2733"/>
              <a:ext cx="714" cy="672"/>
              <a:chOff x="2004" y="885"/>
              <a:chExt cx="714" cy="672"/>
            </a:xfrm>
          </p:grpSpPr>
          <p:sp>
            <p:nvSpPr>
              <p:cNvPr id="48" name="Freeform 55">
                <a:extLst>
                  <a:ext uri="{FF2B5EF4-FFF2-40B4-BE49-F238E27FC236}">
                    <a16:creationId xmlns:a16="http://schemas.microsoft.com/office/drawing/2014/main" id="{626E90F9-6B87-4EF2-9A47-88360DB7BAFA}"/>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49" name="Freeform 56">
                <a:extLst>
                  <a:ext uri="{FF2B5EF4-FFF2-40B4-BE49-F238E27FC236}">
                    <a16:creationId xmlns:a16="http://schemas.microsoft.com/office/drawing/2014/main" id="{EAC86329-0C38-4581-AF9E-DA855E8F5A0F}"/>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50" name="Oval 57">
                <a:extLst>
                  <a:ext uri="{FF2B5EF4-FFF2-40B4-BE49-F238E27FC236}">
                    <a16:creationId xmlns:a16="http://schemas.microsoft.com/office/drawing/2014/main" id="{29ECBB3B-5B73-4E4A-9E37-E58A888C253A}"/>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51" name="Freeform 58">
                <a:extLst>
                  <a:ext uri="{FF2B5EF4-FFF2-40B4-BE49-F238E27FC236}">
                    <a16:creationId xmlns:a16="http://schemas.microsoft.com/office/drawing/2014/main" id="{DF4151AA-B8A1-4517-B708-365F5FA69E69}"/>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2" name="Freeform 59">
                <a:extLst>
                  <a:ext uri="{FF2B5EF4-FFF2-40B4-BE49-F238E27FC236}">
                    <a16:creationId xmlns:a16="http://schemas.microsoft.com/office/drawing/2014/main" id="{CE6ED0B5-B027-4485-9462-C6A54A821A2B}"/>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3" name="Freeform 60">
                <a:extLst>
                  <a:ext uri="{FF2B5EF4-FFF2-40B4-BE49-F238E27FC236}">
                    <a16:creationId xmlns:a16="http://schemas.microsoft.com/office/drawing/2014/main" id="{C5953EDC-0131-45EE-816F-1A7696069CED}"/>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4" name="Freeform 61">
                <a:extLst>
                  <a:ext uri="{FF2B5EF4-FFF2-40B4-BE49-F238E27FC236}">
                    <a16:creationId xmlns:a16="http://schemas.microsoft.com/office/drawing/2014/main" id="{1F4C92D3-347D-47AA-BCB6-C1625B53D0A4}"/>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55" name="Freeform 62">
                <a:extLst>
                  <a:ext uri="{FF2B5EF4-FFF2-40B4-BE49-F238E27FC236}">
                    <a16:creationId xmlns:a16="http://schemas.microsoft.com/office/drawing/2014/main" id="{EE5CCBB6-5220-436C-AEEB-269EFABAE54B}"/>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6" name="Freeform 63">
                <a:extLst>
                  <a:ext uri="{FF2B5EF4-FFF2-40B4-BE49-F238E27FC236}">
                    <a16:creationId xmlns:a16="http://schemas.microsoft.com/office/drawing/2014/main" id="{7D35F939-DBDF-4469-A813-C7AD3D9B55E1}"/>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57" name="Freeform 64">
                <a:extLst>
                  <a:ext uri="{FF2B5EF4-FFF2-40B4-BE49-F238E27FC236}">
                    <a16:creationId xmlns:a16="http://schemas.microsoft.com/office/drawing/2014/main" id="{2E8E9C19-B0D4-4855-8CE7-1A20F1CC8C4D}"/>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58" name="Line 65">
                <a:extLst>
                  <a:ext uri="{FF2B5EF4-FFF2-40B4-BE49-F238E27FC236}">
                    <a16:creationId xmlns:a16="http://schemas.microsoft.com/office/drawing/2014/main" id="{22C86436-D9F9-49E1-BCF0-C62EDEECE1ED}"/>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73" name="Group 66">
            <a:extLst>
              <a:ext uri="{FF2B5EF4-FFF2-40B4-BE49-F238E27FC236}">
                <a16:creationId xmlns:a16="http://schemas.microsoft.com/office/drawing/2014/main" id="{B5F9A18E-9F29-423A-94A7-C4BC4F839566}"/>
              </a:ext>
            </a:extLst>
          </p:cNvPr>
          <p:cNvGrpSpPr>
            <a:grpSpLocks/>
          </p:cNvGrpSpPr>
          <p:nvPr/>
        </p:nvGrpSpPr>
        <p:grpSpPr bwMode="auto">
          <a:xfrm>
            <a:off x="6494463" y="4528080"/>
            <a:ext cx="863600" cy="1020763"/>
            <a:chOff x="2967" y="2733"/>
            <a:chExt cx="789" cy="870"/>
          </a:xfrm>
        </p:grpSpPr>
        <p:grpSp>
          <p:nvGrpSpPr>
            <p:cNvPr id="74" name="Group 67">
              <a:extLst>
                <a:ext uri="{FF2B5EF4-FFF2-40B4-BE49-F238E27FC236}">
                  <a16:creationId xmlns:a16="http://schemas.microsoft.com/office/drawing/2014/main" id="{99C898AC-79B2-4B80-968B-E564746F0B6E}"/>
                </a:ext>
              </a:extLst>
            </p:cNvPr>
            <p:cNvGrpSpPr>
              <a:grpSpLocks/>
            </p:cNvGrpSpPr>
            <p:nvPr/>
          </p:nvGrpSpPr>
          <p:grpSpPr bwMode="auto">
            <a:xfrm>
              <a:off x="2967" y="3191"/>
              <a:ext cx="763" cy="412"/>
              <a:chOff x="1929" y="1343"/>
              <a:chExt cx="763" cy="412"/>
            </a:xfrm>
          </p:grpSpPr>
          <p:sp>
            <p:nvSpPr>
              <p:cNvPr id="87" name="Freeform 68">
                <a:extLst>
                  <a:ext uri="{FF2B5EF4-FFF2-40B4-BE49-F238E27FC236}">
                    <a16:creationId xmlns:a16="http://schemas.microsoft.com/office/drawing/2014/main" id="{C23FF01B-16C9-442E-8F9F-F9255227DACC}"/>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8" name="Freeform 69">
                <a:extLst>
                  <a:ext uri="{FF2B5EF4-FFF2-40B4-BE49-F238E27FC236}">
                    <a16:creationId xmlns:a16="http://schemas.microsoft.com/office/drawing/2014/main" id="{7713F2EB-56EA-4F0A-A48C-2162005ABB45}"/>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9" name="Freeform 70">
                <a:extLst>
                  <a:ext uri="{FF2B5EF4-FFF2-40B4-BE49-F238E27FC236}">
                    <a16:creationId xmlns:a16="http://schemas.microsoft.com/office/drawing/2014/main" id="{A4EB302D-55F3-42C1-88F2-B165F1F55A76}"/>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90" name="Freeform 71">
                <a:extLst>
                  <a:ext uri="{FF2B5EF4-FFF2-40B4-BE49-F238E27FC236}">
                    <a16:creationId xmlns:a16="http://schemas.microsoft.com/office/drawing/2014/main" id="{E2C77D75-7A1F-4D0C-B180-86E9F87EF065}"/>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91" name="Freeform 72">
                <a:extLst>
                  <a:ext uri="{FF2B5EF4-FFF2-40B4-BE49-F238E27FC236}">
                    <a16:creationId xmlns:a16="http://schemas.microsoft.com/office/drawing/2014/main" id="{F1FCF28E-046F-4FDC-A496-3415D626D301}"/>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 name="Freeform 73">
                <a:extLst>
                  <a:ext uri="{FF2B5EF4-FFF2-40B4-BE49-F238E27FC236}">
                    <a16:creationId xmlns:a16="http://schemas.microsoft.com/office/drawing/2014/main" id="{22BDB5FB-149E-4036-9646-08E64EFC8B97}"/>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93" name="Line 74">
                <a:extLst>
                  <a:ext uri="{FF2B5EF4-FFF2-40B4-BE49-F238E27FC236}">
                    <a16:creationId xmlns:a16="http://schemas.microsoft.com/office/drawing/2014/main" id="{2219822E-9722-4A2C-8E4B-FF3E3EFA08C4}"/>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94" name="Line 75">
                <a:extLst>
                  <a:ext uri="{FF2B5EF4-FFF2-40B4-BE49-F238E27FC236}">
                    <a16:creationId xmlns:a16="http://schemas.microsoft.com/office/drawing/2014/main" id="{558C96FA-2913-435F-BBCE-E6501691A529}"/>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95" name="Freeform 76">
                <a:extLst>
                  <a:ext uri="{FF2B5EF4-FFF2-40B4-BE49-F238E27FC236}">
                    <a16:creationId xmlns:a16="http://schemas.microsoft.com/office/drawing/2014/main" id="{BE751613-F935-4E64-88B9-407DBC5D8F42}"/>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96" name="Line 77">
                <a:extLst>
                  <a:ext uri="{FF2B5EF4-FFF2-40B4-BE49-F238E27FC236}">
                    <a16:creationId xmlns:a16="http://schemas.microsoft.com/office/drawing/2014/main" id="{7CFF803E-B7AB-4F56-8F25-CDA4B4C9DD94}"/>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7" name="Line 78">
                <a:extLst>
                  <a:ext uri="{FF2B5EF4-FFF2-40B4-BE49-F238E27FC236}">
                    <a16:creationId xmlns:a16="http://schemas.microsoft.com/office/drawing/2014/main" id="{2E76E270-2408-465F-B7B2-6B2B20760D05}"/>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8" name="Line 79">
                <a:extLst>
                  <a:ext uri="{FF2B5EF4-FFF2-40B4-BE49-F238E27FC236}">
                    <a16:creationId xmlns:a16="http://schemas.microsoft.com/office/drawing/2014/main" id="{998A6485-F750-4B50-8CCD-78005049B7B9}"/>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9" name="Line 80">
                <a:extLst>
                  <a:ext uri="{FF2B5EF4-FFF2-40B4-BE49-F238E27FC236}">
                    <a16:creationId xmlns:a16="http://schemas.microsoft.com/office/drawing/2014/main" id="{5A3CC6ED-D49F-40EA-A105-0FF9AFBAB2E1}"/>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00" name="Freeform 81">
                <a:extLst>
                  <a:ext uri="{FF2B5EF4-FFF2-40B4-BE49-F238E27FC236}">
                    <a16:creationId xmlns:a16="http://schemas.microsoft.com/office/drawing/2014/main" id="{26DBFBDB-EE0B-45B3-9338-BEF88B9FBDBC}"/>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75" name="Group 82">
              <a:extLst>
                <a:ext uri="{FF2B5EF4-FFF2-40B4-BE49-F238E27FC236}">
                  <a16:creationId xmlns:a16="http://schemas.microsoft.com/office/drawing/2014/main" id="{BB0B241D-5880-4230-B969-DCC3F66243F5}"/>
                </a:ext>
              </a:extLst>
            </p:cNvPr>
            <p:cNvGrpSpPr>
              <a:grpSpLocks/>
            </p:cNvGrpSpPr>
            <p:nvPr/>
          </p:nvGrpSpPr>
          <p:grpSpPr bwMode="auto">
            <a:xfrm>
              <a:off x="3042" y="2733"/>
              <a:ext cx="714" cy="672"/>
              <a:chOff x="2004" y="885"/>
              <a:chExt cx="714" cy="672"/>
            </a:xfrm>
          </p:grpSpPr>
          <p:sp>
            <p:nvSpPr>
              <p:cNvPr id="76" name="Freeform 83">
                <a:extLst>
                  <a:ext uri="{FF2B5EF4-FFF2-40B4-BE49-F238E27FC236}">
                    <a16:creationId xmlns:a16="http://schemas.microsoft.com/office/drawing/2014/main" id="{5326B18F-D1E6-45CA-8F16-780E7361E42C}"/>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77" name="Freeform 84">
                <a:extLst>
                  <a:ext uri="{FF2B5EF4-FFF2-40B4-BE49-F238E27FC236}">
                    <a16:creationId xmlns:a16="http://schemas.microsoft.com/office/drawing/2014/main" id="{A53A5709-F540-4E7E-B602-FC5BC5EA75A9}"/>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78" name="Oval 85">
                <a:extLst>
                  <a:ext uri="{FF2B5EF4-FFF2-40B4-BE49-F238E27FC236}">
                    <a16:creationId xmlns:a16="http://schemas.microsoft.com/office/drawing/2014/main" id="{0807BB1A-6933-4051-8D3E-8ED63F7962E8}"/>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79" name="Freeform 86">
                <a:extLst>
                  <a:ext uri="{FF2B5EF4-FFF2-40B4-BE49-F238E27FC236}">
                    <a16:creationId xmlns:a16="http://schemas.microsoft.com/office/drawing/2014/main" id="{0FB2DF6E-32CA-4569-AB9F-1C4E60C400C0}"/>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0" name="Freeform 87">
                <a:extLst>
                  <a:ext uri="{FF2B5EF4-FFF2-40B4-BE49-F238E27FC236}">
                    <a16:creationId xmlns:a16="http://schemas.microsoft.com/office/drawing/2014/main" id="{03D3ED42-8E7F-4C76-8BF3-2EA7C7B520F0}"/>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1" name="Freeform 88">
                <a:extLst>
                  <a:ext uri="{FF2B5EF4-FFF2-40B4-BE49-F238E27FC236}">
                    <a16:creationId xmlns:a16="http://schemas.microsoft.com/office/drawing/2014/main" id="{5F49B51C-DD91-4F89-A1AC-D6E0A837F16F}"/>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2" name="Freeform 89">
                <a:extLst>
                  <a:ext uri="{FF2B5EF4-FFF2-40B4-BE49-F238E27FC236}">
                    <a16:creationId xmlns:a16="http://schemas.microsoft.com/office/drawing/2014/main" id="{C267E68C-9559-4130-94E9-B12056C0B50C}"/>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83" name="Freeform 90">
                <a:extLst>
                  <a:ext uri="{FF2B5EF4-FFF2-40B4-BE49-F238E27FC236}">
                    <a16:creationId xmlns:a16="http://schemas.microsoft.com/office/drawing/2014/main" id="{AB1504F3-5B1F-4340-A273-97B95FADFCE2}"/>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4" name="Freeform 91">
                <a:extLst>
                  <a:ext uri="{FF2B5EF4-FFF2-40B4-BE49-F238E27FC236}">
                    <a16:creationId xmlns:a16="http://schemas.microsoft.com/office/drawing/2014/main" id="{45A06E6E-1032-4069-A2C6-171415F012C4}"/>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85" name="Freeform 92">
                <a:extLst>
                  <a:ext uri="{FF2B5EF4-FFF2-40B4-BE49-F238E27FC236}">
                    <a16:creationId xmlns:a16="http://schemas.microsoft.com/office/drawing/2014/main" id="{69FCD485-F841-4A95-A17F-389B55DF747F}"/>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86" name="Line 93">
                <a:extLst>
                  <a:ext uri="{FF2B5EF4-FFF2-40B4-BE49-F238E27FC236}">
                    <a16:creationId xmlns:a16="http://schemas.microsoft.com/office/drawing/2014/main" id="{CD736D65-136F-4457-AA69-351BB593EFB2}"/>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101" name="Group 94">
            <a:extLst>
              <a:ext uri="{FF2B5EF4-FFF2-40B4-BE49-F238E27FC236}">
                <a16:creationId xmlns:a16="http://schemas.microsoft.com/office/drawing/2014/main" id="{7D4DE98B-58D6-40C0-9B4E-548A8D2077EA}"/>
              </a:ext>
            </a:extLst>
          </p:cNvPr>
          <p:cNvGrpSpPr>
            <a:grpSpLocks/>
          </p:cNvGrpSpPr>
          <p:nvPr/>
        </p:nvGrpSpPr>
        <p:grpSpPr bwMode="auto">
          <a:xfrm>
            <a:off x="8078788" y="4515380"/>
            <a:ext cx="863600" cy="1020763"/>
            <a:chOff x="2967" y="2733"/>
            <a:chExt cx="789" cy="870"/>
          </a:xfrm>
        </p:grpSpPr>
        <p:grpSp>
          <p:nvGrpSpPr>
            <p:cNvPr id="102" name="Group 95">
              <a:extLst>
                <a:ext uri="{FF2B5EF4-FFF2-40B4-BE49-F238E27FC236}">
                  <a16:creationId xmlns:a16="http://schemas.microsoft.com/office/drawing/2014/main" id="{F7874E87-3D2B-400E-BDF6-95148F46AF60}"/>
                </a:ext>
              </a:extLst>
            </p:cNvPr>
            <p:cNvGrpSpPr>
              <a:grpSpLocks/>
            </p:cNvGrpSpPr>
            <p:nvPr/>
          </p:nvGrpSpPr>
          <p:grpSpPr bwMode="auto">
            <a:xfrm>
              <a:off x="2967" y="3191"/>
              <a:ext cx="763" cy="412"/>
              <a:chOff x="1929" y="1343"/>
              <a:chExt cx="763" cy="412"/>
            </a:xfrm>
          </p:grpSpPr>
          <p:sp>
            <p:nvSpPr>
              <p:cNvPr id="115" name="Freeform 96">
                <a:extLst>
                  <a:ext uri="{FF2B5EF4-FFF2-40B4-BE49-F238E27FC236}">
                    <a16:creationId xmlns:a16="http://schemas.microsoft.com/office/drawing/2014/main" id="{E06D47C6-7B89-413B-A80D-123B1472D261}"/>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6" name="Freeform 97">
                <a:extLst>
                  <a:ext uri="{FF2B5EF4-FFF2-40B4-BE49-F238E27FC236}">
                    <a16:creationId xmlns:a16="http://schemas.microsoft.com/office/drawing/2014/main" id="{6F8C1904-5B8C-4906-88D4-00929E14C9F2}"/>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7" name="Freeform 98">
                <a:extLst>
                  <a:ext uri="{FF2B5EF4-FFF2-40B4-BE49-F238E27FC236}">
                    <a16:creationId xmlns:a16="http://schemas.microsoft.com/office/drawing/2014/main" id="{9785DDD6-C85D-4940-BC0D-DE7F3707A79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8" name="Freeform 99">
                <a:extLst>
                  <a:ext uri="{FF2B5EF4-FFF2-40B4-BE49-F238E27FC236}">
                    <a16:creationId xmlns:a16="http://schemas.microsoft.com/office/drawing/2014/main" id="{7322D816-DC2F-496F-8203-B98BC1685EA6}"/>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19" name="Freeform 100">
                <a:extLst>
                  <a:ext uri="{FF2B5EF4-FFF2-40B4-BE49-F238E27FC236}">
                    <a16:creationId xmlns:a16="http://schemas.microsoft.com/office/drawing/2014/main" id="{030FB850-1435-4BFB-BF0C-0DF2F7A2CD69}"/>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 name="Freeform 101">
                <a:extLst>
                  <a:ext uri="{FF2B5EF4-FFF2-40B4-BE49-F238E27FC236}">
                    <a16:creationId xmlns:a16="http://schemas.microsoft.com/office/drawing/2014/main" id="{F116C8E9-95E8-4953-83E8-B8E02EF4665D}"/>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21" name="Line 102">
                <a:extLst>
                  <a:ext uri="{FF2B5EF4-FFF2-40B4-BE49-F238E27FC236}">
                    <a16:creationId xmlns:a16="http://schemas.microsoft.com/office/drawing/2014/main" id="{00E8ED11-F8C6-4099-8CBB-DAAE7336C23A}"/>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22" name="Line 103">
                <a:extLst>
                  <a:ext uri="{FF2B5EF4-FFF2-40B4-BE49-F238E27FC236}">
                    <a16:creationId xmlns:a16="http://schemas.microsoft.com/office/drawing/2014/main" id="{44631F91-64F3-42DB-A29C-2FCC282D1C1F}"/>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23" name="Freeform 104">
                <a:extLst>
                  <a:ext uri="{FF2B5EF4-FFF2-40B4-BE49-F238E27FC236}">
                    <a16:creationId xmlns:a16="http://schemas.microsoft.com/office/drawing/2014/main" id="{104A33D8-E43A-43C8-A8F7-D5455DD27C00}"/>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24" name="Line 105">
                <a:extLst>
                  <a:ext uri="{FF2B5EF4-FFF2-40B4-BE49-F238E27FC236}">
                    <a16:creationId xmlns:a16="http://schemas.microsoft.com/office/drawing/2014/main" id="{A35FA3DF-F46E-468D-8733-292591041D0A}"/>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5" name="Line 106">
                <a:extLst>
                  <a:ext uri="{FF2B5EF4-FFF2-40B4-BE49-F238E27FC236}">
                    <a16:creationId xmlns:a16="http://schemas.microsoft.com/office/drawing/2014/main" id="{C185CE05-A830-40BF-8F23-5C2FFD7818F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6" name="Line 107">
                <a:extLst>
                  <a:ext uri="{FF2B5EF4-FFF2-40B4-BE49-F238E27FC236}">
                    <a16:creationId xmlns:a16="http://schemas.microsoft.com/office/drawing/2014/main" id="{B4F9950E-1001-4552-872F-6280065E7B42}"/>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7" name="Line 108">
                <a:extLst>
                  <a:ext uri="{FF2B5EF4-FFF2-40B4-BE49-F238E27FC236}">
                    <a16:creationId xmlns:a16="http://schemas.microsoft.com/office/drawing/2014/main" id="{9F249759-D06D-4000-BE9A-95877A33C1F4}"/>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8" name="Freeform 109">
                <a:extLst>
                  <a:ext uri="{FF2B5EF4-FFF2-40B4-BE49-F238E27FC236}">
                    <a16:creationId xmlns:a16="http://schemas.microsoft.com/office/drawing/2014/main" id="{926CB257-F5A7-4BAD-B73F-3D6918A9696B}"/>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03" name="Group 110">
              <a:extLst>
                <a:ext uri="{FF2B5EF4-FFF2-40B4-BE49-F238E27FC236}">
                  <a16:creationId xmlns:a16="http://schemas.microsoft.com/office/drawing/2014/main" id="{0303B0E0-CBF9-442F-B7BA-8CFF30A9D315}"/>
                </a:ext>
              </a:extLst>
            </p:cNvPr>
            <p:cNvGrpSpPr>
              <a:grpSpLocks/>
            </p:cNvGrpSpPr>
            <p:nvPr/>
          </p:nvGrpSpPr>
          <p:grpSpPr bwMode="auto">
            <a:xfrm>
              <a:off x="3042" y="2733"/>
              <a:ext cx="714" cy="672"/>
              <a:chOff x="2004" y="885"/>
              <a:chExt cx="714" cy="672"/>
            </a:xfrm>
          </p:grpSpPr>
          <p:sp>
            <p:nvSpPr>
              <p:cNvPr id="104" name="Freeform 111">
                <a:extLst>
                  <a:ext uri="{FF2B5EF4-FFF2-40B4-BE49-F238E27FC236}">
                    <a16:creationId xmlns:a16="http://schemas.microsoft.com/office/drawing/2014/main" id="{3E8E7CF9-8F60-4A52-B6C2-B884FC16ADCA}"/>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05" name="Freeform 112">
                <a:extLst>
                  <a:ext uri="{FF2B5EF4-FFF2-40B4-BE49-F238E27FC236}">
                    <a16:creationId xmlns:a16="http://schemas.microsoft.com/office/drawing/2014/main" id="{7CA2DA49-F9FA-46E4-A217-8ECA6945BC27}"/>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06" name="Oval 113">
                <a:extLst>
                  <a:ext uri="{FF2B5EF4-FFF2-40B4-BE49-F238E27FC236}">
                    <a16:creationId xmlns:a16="http://schemas.microsoft.com/office/drawing/2014/main" id="{1A98D3ED-E378-4127-8941-2150A7B4DF50}"/>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07" name="Freeform 114">
                <a:extLst>
                  <a:ext uri="{FF2B5EF4-FFF2-40B4-BE49-F238E27FC236}">
                    <a16:creationId xmlns:a16="http://schemas.microsoft.com/office/drawing/2014/main" id="{054373F5-6209-4A02-8BE4-EFC8B6B43D46}"/>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8" name="Freeform 115">
                <a:extLst>
                  <a:ext uri="{FF2B5EF4-FFF2-40B4-BE49-F238E27FC236}">
                    <a16:creationId xmlns:a16="http://schemas.microsoft.com/office/drawing/2014/main" id="{929FA02B-60A5-4FB3-8836-B7749F884620}"/>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9" name="Freeform 116">
                <a:extLst>
                  <a:ext uri="{FF2B5EF4-FFF2-40B4-BE49-F238E27FC236}">
                    <a16:creationId xmlns:a16="http://schemas.microsoft.com/office/drawing/2014/main" id="{BC5DCDB2-DBBF-466F-8591-060F7E91361B}"/>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0" name="Freeform 117">
                <a:extLst>
                  <a:ext uri="{FF2B5EF4-FFF2-40B4-BE49-F238E27FC236}">
                    <a16:creationId xmlns:a16="http://schemas.microsoft.com/office/drawing/2014/main" id="{8D7EC0D1-BC57-4EA9-8D11-917CB8BFB864}"/>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11" name="Freeform 118">
                <a:extLst>
                  <a:ext uri="{FF2B5EF4-FFF2-40B4-BE49-F238E27FC236}">
                    <a16:creationId xmlns:a16="http://schemas.microsoft.com/office/drawing/2014/main" id="{BDDF9C0E-369D-49CB-81C5-57BCC81602E5}"/>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2" name="Freeform 119">
                <a:extLst>
                  <a:ext uri="{FF2B5EF4-FFF2-40B4-BE49-F238E27FC236}">
                    <a16:creationId xmlns:a16="http://schemas.microsoft.com/office/drawing/2014/main" id="{A5AB1DBC-058C-4B93-BF9A-0454747069FC}"/>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13" name="Freeform 120">
                <a:extLst>
                  <a:ext uri="{FF2B5EF4-FFF2-40B4-BE49-F238E27FC236}">
                    <a16:creationId xmlns:a16="http://schemas.microsoft.com/office/drawing/2014/main" id="{80715792-E72D-4D15-80F5-F33899CE2AE3}"/>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14" name="Line 121">
                <a:extLst>
                  <a:ext uri="{FF2B5EF4-FFF2-40B4-BE49-F238E27FC236}">
                    <a16:creationId xmlns:a16="http://schemas.microsoft.com/office/drawing/2014/main" id="{3D923E3D-9C71-49EA-9B59-CA5C884B57C8}"/>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129" name="Text Box 122">
            <a:extLst>
              <a:ext uri="{FF2B5EF4-FFF2-40B4-BE49-F238E27FC236}">
                <a16:creationId xmlns:a16="http://schemas.microsoft.com/office/drawing/2014/main" id="{566FE086-A161-4E48-9ECA-BD9A889DD432}"/>
              </a:ext>
            </a:extLst>
          </p:cNvPr>
          <p:cNvSpPr txBox="1">
            <a:spLocks noChangeArrowheads="1"/>
          </p:cNvSpPr>
          <p:nvPr/>
        </p:nvSpPr>
        <p:spPr bwMode="auto">
          <a:xfrm>
            <a:off x="5121275"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22</a:t>
            </a:r>
          </a:p>
        </p:txBody>
      </p:sp>
      <p:sp>
        <p:nvSpPr>
          <p:cNvPr id="130" name="Text Box 123">
            <a:extLst>
              <a:ext uri="{FF2B5EF4-FFF2-40B4-BE49-F238E27FC236}">
                <a16:creationId xmlns:a16="http://schemas.microsoft.com/office/drawing/2014/main" id="{FBACE6C8-6AA6-431F-9AF2-C2107003A0BD}"/>
              </a:ext>
            </a:extLst>
          </p:cNvPr>
          <p:cNvSpPr txBox="1">
            <a:spLocks noChangeArrowheads="1"/>
          </p:cNvSpPr>
          <p:nvPr/>
        </p:nvSpPr>
        <p:spPr bwMode="auto">
          <a:xfrm>
            <a:off x="3182938" y="2423055"/>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AA</a:t>
            </a:r>
          </a:p>
        </p:txBody>
      </p:sp>
      <p:sp>
        <p:nvSpPr>
          <p:cNvPr id="131" name="Text Box 124">
            <a:extLst>
              <a:ext uri="{FF2B5EF4-FFF2-40B4-BE49-F238E27FC236}">
                <a16:creationId xmlns:a16="http://schemas.microsoft.com/office/drawing/2014/main" id="{CAF449A5-2EDE-47CC-9F3A-6B58606D372E}"/>
              </a:ext>
            </a:extLst>
          </p:cNvPr>
          <p:cNvSpPr txBox="1">
            <a:spLocks noChangeArrowheads="1"/>
          </p:cNvSpPr>
          <p:nvPr/>
        </p:nvSpPr>
        <p:spPr bwMode="auto">
          <a:xfrm>
            <a:off x="6821488" y="2496080"/>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BB</a:t>
            </a:r>
          </a:p>
        </p:txBody>
      </p:sp>
      <p:pic>
        <p:nvPicPr>
          <p:cNvPr id="132" name="Picture 125">
            <a:extLst>
              <a:ext uri="{FF2B5EF4-FFF2-40B4-BE49-F238E27FC236}">
                <a16:creationId xmlns:a16="http://schemas.microsoft.com/office/drawing/2014/main" id="{646916F1-389A-4A11-98F1-B90F727FC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2872318"/>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 name="Text Box 126">
            <a:extLst>
              <a:ext uri="{FF2B5EF4-FFF2-40B4-BE49-F238E27FC236}">
                <a16:creationId xmlns:a16="http://schemas.microsoft.com/office/drawing/2014/main" id="{39517572-DEAA-4844-83EF-A57CCFB956F3}"/>
              </a:ext>
            </a:extLst>
          </p:cNvPr>
          <p:cNvSpPr txBox="1">
            <a:spLocks noChangeArrowheads="1"/>
          </p:cNvSpPr>
          <p:nvPr/>
        </p:nvSpPr>
        <p:spPr bwMode="auto">
          <a:xfrm>
            <a:off x="3759200" y="315330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sp>
        <p:nvSpPr>
          <p:cNvPr id="134" name="Line 127">
            <a:extLst>
              <a:ext uri="{FF2B5EF4-FFF2-40B4-BE49-F238E27FC236}">
                <a16:creationId xmlns:a16="http://schemas.microsoft.com/office/drawing/2014/main" id="{3D9FD4F2-BB3F-45D6-933F-7285413E4E80}"/>
              </a:ext>
            </a:extLst>
          </p:cNvPr>
          <p:cNvSpPr>
            <a:spLocks noChangeShapeType="1"/>
          </p:cNvSpPr>
          <p:nvPr/>
        </p:nvSpPr>
        <p:spPr bwMode="auto">
          <a:xfrm flipH="1">
            <a:off x="3543300" y="3448580"/>
            <a:ext cx="431800"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5" name="Line 128">
            <a:extLst>
              <a:ext uri="{FF2B5EF4-FFF2-40B4-BE49-F238E27FC236}">
                <a16:creationId xmlns:a16="http://schemas.microsoft.com/office/drawing/2014/main" id="{29367BF5-A049-47D9-BE1E-6BE3707A7E9D}"/>
              </a:ext>
            </a:extLst>
          </p:cNvPr>
          <p:cNvSpPr>
            <a:spLocks noChangeShapeType="1"/>
          </p:cNvSpPr>
          <p:nvPr/>
        </p:nvSpPr>
        <p:spPr bwMode="auto">
          <a:xfrm>
            <a:off x="4406900" y="3448580"/>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6" name="Line 129">
            <a:extLst>
              <a:ext uri="{FF2B5EF4-FFF2-40B4-BE49-F238E27FC236}">
                <a16:creationId xmlns:a16="http://schemas.microsoft.com/office/drawing/2014/main" id="{CCC419A8-F97F-4E88-8235-F372D7F8893C}"/>
              </a:ext>
            </a:extLst>
          </p:cNvPr>
          <p:cNvSpPr>
            <a:spLocks noChangeShapeType="1"/>
          </p:cNvSpPr>
          <p:nvPr/>
        </p:nvSpPr>
        <p:spPr bwMode="auto">
          <a:xfrm flipH="1">
            <a:off x="6999288" y="3375555"/>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7" name="Line 130">
            <a:extLst>
              <a:ext uri="{FF2B5EF4-FFF2-40B4-BE49-F238E27FC236}">
                <a16:creationId xmlns:a16="http://schemas.microsoft.com/office/drawing/2014/main" id="{25969BC6-B5F5-48D2-BCC3-96E114AEB3CD}"/>
              </a:ext>
            </a:extLst>
          </p:cNvPr>
          <p:cNvSpPr>
            <a:spLocks noChangeShapeType="1"/>
          </p:cNvSpPr>
          <p:nvPr/>
        </p:nvSpPr>
        <p:spPr bwMode="auto">
          <a:xfrm>
            <a:off x="7894638" y="3375555"/>
            <a:ext cx="544512" cy="122555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8" name="Text Box 131">
            <a:extLst>
              <a:ext uri="{FF2B5EF4-FFF2-40B4-BE49-F238E27FC236}">
                <a16:creationId xmlns:a16="http://schemas.microsoft.com/office/drawing/2014/main" id="{067B540C-240D-482E-87F5-10B09D278C42}"/>
              </a:ext>
            </a:extLst>
          </p:cNvPr>
          <p:cNvSpPr txBox="1">
            <a:spLocks noChangeArrowheads="1"/>
          </p:cNvSpPr>
          <p:nvPr/>
        </p:nvSpPr>
        <p:spPr bwMode="auto">
          <a:xfrm>
            <a:off x="3182938" y="3448580"/>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9" name="Text Box 132">
            <a:extLst>
              <a:ext uri="{FF2B5EF4-FFF2-40B4-BE49-F238E27FC236}">
                <a16:creationId xmlns:a16="http://schemas.microsoft.com/office/drawing/2014/main" id="{AD7AE8C2-1CCC-4909-94DC-93777D7D8B72}"/>
              </a:ext>
            </a:extLst>
          </p:cNvPr>
          <p:cNvSpPr txBox="1">
            <a:spLocks noChangeArrowheads="1"/>
          </p:cNvSpPr>
          <p:nvPr/>
        </p:nvSpPr>
        <p:spPr bwMode="auto">
          <a:xfrm>
            <a:off x="6711950" y="337555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40" name="Text Box 134">
            <a:extLst>
              <a:ext uri="{FF2B5EF4-FFF2-40B4-BE49-F238E27FC236}">
                <a16:creationId xmlns:a16="http://schemas.microsoft.com/office/drawing/2014/main" id="{5C198B4E-304E-43CF-A9A5-7C4511383BB7}"/>
              </a:ext>
            </a:extLst>
          </p:cNvPr>
          <p:cNvSpPr txBox="1">
            <a:spLocks noChangeArrowheads="1"/>
          </p:cNvSpPr>
          <p:nvPr/>
        </p:nvSpPr>
        <p:spPr bwMode="auto">
          <a:xfrm>
            <a:off x="8078788" y="337555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grpSp>
        <p:nvGrpSpPr>
          <p:cNvPr id="141" name="Group 135">
            <a:extLst>
              <a:ext uri="{FF2B5EF4-FFF2-40B4-BE49-F238E27FC236}">
                <a16:creationId xmlns:a16="http://schemas.microsoft.com/office/drawing/2014/main" id="{B83310F9-FCF8-432E-AB65-1043889C1AF0}"/>
              </a:ext>
            </a:extLst>
          </p:cNvPr>
          <p:cNvGrpSpPr>
            <a:grpSpLocks/>
          </p:cNvGrpSpPr>
          <p:nvPr/>
        </p:nvGrpSpPr>
        <p:grpSpPr bwMode="auto">
          <a:xfrm>
            <a:off x="3543300" y="3304118"/>
            <a:ext cx="862013" cy="366712"/>
            <a:chOff x="250" y="2341"/>
            <a:chExt cx="543" cy="231"/>
          </a:xfrm>
        </p:grpSpPr>
        <p:sp>
          <p:nvSpPr>
            <p:cNvPr id="142" name="Rectangle 136">
              <a:extLst>
                <a:ext uri="{FF2B5EF4-FFF2-40B4-BE49-F238E27FC236}">
                  <a16:creationId xmlns:a16="http://schemas.microsoft.com/office/drawing/2014/main" id="{90753AEC-408E-466B-8D33-7AFA297F2C15}"/>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43" name="Text Box 137">
              <a:extLst>
                <a:ext uri="{FF2B5EF4-FFF2-40B4-BE49-F238E27FC236}">
                  <a16:creationId xmlns:a16="http://schemas.microsoft.com/office/drawing/2014/main" id="{B89AEE69-D729-4BC3-B9A2-CEB5E75BD8D3}"/>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44" name="Text Box 133">
            <a:extLst>
              <a:ext uri="{FF2B5EF4-FFF2-40B4-BE49-F238E27FC236}">
                <a16:creationId xmlns:a16="http://schemas.microsoft.com/office/drawing/2014/main" id="{4E47FB46-9966-4C91-BC03-963DE89BA4EB}"/>
              </a:ext>
            </a:extLst>
          </p:cNvPr>
          <p:cNvSpPr txBox="1">
            <a:spLocks noChangeArrowheads="1"/>
          </p:cNvSpPr>
          <p:nvPr/>
        </p:nvSpPr>
        <p:spPr bwMode="auto">
          <a:xfrm>
            <a:off x="4478338" y="3448580"/>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45" name="Text Box 147">
            <a:extLst>
              <a:ext uri="{FF2B5EF4-FFF2-40B4-BE49-F238E27FC236}">
                <a16:creationId xmlns:a16="http://schemas.microsoft.com/office/drawing/2014/main" id="{6E4B304A-5463-4B60-9802-28473C0235D3}"/>
              </a:ext>
            </a:extLst>
          </p:cNvPr>
          <p:cNvSpPr txBox="1">
            <a:spLocks noChangeArrowheads="1"/>
          </p:cNvSpPr>
          <p:nvPr/>
        </p:nvSpPr>
        <p:spPr bwMode="auto">
          <a:xfrm>
            <a:off x="5054600" y="272785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146" name="Text Box 148">
            <a:extLst>
              <a:ext uri="{FF2B5EF4-FFF2-40B4-BE49-F238E27FC236}">
                <a16:creationId xmlns:a16="http://schemas.microsoft.com/office/drawing/2014/main" id="{9E99F631-5C4A-4C6A-A467-DD390F14F83E}"/>
              </a:ext>
            </a:extLst>
          </p:cNvPr>
          <p:cNvSpPr txBox="1">
            <a:spLocks noChangeArrowheads="1"/>
          </p:cNvSpPr>
          <p:nvPr/>
        </p:nvSpPr>
        <p:spPr bwMode="auto">
          <a:xfrm>
            <a:off x="6567488" y="272785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grpSp>
        <p:nvGrpSpPr>
          <p:cNvPr id="147" name="Group 149">
            <a:extLst>
              <a:ext uri="{FF2B5EF4-FFF2-40B4-BE49-F238E27FC236}">
                <a16:creationId xmlns:a16="http://schemas.microsoft.com/office/drawing/2014/main" id="{7D6C1FA1-709E-4BBA-B66D-942A9B84049F}"/>
              </a:ext>
            </a:extLst>
          </p:cNvPr>
          <p:cNvGrpSpPr>
            <a:grpSpLocks/>
          </p:cNvGrpSpPr>
          <p:nvPr/>
        </p:nvGrpSpPr>
        <p:grpSpPr bwMode="auto">
          <a:xfrm>
            <a:off x="3687763" y="3375555"/>
            <a:ext cx="862012" cy="366713"/>
            <a:chOff x="250" y="2341"/>
            <a:chExt cx="543" cy="231"/>
          </a:xfrm>
        </p:grpSpPr>
        <p:sp>
          <p:nvSpPr>
            <p:cNvPr id="148" name="Rectangle 150">
              <a:extLst>
                <a:ext uri="{FF2B5EF4-FFF2-40B4-BE49-F238E27FC236}">
                  <a16:creationId xmlns:a16="http://schemas.microsoft.com/office/drawing/2014/main" id="{19026040-4D74-4CBB-843D-0471C8935BCE}"/>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49" name="Text Box 151">
              <a:extLst>
                <a:ext uri="{FF2B5EF4-FFF2-40B4-BE49-F238E27FC236}">
                  <a16:creationId xmlns:a16="http://schemas.microsoft.com/office/drawing/2014/main" id="{CD1F8CA7-D26A-4B65-B40E-FAC0FABBF248}"/>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50" name="Freeform 146">
            <a:extLst>
              <a:ext uri="{FF2B5EF4-FFF2-40B4-BE49-F238E27FC236}">
                <a16:creationId xmlns:a16="http://schemas.microsoft.com/office/drawing/2014/main" id="{7E902489-A0E4-4172-8688-B4D223C44127}"/>
              </a:ext>
            </a:extLst>
          </p:cNvPr>
          <p:cNvSpPr>
            <a:spLocks/>
          </p:cNvSpPr>
          <p:nvPr/>
        </p:nvSpPr>
        <p:spPr bwMode="auto">
          <a:xfrm>
            <a:off x="4262438" y="3593043"/>
            <a:ext cx="2665412" cy="1587"/>
          </a:xfrm>
          <a:custGeom>
            <a:avLst/>
            <a:gdLst>
              <a:gd name="T0" fmla="*/ 0 w 1679"/>
              <a:gd name="T1" fmla="*/ 0 h 1"/>
              <a:gd name="T2" fmla="*/ 2147483646 w 1679"/>
              <a:gd name="T3" fmla="*/ 0 h 1"/>
              <a:gd name="T4" fmla="*/ 0 60000 65536"/>
              <a:gd name="T5" fmla="*/ 0 60000 65536"/>
            </a:gdLst>
            <a:ahLst/>
            <a:cxnLst>
              <a:cxn ang="T4">
                <a:pos x="T0" y="T1"/>
              </a:cxn>
              <a:cxn ang="T5">
                <a:pos x="T2" y="T3"/>
              </a:cxn>
            </a:cxnLst>
            <a:rect l="0" t="0" r="r" b="b"/>
            <a:pathLst>
              <a:path w="1679" h="1">
                <a:moveTo>
                  <a:pt x="0" y="0"/>
                </a:moveTo>
                <a:cubicBezTo>
                  <a:pt x="699" y="0"/>
                  <a:pt x="1399" y="0"/>
                  <a:pt x="1679" y="0"/>
                </a:cubicBezTo>
              </a:path>
            </a:pathLst>
          </a:custGeom>
          <a:noFill/>
          <a:ln w="381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51" name="Line 144">
            <a:extLst>
              <a:ext uri="{FF2B5EF4-FFF2-40B4-BE49-F238E27FC236}">
                <a16:creationId xmlns:a16="http://schemas.microsoft.com/office/drawing/2014/main" id="{9A7D959F-ACA6-4BAE-AE60-D1FC04501DE5}"/>
              </a:ext>
            </a:extLst>
          </p:cNvPr>
          <p:cNvSpPr>
            <a:spLocks noChangeShapeType="1"/>
          </p:cNvSpPr>
          <p:nvPr/>
        </p:nvSpPr>
        <p:spPr bwMode="auto">
          <a:xfrm>
            <a:off x="4262438" y="3593043"/>
            <a:ext cx="360362" cy="792162"/>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Tree>
    <p:extLst>
      <p:ext uri="{BB962C8B-B14F-4D97-AF65-F5344CB8AC3E}">
        <p14:creationId xmlns:p14="http://schemas.microsoft.com/office/powerpoint/2010/main" val="400543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p:cTn id="11" dur="1000" fill="hold"/>
                                        <p:tgtEl>
                                          <p:spTgt spid="151"/>
                                        </p:tgtEl>
                                        <p:attrNameLst>
                                          <p:attrName>ppt_w</p:attrName>
                                        </p:attrNameLst>
                                      </p:cBhvr>
                                      <p:tavLst>
                                        <p:tav tm="0">
                                          <p:val>
                                            <p:strVal val="#ppt_w*0.70"/>
                                          </p:val>
                                        </p:tav>
                                        <p:tav tm="100000">
                                          <p:val>
                                            <p:strVal val="#ppt_w"/>
                                          </p:val>
                                        </p:tav>
                                      </p:tavLst>
                                    </p:anim>
                                    <p:anim calcmode="lin" valueType="num">
                                      <p:cBhvr>
                                        <p:cTn id="12" dur="1000" fill="hold"/>
                                        <p:tgtEl>
                                          <p:spTgt spid="151"/>
                                        </p:tgtEl>
                                        <p:attrNameLst>
                                          <p:attrName>ppt_h</p:attrName>
                                        </p:attrNameLst>
                                      </p:cBhvr>
                                      <p:tavLst>
                                        <p:tav tm="0">
                                          <p:val>
                                            <p:strVal val="#ppt_h"/>
                                          </p:val>
                                        </p:tav>
                                        <p:tav tm="100000">
                                          <p:val>
                                            <p:strVal val="#ppt_h"/>
                                          </p:val>
                                        </p:tav>
                                      </p:tavLst>
                                    </p:anim>
                                    <p:animEffect transition="in" filter="fade">
                                      <p:cBhvr>
                                        <p:cTn id="13" dur="1000"/>
                                        <p:tgtEl>
                                          <p:spTgt spid="151"/>
                                        </p:tgtEl>
                                      </p:cBhvr>
                                    </p:animEffect>
                                  </p:childTnLst>
                                </p:cTn>
                              </p:par>
                              <p:par>
                                <p:cTn id="14" presetID="55" presetClass="entr" presetSubtype="0" fill="hold" nodeType="withEffect">
                                  <p:stCondLst>
                                    <p:cond delay="0"/>
                                  </p:stCondLst>
                                  <p:childTnLst>
                                    <p:set>
                                      <p:cBhvr>
                                        <p:cTn id="15" dur="1" fill="hold">
                                          <p:stCondLst>
                                            <p:cond delay="0"/>
                                          </p:stCondLst>
                                        </p:cTn>
                                        <p:tgtEl>
                                          <p:spTgt spid="150"/>
                                        </p:tgtEl>
                                        <p:attrNameLst>
                                          <p:attrName>style.visibility</p:attrName>
                                        </p:attrNameLst>
                                      </p:cBhvr>
                                      <p:to>
                                        <p:strVal val="visible"/>
                                      </p:to>
                                    </p:set>
                                    <p:anim calcmode="lin" valueType="num">
                                      <p:cBhvr>
                                        <p:cTn id="16" dur="1000" fill="hold"/>
                                        <p:tgtEl>
                                          <p:spTgt spid="150"/>
                                        </p:tgtEl>
                                        <p:attrNameLst>
                                          <p:attrName>ppt_w</p:attrName>
                                        </p:attrNameLst>
                                      </p:cBhvr>
                                      <p:tavLst>
                                        <p:tav tm="0">
                                          <p:val>
                                            <p:strVal val="#ppt_w*0.70"/>
                                          </p:val>
                                        </p:tav>
                                        <p:tav tm="100000">
                                          <p:val>
                                            <p:strVal val="#ppt_w"/>
                                          </p:val>
                                        </p:tav>
                                      </p:tavLst>
                                    </p:anim>
                                    <p:anim calcmode="lin" valueType="num">
                                      <p:cBhvr>
                                        <p:cTn id="17" dur="1000" fill="hold"/>
                                        <p:tgtEl>
                                          <p:spTgt spid="150"/>
                                        </p:tgtEl>
                                        <p:attrNameLst>
                                          <p:attrName>ppt_h</p:attrName>
                                        </p:attrNameLst>
                                      </p:cBhvr>
                                      <p:tavLst>
                                        <p:tav tm="0">
                                          <p:val>
                                            <p:strVal val="#ppt_h"/>
                                          </p:val>
                                        </p:tav>
                                        <p:tav tm="100000">
                                          <p:val>
                                            <p:strVal val="#ppt_h"/>
                                          </p:val>
                                        </p:tav>
                                      </p:tavLst>
                                    </p:anim>
                                    <p:animEffect transition="in" filter="fade">
                                      <p:cBhvr>
                                        <p:cTn id="18" dur="1000"/>
                                        <p:tgtEl>
                                          <p:spTgt spid="150"/>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00017 0.00509 L 0.37049 0.00509 " pathEditMode="relative" rAng="0" ptsTypes="AA">
                                      <p:cBhvr>
                                        <p:cTn id="22" dur="2000" fill="hold"/>
                                        <p:tgtEl>
                                          <p:spTgt spid="147"/>
                                        </p:tgtEl>
                                        <p:attrNameLst>
                                          <p:attrName>ppt_x</p:attrName>
                                          <p:attrName>ppt_y</p:attrName>
                                        </p:attrNameLst>
                                      </p:cBhvr>
                                      <p:rCtr x="18507" y="0"/>
                                    </p:animMotion>
                                  </p:childTnLst>
                                </p:cTn>
                              </p:par>
                              <p:par>
                                <p:cTn id="23" presetID="49" presetClass="path" presetSubtype="0" accel="50000" decel="50000" fill="hold" nodeType="withEffect">
                                  <p:stCondLst>
                                    <p:cond delay="0"/>
                                  </p:stCondLst>
                                  <p:childTnLst>
                                    <p:animMotion origin="layout" path="M -2.77778E-7 -2.59259E-6 L 0.08681 0.1625 " pathEditMode="relative" rAng="0" ptsTypes="AA">
                                      <p:cBhvr>
                                        <p:cTn id="24" dur="2000" fill="hold"/>
                                        <p:tgtEl>
                                          <p:spTgt spid="141"/>
                                        </p:tgtEl>
                                        <p:attrNameLst>
                                          <p:attrName>ppt_x</p:attrName>
                                          <p:attrName>ppt_y</p:attrName>
                                        </p:attrNameLst>
                                      </p:cBhvr>
                                      <p:rCtr x="4340"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4"/>
            <a:ext cx="10058400" cy="4023360"/>
          </a:xfrm>
        </p:spPr>
        <p:txBody>
          <a:bodyPr>
            <a:normAutofit/>
          </a:bodyPr>
          <a:lstStyle/>
          <a:p>
            <a:pPr>
              <a:lnSpc>
                <a:spcPct val="100000"/>
              </a:lnSpc>
              <a:buFont typeface="Wingdings" panose="05000000000000000000" pitchFamily="2" charset="2"/>
              <a:buChar char="Ø"/>
            </a:pPr>
            <a:r>
              <a:rPr lang="en-US" altLang="zh-CN" sz="2600" dirty="0"/>
              <a:t> </a:t>
            </a:r>
            <a:endParaRPr lang="zh-CN" altLang="zh-CN" sz="2400" dirty="0"/>
          </a:p>
        </p:txBody>
      </p:sp>
      <p:sp>
        <p:nvSpPr>
          <p:cNvPr id="152" name="Rectangle 3">
            <a:extLst>
              <a:ext uri="{FF2B5EF4-FFF2-40B4-BE49-F238E27FC236}">
                <a16:creationId xmlns:a16="http://schemas.microsoft.com/office/drawing/2014/main" id="{33ABBACF-82CE-4CA1-9AA8-AC5C47AE50C9}"/>
              </a:ext>
            </a:extLst>
          </p:cNvPr>
          <p:cNvSpPr txBox="1">
            <a:spLocks noChangeArrowheads="1"/>
          </p:cNvSpPr>
          <p:nvPr/>
        </p:nvSpPr>
        <p:spPr>
          <a:xfrm>
            <a:off x="1230313" y="4211638"/>
            <a:ext cx="8713787" cy="20320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dirty="0"/>
              <a:t>交换机</a:t>
            </a:r>
            <a:r>
              <a:rPr lang="en-US" altLang="zh-CN" sz="2400" dirty="0"/>
              <a:t>B</a:t>
            </a:r>
            <a:r>
              <a:rPr lang="zh-CN" altLang="en-US" sz="2400" dirty="0"/>
              <a:t>在接收到数据帧后，执行以下操作：</a:t>
            </a:r>
          </a:p>
          <a:p>
            <a:pPr lvl="1"/>
            <a:r>
              <a:rPr lang="zh-CN" altLang="en-US" sz="2000" dirty="0"/>
              <a:t>交换机</a:t>
            </a:r>
            <a:r>
              <a:rPr lang="en-US" altLang="zh-CN" sz="2000" dirty="0"/>
              <a:t>B</a:t>
            </a:r>
            <a:r>
              <a:rPr lang="zh-CN" altLang="en-US" sz="2000" dirty="0"/>
              <a:t>查看</a:t>
            </a:r>
            <a:r>
              <a:rPr lang="en-US" altLang="zh-CN" sz="2000" dirty="0"/>
              <a:t>MAC</a:t>
            </a:r>
            <a:r>
              <a:rPr lang="zh-CN" altLang="en-US" sz="2000" dirty="0"/>
              <a:t>地址表</a:t>
            </a:r>
          </a:p>
          <a:p>
            <a:pPr lvl="1"/>
            <a:r>
              <a:rPr lang="zh-CN" altLang="en-US" sz="2000" dirty="0"/>
              <a:t>交换机</a:t>
            </a:r>
            <a:r>
              <a:rPr lang="en-US" altLang="zh-CN" sz="2000" dirty="0"/>
              <a:t>B</a:t>
            </a:r>
            <a:r>
              <a:rPr lang="zh-CN" altLang="en-US" sz="2000" dirty="0"/>
              <a:t>学习源</a:t>
            </a:r>
            <a:r>
              <a:rPr lang="en-US" altLang="zh-CN" sz="2000" dirty="0"/>
              <a:t>MAC</a:t>
            </a:r>
            <a:r>
              <a:rPr lang="zh-CN" altLang="en-US" sz="2000" dirty="0"/>
              <a:t>地址和端口号</a:t>
            </a:r>
          </a:p>
          <a:p>
            <a:pPr lvl="1"/>
            <a:r>
              <a:rPr lang="zh-CN" altLang="en-US" sz="2000" dirty="0"/>
              <a:t>交换机</a:t>
            </a:r>
            <a:r>
              <a:rPr lang="en-US" altLang="zh-CN" sz="2000" dirty="0"/>
              <a:t>B</a:t>
            </a:r>
            <a:r>
              <a:rPr lang="zh-CN" altLang="en-US" sz="2000" dirty="0"/>
              <a:t>向所有端口广播数据包</a:t>
            </a:r>
          </a:p>
          <a:p>
            <a:r>
              <a:rPr lang="zh-CN" altLang="en-US" sz="2400" dirty="0"/>
              <a:t>主机</a:t>
            </a:r>
            <a:r>
              <a:rPr lang="en-US" altLang="zh-CN" sz="2400" dirty="0"/>
              <a:t>22</a:t>
            </a:r>
            <a:r>
              <a:rPr lang="zh-CN" altLang="en-US" sz="2400" dirty="0"/>
              <a:t>，查看数据包的目标</a:t>
            </a:r>
            <a:r>
              <a:rPr lang="en-US" altLang="zh-CN" sz="2400" dirty="0"/>
              <a:t>MAC</a:t>
            </a:r>
            <a:r>
              <a:rPr lang="zh-CN" altLang="en-US" sz="2400" dirty="0"/>
              <a:t>地址不是自己，丢弃数据包。</a:t>
            </a:r>
          </a:p>
        </p:txBody>
      </p:sp>
      <p:grpSp>
        <p:nvGrpSpPr>
          <p:cNvPr id="153" name="Group 4">
            <a:extLst>
              <a:ext uri="{FF2B5EF4-FFF2-40B4-BE49-F238E27FC236}">
                <a16:creationId xmlns:a16="http://schemas.microsoft.com/office/drawing/2014/main" id="{81C9E6FD-1DD7-4B30-9DCF-0393CDA01FB9}"/>
              </a:ext>
            </a:extLst>
          </p:cNvPr>
          <p:cNvGrpSpPr>
            <a:grpSpLocks/>
          </p:cNvGrpSpPr>
          <p:nvPr/>
        </p:nvGrpSpPr>
        <p:grpSpPr bwMode="auto">
          <a:xfrm>
            <a:off x="1518444" y="2825548"/>
            <a:ext cx="1439862" cy="665163"/>
            <a:chOff x="1202" y="1797"/>
            <a:chExt cx="1088" cy="503"/>
          </a:xfrm>
        </p:grpSpPr>
        <p:pic>
          <p:nvPicPr>
            <p:cNvPr id="154" name="Picture 5">
              <a:extLst>
                <a:ext uri="{FF2B5EF4-FFF2-40B4-BE49-F238E27FC236}">
                  <a16:creationId xmlns:a16="http://schemas.microsoft.com/office/drawing/2014/main" id="{57606227-60B8-4331-8684-F3F7B2B80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 name="Text Box 6">
              <a:extLst>
                <a:ext uri="{FF2B5EF4-FFF2-40B4-BE49-F238E27FC236}">
                  <a16:creationId xmlns:a16="http://schemas.microsoft.com/office/drawing/2014/main" id="{C2565371-9AA0-4B83-B915-EDF0BFB7C00B}"/>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grpSp>
      <p:graphicFrame>
        <p:nvGraphicFramePr>
          <p:cNvPr id="156" name="Group 7">
            <a:extLst>
              <a:ext uri="{FF2B5EF4-FFF2-40B4-BE49-F238E27FC236}">
                <a16:creationId xmlns:a16="http://schemas.microsoft.com/office/drawing/2014/main" id="{E5FE1722-72BB-447E-90ED-0C328997AC04}"/>
              </a:ext>
            </a:extLst>
          </p:cNvPr>
          <p:cNvGraphicFramePr>
            <a:graphicFrameLocks noGrp="1"/>
          </p:cNvGraphicFramePr>
          <p:nvPr>
            <p:extLst>
              <p:ext uri="{D42A27DB-BD31-4B8C-83A1-F6EECF244321}">
                <p14:modId xmlns:p14="http://schemas.microsoft.com/office/powerpoint/2010/main" val="288861079"/>
              </p:ext>
            </p:extLst>
          </p:nvPr>
        </p:nvGraphicFramePr>
        <p:xfrm>
          <a:off x="3894931" y="2117523"/>
          <a:ext cx="4402138" cy="1706720"/>
        </p:xfrm>
        <a:graphic>
          <a:graphicData uri="http://schemas.openxmlformats.org/drawingml/2006/table">
            <a:tbl>
              <a:tblPr/>
              <a:tblGrid>
                <a:gridCol w="2201863">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07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端口号</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7" name="Line 25">
            <a:extLst>
              <a:ext uri="{FF2B5EF4-FFF2-40B4-BE49-F238E27FC236}">
                <a16:creationId xmlns:a16="http://schemas.microsoft.com/office/drawing/2014/main" id="{947B96DD-F499-4158-B7C5-A8A00E34A2B9}"/>
              </a:ext>
            </a:extLst>
          </p:cNvPr>
          <p:cNvSpPr>
            <a:spLocks noChangeShapeType="1"/>
          </p:cNvSpPr>
          <p:nvPr/>
        </p:nvSpPr>
        <p:spPr bwMode="auto">
          <a:xfrm flipV="1">
            <a:off x="2958306" y="2122286"/>
            <a:ext cx="936625"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58" name="Line 26">
            <a:extLst>
              <a:ext uri="{FF2B5EF4-FFF2-40B4-BE49-F238E27FC236}">
                <a16:creationId xmlns:a16="http://schemas.microsoft.com/office/drawing/2014/main" id="{8180EA36-CE67-4451-B64D-18BB30318712}"/>
              </a:ext>
            </a:extLst>
          </p:cNvPr>
          <p:cNvSpPr>
            <a:spLocks noChangeShapeType="1"/>
          </p:cNvSpPr>
          <p:nvPr/>
        </p:nvSpPr>
        <p:spPr bwMode="auto">
          <a:xfrm>
            <a:off x="2958306" y="3130348"/>
            <a:ext cx="936625" cy="5413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59" name="Text Box 30">
            <a:extLst>
              <a:ext uri="{FF2B5EF4-FFF2-40B4-BE49-F238E27FC236}">
                <a16:creationId xmlns:a16="http://schemas.microsoft.com/office/drawing/2014/main" id="{684ECFBE-8E12-445D-8CBC-F20DDB4D68C1}"/>
              </a:ext>
            </a:extLst>
          </p:cNvPr>
          <p:cNvSpPr txBox="1">
            <a:spLocks noChangeArrowheads="1"/>
          </p:cNvSpPr>
          <p:nvPr/>
        </p:nvSpPr>
        <p:spPr bwMode="auto">
          <a:xfrm>
            <a:off x="3894931" y="2644911"/>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000" dirty="0"/>
              <a:t>             11                            3</a:t>
            </a:r>
          </a:p>
        </p:txBody>
      </p:sp>
      <p:grpSp>
        <p:nvGrpSpPr>
          <p:cNvPr id="160" name="Group 31">
            <a:extLst>
              <a:ext uri="{FF2B5EF4-FFF2-40B4-BE49-F238E27FC236}">
                <a16:creationId xmlns:a16="http://schemas.microsoft.com/office/drawing/2014/main" id="{A4D9576E-4240-43CE-826F-D8F560B1887A}"/>
              </a:ext>
            </a:extLst>
          </p:cNvPr>
          <p:cNvGrpSpPr>
            <a:grpSpLocks/>
          </p:cNvGrpSpPr>
          <p:nvPr/>
        </p:nvGrpSpPr>
        <p:grpSpPr bwMode="auto">
          <a:xfrm>
            <a:off x="10077133" y="4211638"/>
            <a:ext cx="863600" cy="1020763"/>
            <a:chOff x="2967" y="2733"/>
            <a:chExt cx="789" cy="870"/>
          </a:xfrm>
        </p:grpSpPr>
        <p:grpSp>
          <p:nvGrpSpPr>
            <p:cNvPr id="161" name="Group 32">
              <a:extLst>
                <a:ext uri="{FF2B5EF4-FFF2-40B4-BE49-F238E27FC236}">
                  <a16:creationId xmlns:a16="http://schemas.microsoft.com/office/drawing/2014/main" id="{876820E6-7F87-4576-A607-4A2E3A2828FA}"/>
                </a:ext>
              </a:extLst>
            </p:cNvPr>
            <p:cNvGrpSpPr>
              <a:grpSpLocks/>
            </p:cNvGrpSpPr>
            <p:nvPr/>
          </p:nvGrpSpPr>
          <p:grpSpPr bwMode="auto">
            <a:xfrm>
              <a:off x="2967" y="3191"/>
              <a:ext cx="763" cy="412"/>
              <a:chOff x="1929" y="1343"/>
              <a:chExt cx="763" cy="412"/>
            </a:xfrm>
          </p:grpSpPr>
          <p:sp>
            <p:nvSpPr>
              <p:cNvPr id="174" name="Freeform 33">
                <a:extLst>
                  <a:ext uri="{FF2B5EF4-FFF2-40B4-BE49-F238E27FC236}">
                    <a16:creationId xmlns:a16="http://schemas.microsoft.com/office/drawing/2014/main" id="{9100D172-FB15-4B1C-B56A-001BE1B058D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75" name="Freeform 34">
                <a:extLst>
                  <a:ext uri="{FF2B5EF4-FFF2-40B4-BE49-F238E27FC236}">
                    <a16:creationId xmlns:a16="http://schemas.microsoft.com/office/drawing/2014/main" id="{5A06D893-4337-475B-962E-6FBC01F42B04}"/>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76" name="Freeform 35">
                <a:extLst>
                  <a:ext uri="{FF2B5EF4-FFF2-40B4-BE49-F238E27FC236}">
                    <a16:creationId xmlns:a16="http://schemas.microsoft.com/office/drawing/2014/main" id="{18C30CD7-585A-4B54-B2E9-36E98768A9F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77" name="Freeform 36">
                <a:extLst>
                  <a:ext uri="{FF2B5EF4-FFF2-40B4-BE49-F238E27FC236}">
                    <a16:creationId xmlns:a16="http://schemas.microsoft.com/office/drawing/2014/main" id="{81CD1F13-DFC4-4D3A-8D3C-9849D8D59D8E}"/>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78" name="Freeform 37">
                <a:extLst>
                  <a:ext uri="{FF2B5EF4-FFF2-40B4-BE49-F238E27FC236}">
                    <a16:creationId xmlns:a16="http://schemas.microsoft.com/office/drawing/2014/main" id="{B96B427B-AA85-4A36-B659-8ACA459D0984}"/>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9" name="Freeform 38">
                <a:extLst>
                  <a:ext uri="{FF2B5EF4-FFF2-40B4-BE49-F238E27FC236}">
                    <a16:creationId xmlns:a16="http://schemas.microsoft.com/office/drawing/2014/main" id="{AA3AB2B9-42FB-499B-A133-9BC38BA68D85}"/>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80" name="Line 39">
                <a:extLst>
                  <a:ext uri="{FF2B5EF4-FFF2-40B4-BE49-F238E27FC236}">
                    <a16:creationId xmlns:a16="http://schemas.microsoft.com/office/drawing/2014/main" id="{C7F61837-59E7-4041-8ADE-7570CD2FA5BE}"/>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81" name="Line 40">
                <a:extLst>
                  <a:ext uri="{FF2B5EF4-FFF2-40B4-BE49-F238E27FC236}">
                    <a16:creationId xmlns:a16="http://schemas.microsoft.com/office/drawing/2014/main" id="{EF5F1403-E418-44EC-887E-747D9103216F}"/>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82" name="Freeform 41">
                <a:extLst>
                  <a:ext uri="{FF2B5EF4-FFF2-40B4-BE49-F238E27FC236}">
                    <a16:creationId xmlns:a16="http://schemas.microsoft.com/office/drawing/2014/main" id="{958EAFC3-03A7-4565-BA89-5F0B159DD33B}"/>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83" name="Line 42">
                <a:extLst>
                  <a:ext uri="{FF2B5EF4-FFF2-40B4-BE49-F238E27FC236}">
                    <a16:creationId xmlns:a16="http://schemas.microsoft.com/office/drawing/2014/main" id="{3A8A7465-071D-46B4-A2EB-C175027314C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84" name="Line 43">
                <a:extLst>
                  <a:ext uri="{FF2B5EF4-FFF2-40B4-BE49-F238E27FC236}">
                    <a16:creationId xmlns:a16="http://schemas.microsoft.com/office/drawing/2014/main" id="{267D6A71-04E0-49EC-BA96-D78E15BB784D}"/>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85" name="Line 44">
                <a:extLst>
                  <a:ext uri="{FF2B5EF4-FFF2-40B4-BE49-F238E27FC236}">
                    <a16:creationId xmlns:a16="http://schemas.microsoft.com/office/drawing/2014/main" id="{8E0BB4F2-BF18-4470-9738-6B1FBD5F195C}"/>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86" name="Line 45">
                <a:extLst>
                  <a:ext uri="{FF2B5EF4-FFF2-40B4-BE49-F238E27FC236}">
                    <a16:creationId xmlns:a16="http://schemas.microsoft.com/office/drawing/2014/main" id="{2E208D9F-FBB2-4B9C-8D3F-D01ED7E97302}"/>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87" name="Freeform 46">
                <a:extLst>
                  <a:ext uri="{FF2B5EF4-FFF2-40B4-BE49-F238E27FC236}">
                    <a16:creationId xmlns:a16="http://schemas.microsoft.com/office/drawing/2014/main" id="{B5C135FD-4C08-4D02-9BF6-23D586F86F48}"/>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62" name="Group 47">
              <a:extLst>
                <a:ext uri="{FF2B5EF4-FFF2-40B4-BE49-F238E27FC236}">
                  <a16:creationId xmlns:a16="http://schemas.microsoft.com/office/drawing/2014/main" id="{00E16C74-687A-4D7C-8F98-EF411145A0D3}"/>
                </a:ext>
              </a:extLst>
            </p:cNvPr>
            <p:cNvGrpSpPr>
              <a:grpSpLocks/>
            </p:cNvGrpSpPr>
            <p:nvPr/>
          </p:nvGrpSpPr>
          <p:grpSpPr bwMode="auto">
            <a:xfrm>
              <a:off x="3042" y="2733"/>
              <a:ext cx="714" cy="672"/>
              <a:chOff x="2004" y="885"/>
              <a:chExt cx="714" cy="672"/>
            </a:xfrm>
          </p:grpSpPr>
          <p:sp>
            <p:nvSpPr>
              <p:cNvPr id="163" name="Freeform 48">
                <a:extLst>
                  <a:ext uri="{FF2B5EF4-FFF2-40B4-BE49-F238E27FC236}">
                    <a16:creationId xmlns:a16="http://schemas.microsoft.com/office/drawing/2014/main" id="{5615D020-2316-414B-9F09-4F27F2ABDAD3}"/>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64" name="Freeform 49">
                <a:extLst>
                  <a:ext uri="{FF2B5EF4-FFF2-40B4-BE49-F238E27FC236}">
                    <a16:creationId xmlns:a16="http://schemas.microsoft.com/office/drawing/2014/main" id="{2D8E3244-7B51-4F2F-AC68-D508063CA6AC}"/>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65" name="Oval 50">
                <a:extLst>
                  <a:ext uri="{FF2B5EF4-FFF2-40B4-BE49-F238E27FC236}">
                    <a16:creationId xmlns:a16="http://schemas.microsoft.com/office/drawing/2014/main" id="{1040DD48-30AB-4147-A8F3-E6F3E5046ED8}"/>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66" name="Freeform 51">
                <a:extLst>
                  <a:ext uri="{FF2B5EF4-FFF2-40B4-BE49-F238E27FC236}">
                    <a16:creationId xmlns:a16="http://schemas.microsoft.com/office/drawing/2014/main" id="{3FDB1CCA-BB8A-4D46-B826-12CABB61C18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7" name="Freeform 52">
                <a:extLst>
                  <a:ext uri="{FF2B5EF4-FFF2-40B4-BE49-F238E27FC236}">
                    <a16:creationId xmlns:a16="http://schemas.microsoft.com/office/drawing/2014/main" id="{8915A1F8-91BB-4586-BE69-6A8CB88FC559}"/>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8" name="Freeform 53">
                <a:extLst>
                  <a:ext uri="{FF2B5EF4-FFF2-40B4-BE49-F238E27FC236}">
                    <a16:creationId xmlns:a16="http://schemas.microsoft.com/office/drawing/2014/main" id="{FD6B7187-6DE6-4BAE-A0E9-AF2B25A656C2}"/>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9" name="Freeform 54">
                <a:extLst>
                  <a:ext uri="{FF2B5EF4-FFF2-40B4-BE49-F238E27FC236}">
                    <a16:creationId xmlns:a16="http://schemas.microsoft.com/office/drawing/2014/main" id="{376B81FB-35A6-4FD0-84C6-A6261BA869AA}"/>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70" name="Freeform 55">
                <a:extLst>
                  <a:ext uri="{FF2B5EF4-FFF2-40B4-BE49-F238E27FC236}">
                    <a16:creationId xmlns:a16="http://schemas.microsoft.com/office/drawing/2014/main" id="{96BAE7B3-20C4-43A3-B83A-617A7162179F}"/>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71" name="Freeform 56">
                <a:extLst>
                  <a:ext uri="{FF2B5EF4-FFF2-40B4-BE49-F238E27FC236}">
                    <a16:creationId xmlns:a16="http://schemas.microsoft.com/office/drawing/2014/main" id="{2B077DBF-3DBD-4522-96EA-B46BC0902873}"/>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72" name="Freeform 57">
                <a:extLst>
                  <a:ext uri="{FF2B5EF4-FFF2-40B4-BE49-F238E27FC236}">
                    <a16:creationId xmlns:a16="http://schemas.microsoft.com/office/drawing/2014/main" id="{141C217A-7C04-44ED-8A1D-6B2FDA6D58F8}"/>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73" name="Line 58">
                <a:extLst>
                  <a:ext uri="{FF2B5EF4-FFF2-40B4-BE49-F238E27FC236}">
                    <a16:creationId xmlns:a16="http://schemas.microsoft.com/office/drawing/2014/main" id="{2A7CD93F-425D-41E8-B8DD-CEA9FB9051E7}"/>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188" name="Group 60">
            <a:extLst>
              <a:ext uri="{FF2B5EF4-FFF2-40B4-BE49-F238E27FC236}">
                <a16:creationId xmlns:a16="http://schemas.microsoft.com/office/drawing/2014/main" id="{DBB025B1-CE64-455E-A042-D79411A83A45}"/>
              </a:ext>
            </a:extLst>
          </p:cNvPr>
          <p:cNvGrpSpPr>
            <a:grpSpLocks/>
          </p:cNvGrpSpPr>
          <p:nvPr/>
        </p:nvGrpSpPr>
        <p:grpSpPr bwMode="auto">
          <a:xfrm>
            <a:off x="9464358" y="4211638"/>
            <a:ext cx="862012" cy="366713"/>
            <a:chOff x="250" y="2341"/>
            <a:chExt cx="543" cy="231"/>
          </a:xfrm>
        </p:grpSpPr>
        <p:sp>
          <p:nvSpPr>
            <p:cNvPr id="189" name="Rectangle 61">
              <a:extLst>
                <a:ext uri="{FF2B5EF4-FFF2-40B4-BE49-F238E27FC236}">
                  <a16:creationId xmlns:a16="http://schemas.microsoft.com/office/drawing/2014/main" id="{F31D79B9-4D3B-4A21-8C10-38B0FD0EB6EA}"/>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90" name="Text Box 62">
              <a:extLst>
                <a:ext uri="{FF2B5EF4-FFF2-40B4-BE49-F238E27FC236}">
                  <a16:creationId xmlns:a16="http://schemas.microsoft.com/office/drawing/2014/main" id="{05AE2902-D3DC-40B8-80F5-8D7C477D5A2E}"/>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Tree>
    <p:extLst>
      <p:ext uri="{BB962C8B-B14F-4D97-AF65-F5344CB8AC3E}">
        <p14:creationId xmlns:p14="http://schemas.microsoft.com/office/powerpoint/2010/main" val="1429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blinds(horizontal)">
                                      <p:cBhvr>
                                        <p:cTn id="7" dur="5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blinds(horizontal)">
                                      <p:cBhvr>
                                        <p:cTn id="12" dur="5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blinds(horizontal)">
                                      <p:cBhvr>
                                        <p:cTn id="17" dur="500"/>
                                        <p:tgtEl>
                                          <p:spTgt spid="1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59">
                                            <p:txEl>
                                              <p:pRg st="0" end="0"/>
                                            </p:txEl>
                                          </p:spTgt>
                                        </p:tgtEl>
                                        <p:attrNameLst>
                                          <p:attrName>style.visibility</p:attrName>
                                        </p:attrNameLst>
                                      </p:cBhvr>
                                      <p:to>
                                        <p:strVal val="visible"/>
                                      </p:to>
                                    </p:set>
                                    <p:anim calcmode="discrete" valueType="clr">
                                      <p:cBhvr override="childStyle">
                                        <p:cTn id="22" dur="80"/>
                                        <p:tgtEl>
                                          <p:spTgt spid="15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59">
                                            <p:txEl>
                                              <p:pRg st="0" end="0"/>
                                            </p:txEl>
                                          </p:spTgt>
                                        </p:tgtEl>
                                        <p:attrNameLst>
                                          <p:attrName>fillcolor</p:attrName>
                                        </p:attrNameLst>
                                      </p:cBhvr>
                                      <p:tavLst>
                                        <p:tav tm="0">
                                          <p:val>
                                            <p:clrVal>
                                              <a:schemeClr val="accent2"/>
                                            </p:clrVal>
                                          </p:val>
                                        </p:tav>
                                        <p:tav tm="50000">
                                          <p:val>
                                            <p:clrVal>
                                              <a:schemeClr val="hlink"/>
                                            </p:clrVal>
                                          </p:val>
                                        </p:tav>
                                      </p:tavLst>
                                    </p:anim>
                                    <p:set>
                                      <p:cBhvr>
                                        <p:cTn id="24" dur="80"/>
                                        <p:tgtEl>
                                          <p:spTgt spid="159">
                                            <p:txEl>
                                              <p:pRg st="0" end="0"/>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52">
                                            <p:txEl>
                                              <p:pRg st="3" end="3"/>
                                            </p:txEl>
                                          </p:spTgt>
                                        </p:tgtEl>
                                        <p:attrNameLst>
                                          <p:attrName>style.visibility</p:attrName>
                                        </p:attrNameLst>
                                      </p:cBhvr>
                                      <p:to>
                                        <p:strVal val="visible"/>
                                      </p:to>
                                    </p:set>
                                    <p:animEffect transition="in" filter="blinds(horizontal)">
                                      <p:cBhvr>
                                        <p:cTn id="29" dur="500"/>
                                        <p:tgtEl>
                                          <p:spTgt spid="15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52">
                                            <p:txEl>
                                              <p:pRg st="4" end="4"/>
                                            </p:txEl>
                                          </p:spTgt>
                                        </p:tgtEl>
                                        <p:attrNameLst>
                                          <p:attrName>style.visibility</p:attrName>
                                        </p:attrNameLst>
                                      </p:cBhvr>
                                      <p:to>
                                        <p:strVal val="visible"/>
                                      </p:to>
                                    </p:set>
                                    <p:animEffect transition="in" filter="blinds(horizontal)">
                                      <p:cBhvr>
                                        <p:cTn id="34" dur="500"/>
                                        <p:tgtEl>
                                          <p:spTgt spid="15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6" fill="hold" nodeType="clickEffect">
                                  <p:stCondLst>
                                    <p:cond delay="0"/>
                                  </p:stCondLst>
                                  <p:childTnLst>
                                    <p:anim calcmode="lin" valueType="num">
                                      <p:cBhvr additive="base">
                                        <p:cTn id="38" dur="500"/>
                                        <p:tgtEl>
                                          <p:spTgt spid="188"/>
                                        </p:tgtEl>
                                        <p:attrNameLst>
                                          <p:attrName>ppt_x</p:attrName>
                                        </p:attrNameLst>
                                      </p:cBhvr>
                                      <p:tavLst>
                                        <p:tav tm="0">
                                          <p:val>
                                            <p:strVal val="ppt_x"/>
                                          </p:val>
                                        </p:tav>
                                        <p:tav tm="100000">
                                          <p:val>
                                            <p:strVal val="1+ppt_w/2"/>
                                          </p:val>
                                        </p:tav>
                                      </p:tavLst>
                                    </p:anim>
                                    <p:anim calcmode="lin" valueType="num">
                                      <p:cBhvr additive="base">
                                        <p:cTn id="39" dur="500"/>
                                        <p:tgtEl>
                                          <p:spTgt spid="188"/>
                                        </p:tgtEl>
                                        <p:attrNameLst>
                                          <p:attrName>ppt_y</p:attrName>
                                        </p:attrNameLst>
                                      </p:cBhvr>
                                      <p:tavLst>
                                        <p:tav tm="0">
                                          <p:val>
                                            <p:strVal val="ppt_y"/>
                                          </p:val>
                                        </p:tav>
                                        <p:tav tm="100000">
                                          <p:val>
                                            <p:strVal val="1+ppt_h/2"/>
                                          </p:val>
                                        </p:tav>
                                      </p:tavLst>
                                    </p:anim>
                                    <p:set>
                                      <p:cBhvr>
                                        <p:cTn id="40" dur="1" fill="hold">
                                          <p:stCondLst>
                                            <p:cond delay="499"/>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pic>
        <p:nvPicPr>
          <p:cNvPr id="4" name="Picture 4">
            <a:extLst>
              <a:ext uri="{FF2B5EF4-FFF2-40B4-BE49-F238E27FC236}">
                <a16:creationId xmlns:a16="http://schemas.microsoft.com/office/drawing/2014/main" id="{A5E093D2-68C2-4607-85E9-F3F8BDE12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2873906"/>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8111A599-1731-4905-A297-F544F524C7A4}"/>
              </a:ext>
            </a:extLst>
          </p:cNvPr>
          <p:cNvSpPr txBox="1">
            <a:spLocks noChangeArrowheads="1"/>
          </p:cNvSpPr>
          <p:nvPr/>
        </p:nvSpPr>
        <p:spPr bwMode="auto">
          <a:xfrm>
            <a:off x="7443788" y="3156481"/>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sp>
        <p:nvSpPr>
          <p:cNvPr id="6" name="Line 6">
            <a:extLst>
              <a:ext uri="{FF2B5EF4-FFF2-40B4-BE49-F238E27FC236}">
                <a16:creationId xmlns:a16="http://schemas.microsoft.com/office/drawing/2014/main" id="{161F4071-CDE9-4EF3-9C07-CED318F72ABE}"/>
              </a:ext>
            </a:extLst>
          </p:cNvPr>
          <p:cNvSpPr>
            <a:spLocks noChangeShapeType="1"/>
          </p:cNvSpPr>
          <p:nvPr/>
        </p:nvSpPr>
        <p:spPr bwMode="auto">
          <a:xfrm>
            <a:off x="5068888" y="3162831"/>
            <a:ext cx="2232025" cy="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grpSp>
        <p:nvGrpSpPr>
          <p:cNvPr id="7" name="Group 7">
            <a:extLst>
              <a:ext uri="{FF2B5EF4-FFF2-40B4-BE49-F238E27FC236}">
                <a16:creationId xmlns:a16="http://schemas.microsoft.com/office/drawing/2014/main" id="{2200FA57-B54A-4D55-9D1D-A3465972E6B7}"/>
              </a:ext>
            </a:extLst>
          </p:cNvPr>
          <p:cNvGrpSpPr>
            <a:grpSpLocks/>
          </p:cNvGrpSpPr>
          <p:nvPr/>
        </p:nvGrpSpPr>
        <p:grpSpPr bwMode="auto">
          <a:xfrm>
            <a:off x="3052763" y="4667781"/>
            <a:ext cx="863600" cy="1020762"/>
            <a:chOff x="2967" y="2733"/>
            <a:chExt cx="789" cy="870"/>
          </a:xfrm>
        </p:grpSpPr>
        <p:grpSp>
          <p:nvGrpSpPr>
            <p:cNvPr id="8" name="Group 8">
              <a:extLst>
                <a:ext uri="{FF2B5EF4-FFF2-40B4-BE49-F238E27FC236}">
                  <a16:creationId xmlns:a16="http://schemas.microsoft.com/office/drawing/2014/main" id="{39E3745A-CD83-4004-B448-0B5D7D1B09AD}"/>
                </a:ext>
              </a:extLst>
            </p:cNvPr>
            <p:cNvGrpSpPr>
              <a:grpSpLocks/>
            </p:cNvGrpSpPr>
            <p:nvPr/>
          </p:nvGrpSpPr>
          <p:grpSpPr bwMode="auto">
            <a:xfrm>
              <a:off x="2967" y="3191"/>
              <a:ext cx="763" cy="412"/>
              <a:chOff x="1929" y="1343"/>
              <a:chExt cx="763" cy="412"/>
            </a:xfrm>
          </p:grpSpPr>
          <p:sp>
            <p:nvSpPr>
              <p:cNvPr id="21" name="Freeform 9">
                <a:extLst>
                  <a:ext uri="{FF2B5EF4-FFF2-40B4-BE49-F238E27FC236}">
                    <a16:creationId xmlns:a16="http://schemas.microsoft.com/office/drawing/2014/main" id="{28809EAA-F645-4275-AECE-3C1B8DD16C08}"/>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 name="Freeform 10">
                <a:extLst>
                  <a:ext uri="{FF2B5EF4-FFF2-40B4-BE49-F238E27FC236}">
                    <a16:creationId xmlns:a16="http://schemas.microsoft.com/office/drawing/2014/main" id="{04F7A769-D5DD-42D8-B2EC-150F7C648BEF}"/>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 name="Freeform 11">
                <a:extLst>
                  <a:ext uri="{FF2B5EF4-FFF2-40B4-BE49-F238E27FC236}">
                    <a16:creationId xmlns:a16="http://schemas.microsoft.com/office/drawing/2014/main" id="{13FE2465-BD5E-4F80-83BF-8A458700A224}"/>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 name="Freeform 12">
                <a:extLst>
                  <a:ext uri="{FF2B5EF4-FFF2-40B4-BE49-F238E27FC236}">
                    <a16:creationId xmlns:a16="http://schemas.microsoft.com/office/drawing/2014/main" id="{AE5683A5-33A6-46CC-AD68-9DC53321BFA1}"/>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5" name="Freeform 13">
                <a:extLst>
                  <a:ext uri="{FF2B5EF4-FFF2-40B4-BE49-F238E27FC236}">
                    <a16:creationId xmlns:a16="http://schemas.microsoft.com/office/drawing/2014/main" id="{8F763C8B-DBD8-4C24-8E25-8CB3951106C4}"/>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14">
                <a:extLst>
                  <a:ext uri="{FF2B5EF4-FFF2-40B4-BE49-F238E27FC236}">
                    <a16:creationId xmlns:a16="http://schemas.microsoft.com/office/drawing/2014/main" id="{A0FB2E0F-A2F3-450C-93B2-E6B3FE1EB8A7}"/>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7" name="Line 15">
                <a:extLst>
                  <a:ext uri="{FF2B5EF4-FFF2-40B4-BE49-F238E27FC236}">
                    <a16:creationId xmlns:a16="http://schemas.microsoft.com/office/drawing/2014/main" id="{EA807A76-41DE-4631-AC8C-E5EA74410046}"/>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 name="Line 16">
                <a:extLst>
                  <a:ext uri="{FF2B5EF4-FFF2-40B4-BE49-F238E27FC236}">
                    <a16:creationId xmlns:a16="http://schemas.microsoft.com/office/drawing/2014/main" id="{50B4EF57-D8C4-46E8-8739-DF96AE31F6E3}"/>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9" name="Freeform 17">
                <a:extLst>
                  <a:ext uri="{FF2B5EF4-FFF2-40B4-BE49-F238E27FC236}">
                    <a16:creationId xmlns:a16="http://schemas.microsoft.com/office/drawing/2014/main" id="{AB48E9C7-E609-4292-81CA-57093516850E}"/>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30" name="Line 18">
                <a:extLst>
                  <a:ext uri="{FF2B5EF4-FFF2-40B4-BE49-F238E27FC236}">
                    <a16:creationId xmlns:a16="http://schemas.microsoft.com/office/drawing/2014/main" id="{74406594-3A1D-42C3-9A1D-E0D26BE7C946}"/>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1" name="Line 19">
                <a:extLst>
                  <a:ext uri="{FF2B5EF4-FFF2-40B4-BE49-F238E27FC236}">
                    <a16:creationId xmlns:a16="http://schemas.microsoft.com/office/drawing/2014/main" id="{38E8C982-858E-4889-885D-67ED9E7EBE1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2" name="Line 20">
                <a:extLst>
                  <a:ext uri="{FF2B5EF4-FFF2-40B4-BE49-F238E27FC236}">
                    <a16:creationId xmlns:a16="http://schemas.microsoft.com/office/drawing/2014/main" id="{AFC67659-34BA-4B0C-A8A6-6F0DA4E7E22E}"/>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3" name="Line 21">
                <a:extLst>
                  <a:ext uri="{FF2B5EF4-FFF2-40B4-BE49-F238E27FC236}">
                    <a16:creationId xmlns:a16="http://schemas.microsoft.com/office/drawing/2014/main" id="{7F411F74-38F0-4B3D-BAD2-7514FD977D59}"/>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4" name="Freeform 22">
                <a:extLst>
                  <a:ext uri="{FF2B5EF4-FFF2-40B4-BE49-F238E27FC236}">
                    <a16:creationId xmlns:a16="http://schemas.microsoft.com/office/drawing/2014/main" id="{59DC92BA-6217-468C-943E-7D3248000BD6}"/>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 name="Group 23">
              <a:extLst>
                <a:ext uri="{FF2B5EF4-FFF2-40B4-BE49-F238E27FC236}">
                  <a16:creationId xmlns:a16="http://schemas.microsoft.com/office/drawing/2014/main" id="{28FB7E78-8EAF-43A3-A046-DAC5E7BF3ED0}"/>
                </a:ext>
              </a:extLst>
            </p:cNvPr>
            <p:cNvGrpSpPr>
              <a:grpSpLocks/>
            </p:cNvGrpSpPr>
            <p:nvPr/>
          </p:nvGrpSpPr>
          <p:grpSpPr bwMode="auto">
            <a:xfrm>
              <a:off x="3042" y="2733"/>
              <a:ext cx="714" cy="672"/>
              <a:chOff x="2004" y="885"/>
              <a:chExt cx="714" cy="672"/>
            </a:xfrm>
          </p:grpSpPr>
          <p:sp>
            <p:nvSpPr>
              <p:cNvPr id="10" name="Freeform 24">
                <a:extLst>
                  <a:ext uri="{FF2B5EF4-FFF2-40B4-BE49-F238E27FC236}">
                    <a16:creationId xmlns:a16="http://schemas.microsoft.com/office/drawing/2014/main" id="{A062A27F-6AA4-4DBF-8E82-7EA49EE1A6EE}"/>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1" name="Freeform 25">
                <a:extLst>
                  <a:ext uri="{FF2B5EF4-FFF2-40B4-BE49-F238E27FC236}">
                    <a16:creationId xmlns:a16="http://schemas.microsoft.com/office/drawing/2014/main" id="{185A126A-230C-4637-86D0-C21A45B72675}"/>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2" name="Oval 26">
                <a:extLst>
                  <a:ext uri="{FF2B5EF4-FFF2-40B4-BE49-F238E27FC236}">
                    <a16:creationId xmlns:a16="http://schemas.microsoft.com/office/drawing/2014/main" id="{EA20B97C-B708-4F4F-AE94-A814A73529D7}"/>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3" name="Freeform 27">
                <a:extLst>
                  <a:ext uri="{FF2B5EF4-FFF2-40B4-BE49-F238E27FC236}">
                    <a16:creationId xmlns:a16="http://schemas.microsoft.com/office/drawing/2014/main" id="{F8673E1C-B32B-40AE-8284-B78D51BC0EBE}"/>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4" name="Freeform 28">
                <a:extLst>
                  <a:ext uri="{FF2B5EF4-FFF2-40B4-BE49-F238E27FC236}">
                    <a16:creationId xmlns:a16="http://schemas.microsoft.com/office/drawing/2014/main" id="{44592949-F133-4829-8E9F-83D960F3EFBB}"/>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 name="Freeform 29">
                <a:extLst>
                  <a:ext uri="{FF2B5EF4-FFF2-40B4-BE49-F238E27FC236}">
                    <a16:creationId xmlns:a16="http://schemas.microsoft.com/office/drawing/2014/main" id="{D6937042-8DB4-4144-A706-F149BAB34217}"/>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 name="Freeform 30">
                <a:extLst>
                  <a:ext uri="{FF2B5EF4-FFF2-40B4-BE49-F238E27FC236}">
                    <a16:creationId xmlns:a16="http://schemas.microsoft.com/office/drawing/2014/main" id="{6B4FD276-D632-463D-BD7F-9D6E2E89E7C6}"/>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7" name="Freeform 31">
                <a:extLst>
                  <a:ext uri="{FF2B5EF4-FFF2-40B4-BE49-F238E27FC236}">
                    <a16:creationId xmlns:a16="http://schemas.microsoft.com/office/drawing/2014/main" id="{1BC114BE-FB03-471F-9CF3-B484388EB534}"/>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 name="Freeform 32">
                <a:extLst>
                  <a:ext uri="{FF2B5EF4-FFF2-40B4-BE49-F238E27FC236}">
                    <a16:creationId xmlns:a16="http://schemas.microsoft.com/office/drawing/2014/main" id="{1597F33D-719A-437B-9437-39F8CF7ED530}"/>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9" name="Freeform 33">
                <a:extLst>
                  <a:ext uri="{FF2B5EF4-FFF2-40B4-BE49-F238E27FC236}">
                    <a16:creationId xmlns:a16="http://schemas.microsoft.com/office/drawing/2014/main" id="{3BC8BF92-7933-4C79-8B7C-4B5220B07740}"/>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0" name="Line 34">
                <a:extLst>
                  <a:ext uri="{FF2B5EF4-FFF2-40B4-BE49-F238E27FC236}">
                    <a16:creationId xmlns:a16="http://schemas.microsoft.com/office/drawing/2014/main" id="{2EE99FBE-8DF4-46DC-A80D-29A6CCB13603}"/>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35" name="Text Box 35">
            <a:extLst>
              <a:ext uri="{FF2B5EF4-FFF2-40B4-BE49-F238E27FC236}">
                <a16:creationId xmlns:a16="http://schemas.microsoft.com/office/drawing/2014/main" id="{C58ABA0F-D4A0-409E-8F08-3A21D6F49DE4}"/>
              </a:ext>
            </a:extLst>
          </p:cNvPr>
          <p:cNvSpPr txBox="1">
            <a:spLocks noChangeArrowheads="1"/>
          </p:cNvSpPr>
          <p:nvPr/>
        </p:nvSpPr>
        <p:spPr bwMode="auto">
          <a:xfrm>
            <a:off x="7289800" y="5672668"/>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grpSp>
        <p:nvGrpSpPr>
          <p:cNvPr id="36" name="Group 37">
            <a:extLst>
              <a:ext uri="{FF2B5EF4-FFF2-40B4-BE49-F238E27FC236}">
                <a16:creationId xmlns:a16="http://schemas.microsoft.com/office/drawing/2014/main" id="{E046BC44-6870-4AE5-8983-002F03719D7A}"/>
              </a:ext>
            </a:extLst>
          </p:cNvPr>
          <p:cNvGrpSpPr>
            <a:grpSpLocks/>
          </p:cNvGrpSpPr>
          <p:nvPr/>
        </p:nvGrpSpPr>
        <p:grpSpPr bwMode="auto">
          <a:xfrm>
            <a:off x="4637088" y="4667781"/>
            <a:ext cx="863600" cy="1020762"/>
            <a:chOff x="2967" y="2733"/>
            <a:chExt cx="789" cy="870"/>
          </a:xfrm>
        </p:grpSpPr>
        <p:grpSp>
          <p:nvGrpSpPr>
            <p:cNvPr id="37" name="Group 38">
              <a:extLst>
                <a:ext uri="{FF2B5EF4-FFF2-40B4-BE49-F238E27FC236}">
                  <a16:creationId xmlns:a16="http://schemas.microsoft.com/office/drawing/2014/main" id="{D641B394-5665-4FED-825B-19DD40C54FB6}"/>
                </a:ext>
              </a:extLst>
            </p:cNvPr>
            <p:cNvGrpSpPr>
              <a:grpSpLocks/>
            </p:cNvGrpSpPr>
            <p:nvPr/>
          </p:nvGrpSpPr>
          <p:grpSpPr bwMode="auto">
            <a:xfrm>
              <a:off x="2967" y="3191"/>
              <a:ext cx="763" cy="412"/>
              <a:chOff x="1929" y="1343"/>
              <a:chExt cx="763" cy="412"/>
            </a:xfrm>
          </p:grpSpPr>
          <p:sp>
            <p:nvSpPr>
              <p:cNvPr id="50" name="Freeform 39">
                <a:extLst>
                  <a:ext uri="{FF2B5EF4-FFF2-40B4-BE49-F238E27FC236}">
                    <a16:creationId xmlns:a16="http://schemas.microsoft.com/office/drawing/2014/main" id="{523C7F62-968B-49D5-9A92-90BC77C3951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1" name="Freeform 40">
                <a:extLst>
                  <a:ext uri="{FF2B5EF4-FFF2-40B4-BE49-F238E27FC236}">
                    <a16:creationId xmlns:a16="http://schemas.microsoft.com/office/drawing/2014/main" id="{50C4D2A4-B501-4E70-9A96-4E9099078755}"/>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2" name="Freeform 41">
                <a:extLst>
                  <a:ext uri="{FF2B5EF4-FFF2-40B4-BE49-F238E27FC236}">
                    <a16:creationId xmlns:a16="http://schemas.microsoft.com/office/drawing/2014/main" id="{2BF18DA8-CCF1-4D5B-998B-3F4D18BFBB3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3" name="Freeform 42">
                <a:extLst>
                  <a:ext uri="{FF2B5EF4-FFF2-40B4-BE49-F238E27FC236}">
                    <a16:creationId xmlns:a16="http://schemas.microsoft.com/office/drawing/2014/main" id="{643854D3-27ED-4E20-B1BC-989468339A10}"/>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54" name="Freeform 43">
                <a:extLst>
                  <a:ext uri="{FF2B5EF4-FFF2-40B4-BE49-F238E27FC236}">
                    <a16:creationId xmlns:a16="http://schemas.microsoft.com/office/drawing/2014/main" id="{BE567D3C-9053-415C-AD4A-6B02C58855DE}"/>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44">
                <a:extLst>
                  <a:ext uri="{FF2B5EF4-FFF2-40B4-BE49-F238E27FC236}">
                    <a16:creationId xmlns:a16="http://schemas.microsoft.com/office/drawing/2014/main" id="{AD34B0AB-62A1-46AD-B8C8-8A7A660BCCC7}"/>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56" name="Line 45">
                <a:extLst>
                  <a:ext uri="{FF2B5EF4-FFF2-40B4-BE49-F238E27FC236}">
                    <a16:creationId xmlns:a16="http://schemas.microsoft.com/office/drawing/2014/main" id="{7854DA5B-42C1-40C0-848E-50A8E1AC24CB}"/>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7" name="Line 46">
                <a:extLst>
                  <a:ext uri="{FF2B5EF4-FFF2-40B4-BE49-F238E27FC236}">
                    <a16:creationId xmlns:a16="http://schemas.microsoft.com/office/drawing/2014/main" id="{55080113-070B-43D0-9861-4146C5ECFE71}"/>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8" name="Freeform 47">
                <a:extLst>
                  <a:ext uri="{FF2B5EF4-FFF2-40B4-BE49-F238E27FC236}">
                    <a16:creationId xmlns:a16="http://schemas.microsoft.com/office/drawing/2014/main" id="{3ED18153-7003-4E18-ADB1-0E1CCDDE8DD2}"/>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59" name="Line 48">
                <a:extLst>
                  <a:ext uri="{FF2B5EF4-FFF2-40B4-BE49-F238E27FC236}">
                    <a16:creationId xmlns:a16="http://schemas.microsoft.com/office/drawing/2014/main" id="{AC0E3731-BC96-4C90-BCE4-8F584B76DADF}"/>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0" name="Line 49">
                <a:extLst>
                  <a:ext uri="{FF2B5EF4-FFF2-40B4-BE49-F238E27FC236}">
                    <a16:creationId xmlns:a16="http://schemas.microsoft.com/office/drawing/2014/main" id="{AA7BBAC2-812C-462F-A082-11BBC7DA5627}"/>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1" name="Line 50">
                <a:extLst>
                  <a:ext uri="{FF2B5EF4-FFF2-40B4-BE49-F238E27FC236}">
                    <a16:creationId xmlns:a16="http://schemas.microsoft.com/office/drawing/2014/main" id="{0DBCCE51-0679-4433-A3A6-33FC2F43985A}"/>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2" name="Line 51">
                <a:extLst>
                  <a:ext uri="{FF2B5EF4-FFF2-40B4-BE49-F238E27FC236}">
                    <a16:creationId xmlns:a16="http://schemas.microsoft.com/office/drawing/2014/main" id="{6BA9387F-B21E-4266-894F-EEAACAB74490}"/>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3" name="Freeform 52">
                <a:extLst>
                  <a:ext uri="{FF2B5EF4-FFF2-40B4-BE49-F238E27FC236}">
                    <a16:creationId xmlns:a16="http://schemas.microsoft.com/office/drawing/2014/main" id="{B180DC20-9289-42BB-9C7A-57CD4BBB9716}"/>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38" name="Group 53">
              <a:extLst>
                <a:ext uri="{FF2B5EF4-FFF2-40B4-BE49-F238E27FC236}">
                  <a16:creationId xmlns:a16="http://schemas.microsoft.com/office/drawing/2014/main" id="{6AF7D175-2D8A-4D9D-91CB-598B60506E24}"/>
                </a:ext>
              </a:extLst>
            </p:cNvPr>
            <p:cNvGrpSpPr>
              <a:grpSpLocks/>
            </p:cNvGrpSpPr>
            <p:nvPr/>
          </p:nvGrpSpPr>
          <p:grpSpPr bwMode="auto">
            <a:xfrm>
              <a:off x="3042" y="2733"/>
              <a:ext cx="714" cy="672"/>
              <a:chOff x="2004" y="885"/>
              <a:chExt cx="714" cy="672"/>
            </a:xfrm>
          </p:grpSpPr>
          <p:sp>
            <p:nvSpPr>
              <p:cNvPr id="39" name="Freeform 54">
                <a:extLst>
                  <a:ext uri="{FF2B5EF4-FFF2-40B4-BE49-F238E27FC236}">
                    <a16:creationId xmlns:a16="http://schemas.microsoft.com/office/drawing/2014/main" id="{E7ACB60F-C6EC-4C6B-B5A2-FC766EF7CD11}"/>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40" name="Freeform 55">
                <a:extLst>
                  <a:ext uri="{FF2B5EF4-FFF2-40B4-BE49-F238E27FC236}">
                    <a16:creationId xmlns:a16="http://schemas.microsoft.com/office/drawing/2014/main" id="{164645B8-2AF9-4C52-AD22-0A596A0AE446}"/>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41" name="Oval 56">
                <a:extLst>
                  <a:ext uri="{FF2B5EF4-FFF2-40B4-BE49-F238E27FC236}">
                    <a16:creationId xmlns:a16="http://schemas.microsoft.com/office/drawing/2014/main" id="{16A6B398-E0E8-46DC-BEB9-0D6802DC372E}"/>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2" name="Freeform 57">
                <a:extLst>
                  <a:ext uri="{FF2B5EF4-FFF2-40B4-BE49-F238E27FC236}">
                    <a16:creationId xmlns:a16="http://schemas.microsoft.com/office/drawing/2014/main" id="{C484E2C7-1128-4BCB-A194-72E4B1D926F7}"/>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3" name="Freeform 58">
                <a:extLst>
                  <a:ext uri="{FF2B5EF4-FFF2-40B4-BE49-F238E27FC236}">
                    <a16:creationId xmlns:a16="http://schemas.microsoft.com/office/drawing/2014/main" id="{2651B45C-3949-4C41-BC07-F1D3C66F5EC1}"/>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4" name="Freeform 59">
                <a:extLst>
                  <a:ext uri="{FF2B5EF4-FFF2-40B4-BE49-F238E27FC236}">
                    <a16:creationId xmlns:a16="http://schemas.microsoft.com/office/drawing/2014/main" id="{8D9EC293-CC1B-480B-A931-A8FF4164CFB0}"/>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5" name="Freeform 60">
                <a:extLst>
                  <a:ext uri="{FF2B5EF4-FFF2-40B4-BE49-F238E27FC236}">
                    <a16:creationId xmlns:a16="http://schemas.microsoft.com/office/drawing/2014/main" id="{6F93364F-92C4-49A7-BE93-AEDD46486908}"/>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46" name="Freeform 61">
                <a:extLst>
                  <a:ext uri="{FF2B5EF4-FFF2-40B4-BE49-F238E27FC236}">
                    <a16:creationId xmlns:a16="http://schemas.microsoft.com/office/drawing/2014/main" id="{D2B92256-0F6D-42A9-A78A-73E665990190}"/>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7" name="Freeform 62">
                <a:extLst>
                  <a:ext uri="{FF2B5EF4-FFF2-40B4-BE49-F238E27FC236}">
                    <a16:creationId xmlns:a16="http://schemas.microsoft.com/office/drawing/2014/main" id="{A3CF3692-D7B2-4B7D-9143-C8833CA7F015}"/>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48" name="Freeform 63">
                <a:extLst>
                  <a:ext uri="{FF2B5EF4-FFF2-40B4-BE49-F238E27FC236}">
                    <a16:creationId xmlns:a16="http://schemas.microsoft.com/office/drawing/2014/main" id="{F27E856B-612A-419A-8B1B-F8C8EDBE3F30}"/>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49" name="Line 64">
                <a:extLst>
                  <a:ext uri="{FF2B5EF4-FFF2-40B4-BE49-F238E27FC236}">
                    <a16:creationId xmlns:a16="http://schemas.microsoft.com/office/drawing/2014/main" id="{2DDCE4CB-CC0A-46C6-8EFF-DCBC024F2A17}"/>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64" name="Group 65">
            <a:extLst>
              <a:ext uri="{FF2B5EF4-FFF2-40B4-BE49-F238E27FC236}">
                <a16:creationId xmlns:a16="http://schemas.microsoft.com/office/drawing/2014/main" id="{AA899AE4-2E1B-4F3C-8BC0-D42289292B61}"/>
              </a:ext>
            </a:extLst>
          </p:cNvPr>
          <p:cNvGrpSpPr>
            <a:grpSpLocks/>
          </p:cNvGrpSpPr>
          <p:nvPr/>
        </p:nvGrpSpPr>
        <p:grpSpPr bwMode="auto">
          <a:xfrm>
            <a:off x="6580188" y="4596343"/>
            <a:ext cx="863600" cy="1020763"/>
            <a:chOff x="2967" y="2733"/>
            <a:chExt cx="789" cy="870"/>
          </a:xfrm>
        </p:grpSpPr>
        <p:grpSp>
          <p:nvGrpSpPr>
            <p:cNvPr id="65" name="Group 66">
              <a:extLst>
                <a:ext uri="{FF2B5EF4-FFF2-40B4-BE49-F238E27FC236}">
                  <a16:creationId xmlns:a16="http://schemas.microsoft.com/office/drawing/2014/main" id="{CC8D5F67-BCFF-4E49-8FAC-C40CB882FD99}"/>
                </a:ext>
              </a:extLst>
            </p:cNvPr>
            <p:cNvGrpSpPr>
              <a:grpSpLocks/>
            </p:cNvGrpSpPr>
            <p:nvPr/>
          </p:nvGrpSpPr>
          <p:grpSpPr bwMode="auto">
            <a:xfrm>
              <a:off x="2967" y="3191"/>
              <a:ext cx="763" cy="412"/>
              <a:chOff x="1929" y="1343"/>
              <a:chExt cx="763" cy="412"/>
            </a:xfrm>
          </p:grpSpPr>
          <p:sp>
            <p:nvSpPr>
              <p:cNvPr id="78" name="Freeform 67">
                <a:extLst>
                  <a:ext uri="{FF2B5EF4-FFF2-40B4-BE49-F238E27FC236}">
                    <a16:creationId xmlns:a16="http://schemas.microsoft.com/office/drawing/2014/main" id="{77D1EE1B-6A8D-48E3-8AC1-527CA1925FD1}"/>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9" name="Freeform 68">
                <a:extLst>
                  <a:ext uri="{FF2B5EF4-FFF2-40B4-BE49-F238E27FC236}">
                    <a16:creationId xmlns:a16="http://schemas.microsoft.com/office/drawing/2014/main" id="{1B75F554-4000-4556-B0D1-02C5BB623C2F}"/>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0" name="Freeform 69">
                <a:extLst>
                  <a:ext uri="{FF2B5EF4-FFF2-40B4-BE49-F238E27FC236}">
                    <a16:creationId xmlns:a16="http://schemas.microsoft.com/office/drawing/2014/main" id="{2A452547-B08F-4DF7-8ED3-D83BC12705F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1" name="Freeform 70">
                <a:extLst>
                  <a:ext uri="{FF2B5EF4-FFF2-40B4-BE49-F238E27FC236}">
                    <a16:creationId xmlns:a16="http://schemas.microsoft.com/office/drawing/2014/main" id="{1DF3A80B-13AF-4EDC-BD02-0AAE0AF4FA2A}"/>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82" name="Freeform 71">
                <a:extLst>
                  <a:ext uri="{FF2B5EF4-FFF2-40B4-BE49-F238E27FC236}">
                    <a16:creationId xmlns:a16="http://schemas.microsoft.com/office/drawing/2014/main" id="{56CD64EB-373E-481B-B051-5881494A2473}"/>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 name="Freeform 72">
                <a:extLst>
                  <a:ext uri="{FF2B5EF4-FFF2-40B4-BE49-F238E27FC236}">
                    <a16:creationId xmlns:a16="http://schemas.microsoft.com/office/drawing/2014/main" id="{5A69ADCE-CB52-4DF6-BC4A-0E8AF2040F9D}"/>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84" name="Line 73">
                <a:extLst>
                  <a:ext uri="{FF2B5EF4-FFF2-40B4-BE49-F238E27FC236}">
                    <a16:creationId xmlns:a16="http://schemas.microsoft.com/office/drawing/2014/main" id="{B8316EA2-8CC5-4E90-B92F-D8225DED1130}"/>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5" name="Line 74">
                <a:extLst>
                  <a:ext uri="{FF2B5EF4-FFF2-40B4-BE49-F238E27FC236}">
                    <a16:creationId xmlns:a16="http://schemas.microsoft.com/office/drawing/2014/main" id="{05CD6A6D-AA18-4941-B2CF-F4C364A7915F}"/>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6" name="Freeform 75">
                <a:extLst>
                  <a:ext uri="{FF2B5EF4-FFF2-40B4-BE49-F238E27FC236}">
                    <a16:creationId xmlns:a16="http://schemas.microsoft.com/office/drawing/2014/main" id="{1D339A6D-4581-48F7-BE54-99050DB12C7C}"/>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87" name="Line 76">
                <a:extLst>
                  <a:ext uri="{FF2B5EF4-FFF2-40B4-BE49-F238E27FC236}">
                    <a16:creationId xmlns:a16="http://schemas.microsoft.com/office/drawing/2014/main" id="{5B10713A-C7D3-4007-8500-82AB46BDF785}"/>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8" name="Line 77">
                <a:extLst>
                  <a:ext uri="{FF2B5EF4-FFF2-40B4-BE49-F238E27FC236}">
                    <a16:creationId xmlns:a16="http://schemas.microsoft.com/office/drawing/2014/main" id="{B27B2F63-EA3F-4B71-99F9-ECDADE550B0B}"/>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9" name="Line 78">
                <a:extLst>
                  <a:ext uri="{FF2B5EF4-FFF2-40B4-BE49-F238E27FC236}">
                    <a16:creationId xmlns:a16="http://schemas.microsoft.com/office/drawing/2014/main" id="{14074D27-1DE6-40B1-9A35-BD03E79C6884}"/>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0" name="Line 79">
                <a:extLst>
                  <a:ext uri="{FF2B5EF4-FFF2-40B4-BE49-F238E27FC236}">
                    <a16:creationId xmlns:a16="http://schemas.microsoft.com/office/drawing/2014/main" id="{C22F11B6-B569-407D-9D93-8739C0ACC211}"/>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1" name="Freeform 80">
                <a:extLst>
                  <a:ext uri="{FF2B5EF4-FFF2-40B4-BE49-F238E27FC236}">
                    <a16:creationId xmlns:a16="http://schemas.microsoft.com/office/drawing/2014/main" id="{249CDF08-55BC-4470-88A6-83C99B9D25E8}"/>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66" name="Group 81">
              <a:extLst>
                <a:ext uri="{FF2B5EF4-FFF2-40B4-BE49-F238E27FC236}">
                  <a16:creationId xmlns:a16="http://schemas.microsoft.com/office/drawing/2014/main" id="{D84A49E1-3053-4C51-A9A7-19586141CE6F}"/>
                </a:ext>
              </a:extLst>
            </p:cNvPr>
            <p:cNvGrpSpPr>
              <a:grpSpLocks/>
            </p:cNvGrpSpPr>
            <p:nvPr/>
          </p:nvGrpSpPr>
          <p:grpSpPr bwMode="auto">
            <a:xfrm>
              <a:off x="3042" y="2733"/>
              <a:ext cx="714" cy="672"/>
              <a:chOff x="2004" y="885"/>
              <a:chExt cx="714" cy="672"/>
            </a:xfrm>
          </p:grpSpPr>
          <p:sp>
            <p:nvSpPr>
              <p:cNvPr id="67" name="Freeform 82">
                <a:extLst>
                  <a:ext uri="{FF2B5EF4-FFF2-40B4-BE49-F238E27FC236}">
                    <a16:creationId xmlns:a16="http://schemas.microsoft.com/office/drawing/2014/main" id="{F36D19E4-B6D4-4D2B-A573-74A198DE379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68" name="Freeform 83">
                <a:extLst>
                  <a:ext uri="{FF2B5EF4-FFF2-40B4-BE49-F238E27FC236}">
                    <a16:creationId xmlns:a16="http://schemas.microsoft.com/office/drawing/2014/main" id="{1662A80C-FDA2-4BAD-9FE0-2C1C1F987C7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69" name="Oval 84">
                <a:extLst>
                  <a:ext uri="{FF2B5EF4-FFF2-40B4-BE49-F238E27FC236}">
                    <a16:creationId xmlns:a16="http://schemas.microsoft.com/office/drawing/2014/main" id="{E0E5A7E1-C9AC-4CE0-A436-9862F262999D}"/>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70" name="Freeform 85">
                <a:extLst>
                  <a:ext uri="{FF2B5EF4-FFF2-40B4-BE49-F238E27FC236}">
                    <a16:creationId xmlns:a16="http://schemas.microsoft.com/office/drawing/2014/main" id="{A739A121-1509-45F2-8ADD-5A0D9EED0AC3}"/>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1" name="Freeform 86">
                <a:extLst>
                  <a:ext uri="{FF2B5EF4-FFF2-40B4-BE49-F238E27FC236}">
                    <a16:creationId xmlns:a16="http://schemas.microsoft.com/office/drawing/2014/main" id="{6E26CA24-BCAF-4DFF-82DB-96C2B613F2F7}"/>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2" name="Freeform 87">
                <a:extLst>
                  <a:ext uri="{FF2B5EF4-FFF2-40B4-BE49-F238E27FC236}">
                    <a16:creationId xmlns:a16="http://schemas.microsoft.com/office/drawing/2014/main" id="{46FADA9C-4B0A-4B10-A71E-46B61F39FE5B}"/>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3" name="Freeform 88">
                <a:extLst>
                  <a:ext uri="{FF2B5EF4-FFF2-40B4-BE49-F238E27FC236}">
                    <a16:creationId xmlns:a16="http://schemas.microsoft.com/office/drawing/2014/main" id="{AC587579-1D9B-467D-9518-17B564731D6D}"/>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74" name="Freeform 89">
                <a:extLst>
                  <a:ext uri="{FF2B5EF4-FFF2-40B4-BE49-F238E27FC236}">
                    <a16:creationId xmlns:a16="http://schemas.microsoft.com/office/drawing/2014/main" id="{C496626C-2435-4652-96D3-5D2D4F9C6D79}"/>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5" name="Freeform 90">
                <a:extLst>
                  <a:ext uri="{FF2B5EF4-FFF2-40B4-BE49-F238E27FC236}">
                    <a16:creationId xmlns:a16="http://schemas.microsoft.com/office/drawing/2014/main" id="{EEBEF115-578D-46E6-9616-778C63378C41}"/>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76" name="Freeform 91">
                <a:extLst>
                  <a:ext uri="{FF2B5EF4-FFF2-40B4-BE49-F238E27FC236}">
                    <a16:creationId xmlns:a16="http://schemas.microsoft.com/office/drawing/2014/main" id="{545A3311-C8EE-4B91-80F9-F3A55A4E6458}"/>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77" name="Line 92">
                <a:extLst>
                  <a:ext uri="{FF2B5EF4-FFF2-40B4-BE49-F238E27FC236}">
                    <a16:creationId xmlns:a16="http://schemas.microsoft.com/office/drawing/2014/main" id="{E787BA07-3181-4840-B4FC-90C4CC42723D}"/>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92" name="Group 93">
            <a:extLst>
              <a:ext uri="{FF2B5EF4-FFF2-40B4-BE49-F238E27FC236}">
                <a16:creationId xmlns:a16="http://schemas.microsoft.com/office/drawing/2014/main" id="{32D0EFA5-AE7B-4AE2-9CE4-FEEB56292C6D}"/>
              </a:ext>
            </a:extLst>
          </p:cNvPr>
          <p:cNvGrpSpPr>
            <a:grpSpLocks/>
          </p:cNvGrpSpPr>
          <p:nvPr/>
        </p:nvGrpSpPr>
        <p:grpSpPr bwMode="auto">
          <a:xfrm>
            <a:off x="8164513" y="4583643"/>
            <a:ext cx="863600" cy="1020763"/>
            <a:chOff x="2967" y="2733"/>
            <a:chExt cx="789" cy="870"/>
          </a:xfrm>
        </p:grpSpPr>
        <p:grpSp>
          <p:nvGrpSpPr>
            <p:cNvPr id="93" name="Group 94">
              <a:extLst>
                <a:ext uri="{FF2B5EF4-FFF2-40B4-BE49-F238E27FC236}">
                  <a16:creationId xmlns:a16="http://schemas.microsoft.com/office/drawing/2014/main" id="{CBE234D7-11FE-45BD-8C1A-B61B3AFA5D15}"/>
                </a:ext>
              </a:extLst>
            </p:cNvPr>
            <p:cNvGrpSpPr>
              <a:grpSpLocks/>
            </p:cNvGrpSpPr>
            <p:nvPr/>
          </p:nvGrpSpPr>
          <p:grpSpPr bwMode="auto">
            <a:xfrm>
              <a:off x="2967" y="3191"/>
              <a:ext cx="763" cy="412"/>
              <a:chOff x="1929" y="1343"/>
              <a:chExt cx="763" cy="412"/>
            </a:xfrm>
          </p:grpSpPr>
          <p:sp>
            <p:nvSpPr>
              <p:cNvPr id="106" name="Freeform 95">
                <a:extLst>
                  <a:ext uri="{FF2B5EF4-FFF2-40B4-BE49-F238E27FC236}">
                    <a16:creationId xmlns:a16="http://schemas.microsoft.com/office/drawing/2014/main" id="{D499364A-C316-429B-9A43-BB6B4B45DB6B}"/>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7" name="Freeform 96">
                <a:extLst>
                  <a:ext uri="{FF2B5EF4-FFF2-40B4-BE49-F238E27FC236}">
                    <a16:creationId xmlns:a16="http://schemas.microsoft.com/office/drawing/2014/main" id="{5962ED36-45D3-426F-A828-FED67267374B}"/>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8" name="Freeform 97">
                <a:extLst>
                  <a:ext uri="{FF2B5EF4-FFF2-40B4-BE49-F238E27FC236}">
                    <a16:creationId xmlns:a16="http://schemas.microsoft.com/office/drawing/2014/main" id="{A7C21955-7EF4-4D5B-B7A4-52BB076C251C}"/>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9" name="Freeform 98">
                <a:extLst>
                  <a:ext uri="{FF2B5EF4-FFF2-40B4-BE49-F238E27FC236}">
                    <a16:creationId xmlns:a16="http://schemas.microsoft.com/office/drawing/2014/main" id="{90561D19-0E9B-4551-BAF2-AD2EFB9AB34B}"/>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10" name="Freeform 99">
                <a:extLst>
                  <a:ext uri="{FF2B5EF4-FFF2-40B4-BE49-F238E27FC236}">
                    <a16:creationId xmlns:a16="http://schemas.microsoft.com/office/drawing/2014/main" id="{F5C239A1-8C0E-4D85-9D51-C74709C13176}"/>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1" name="Freeform 100">
                <a:extLst>
                  <a:ext uri="{FF2B5EF4-FFF2-40B4-BE49-F238E27FC236}">
                    <a16:creationId xmlns:a16="http://schemas.microsoft.com/office/drawing/2014/main" id="{F287AD31-9B77-4DAD-BC4B-6EFB28B53190}"/>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12" name="Line 101">
                <a:extLst>
                  <a:ext uri="{FF2B5EF4-FFF2-40B4-BE49-F238E27FC236}">
                    <a16:creationId xmlns:a16="http://schemas.microsoft.com/office/drawing/2014/main" id="{A65C3CC0-3690-4762-8B86-4BDFEAFF8D4B}"/>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3" name="Line 102">
                <a:extLst>
                  <a:ext uri="{FF2B5EF4-FFF2-40B4-BE49-F238E27FC236}">
                    <a16:creationId xmlns:a16="http://schemas.microsoft.com/office/drawing/2014/main" id="{E13129BC-28DA-476F-AA98-FF8D9D722790}"/>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4" name="Freeform 103">
                <a:extLst>
                  <a:ext uri="{FF2B5EF4-FFF2-40B4-BE49-F238E27FC236}">
                    <a16:creationId xmlns:a16="http://schemas.microsoft.com/office/drawing/2014/main" id="{05946B75-0B06-4E38-A212-C892A928EC3A}"/>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15" name="Line 104">
                <a:extLst>
                  <a:ext uri="{FF2B5EF4-FFF2-40B4-BE49-F238E27FC236}">
                    <a16:creationId xmlns:a16="http://schemas.microsoft.com/office/drawing/2014/main" id="{C2F41EFE-5D5A-4B9D-9BC5-8275B756E78E}"/>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6" name="Line 105">
                <a:extLst>
                  <a:ext uri="{FF2B5EF4-FFF2-40B4-BE49-F238E27FC236}">
                    <a16:creationId xmlns:a16="http://schemas.microsoft.com/office/drawing/2014/main" id="{38277517-4D14-4E02-A218-598402DE211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7" name="Line 106">
                <a:extLst>
                  <a:ext uri="{FF2B5EF4-FFF2-40B4-BE49-F238E27FC236}">
                    <a16:creationId xmlns:a16="http://schemas.microsoft.com/office/drawing/2014/main" id="{72D83F21-BF6E-4EDC-89FF-C10C38AE82E1}"/>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8" name="Line 107">
                <a:extLst>
                  <a:ext uri="{FF2B5EF4-FFF2-40B4-BE49-F238E27FC236}">
                    <a16:creationId xmlns:a16="http://schemas.microsoft.com/office/drawing/2014/main" id="{FCAA2D18-1153-46B9-946C-51CADA03C102}"/>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9" name="Freeform 108">
                <a:extLst>
                  <a:ext uri="{FF2B5EF4-FFF2-40B4-BE49-F238E27FC236}">
                    <a16:creationId xmlns:a16="http://schemas.microsoft.com/office/drawing/2014/main" id="{03825B8B-1243-41FD-BDF6-84F5F5DF27C2}"/>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4" name="Group 109">
              <a:extLst>
                <a:ext uri="{FF2B5EF4-FFF2-40B4-BE49-F238E27FC236}">
                  <a16:creationId xmlns:a16="http://schemas.microsoft.com/office/drawing/2014/main" id="{00713DB6-2BC6-44D5-B2BF-2E58F7822672}"/>
                </a:ext>
              </a:extLst>
            </p:cNvPr>
            <p:cNvGrpSpPr>
              <a:grpSpLocks/>
            </p:cNvGrpSpPr>
            <p:nvPr/>
          </p:nvGrpSpPr>
          <p:grpSpPr bwMode="auto">
            <a:xfrm>
              <a:off x="3042" y="2733"/>
              <a:ext cx="714" cy="672"/>
              <a:chOff x="2004" y="885"/>
              <a:chExt cx="714" cy="672"/>
            </a:xfrm>
          </p:grpSpPr>
          <p:sp>
            <p:nvSpPr>
              <p:cNvPr id="95" name="Freeform 110">
                <a:extLst>
                  <a:ext uri="{FF2B5EF4-FFF2-40B4-BE49-F238E27FC236}">
                    <a16:creationId xmlns:a16="http://schemas.microsoft.com/office/drawing/2014/main" id="{0947CC30-2F5D-4FCD-A42A-D2A953B0EEA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96" name="Freeform 111">
                <a:extLst>
                  <a:ext uri="{FF2B5EF4-FFF2-40B4-BE49-F238E27FC236}">
                    <a16:creationId xmlns:a16="http://schemas.microsoft.com/office/drawing/2014/main" id="{E34D6C55-3A54-4699-B2A3-8F8F6C555632}"/>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97" name="Oval 112">
                <a:extLst>
                  <a:ext uri="{FF2B5EF4-FFF2-40B4-BE49-F238E27FC236}">
                    <a16:creationId xmlns:a16="http://schemas.microsoft.com/office/drawing/2014/main" id="{C2C752BA-E302-49F5-B59C-8ED3E4799260}"/>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98" name="Freeform 113">
                <a:extLst>
                  <a:ext uri="{FF2B5EF4-FFF2-40B4-BE49-F238E27FC236}">
                    <a16:creationId xmlns:a16="http://schemas.microsoft.com/office/drawing/2014/main" id="{A8003CA1-C77A-4D6D-8C68-CE8A07AFBC5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99" name="Freeform 114">
                <a:extLst>
                  <a:ext uri="{FF2B5EF4-FFF2-40B4-BE49-F238E27FC236}">
                    <a16:creationId xmlns:a16="http://schemas.microsoft.com/office/drawing/2014/main" id="{EDC4D791-78A8-4D24-A66D-045DFB3E8543}"/>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0" name="Freeform 115">
                <a:extLst>
                  <a:ext uri="{FF2B5EF4-FFF2-40B4-BE49-F238E27FC236}">
                    <a16:creationId xmlns:a16="http://schemas.microsoft.com/office/drawing/2014/main" id="{4274C28F-CA42-4A8E-9FEE-C04EE9BE3361}"/>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1" name="Freeform 116">
                <a:extLst>
                  <a:ext uri="{FF2B5EF4-FFF2-40B4-BE49-F238E27FC236}">
                    <a16:creationId xmlns:a16="http://schemas.microsoft.com/office/drawing/2014/main" id="{8B8800E3-D56E-42A6-B20D-3755984C3558}"/>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02" name="Freeform 117">
                <a:extLst>
                  <a:ext uri="{FF2B5EF4-FFF2-40B4-BE49-F238E27FC236}">
                    <a16:creationId xmlns:a16="http://schemas.microsoft.com/office/drawing/2014/main" id="{31C4E83D-2450-462A-AC68-4292F19F5CAD}"/>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3" name="Freeform 118">
                <a:extLst>
                  <a:ext uri="{FF2B5EF4-FFF2-40B4-BE49-F238E27FC236}">
                    <a16:creationId xmlns:a16="http://schemas.microsoft.com/office/drawing/2014/main" id="{A8FC866D-F0A1-4BD0-A65D-1D48AA1B0105}"/>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04" name="Freeform 119">
                <a:extLst>
                  <a:ext uri="{FF2B5EF4-FFF2-40B4-BE49-F238E27FC236}">
                    <a16:creationId xmlns:a16="http://schemas.microsoft.com/office/drawing/2014/main" id="{F8FA02D7-4B4B-46B5-B569-C74450985536}"/>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05" name="Line 120">
                <a:extLst>
                  <a:ext uri="{FF2B5EF4-FFF2-40B4-BE49-F238E27FC236}">
                    <a16:creationId xmlns:a16="http://schemas.microsoft.com/office/drawing/2014/main" id="{BDAC3D3E-343C-4793-9F95-AB79D8125512}"/>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120" name="Text Box 121">
            <a:extLst>
              <a:ext uri="{FF2B5EF4-FFF2-40B4-BE49-F238E27FC236}">
                <a16:creationId xmlns:a16="http://schemas.microsoft.com/office/drawing/2014/main" id="{C7F6AFC5-F5F6-48B8-97CC-BA279951F13F}"/>
              </a:ext>
            </a:extLst>
          </p:cNvPr>
          <p:cNvSpPr txBox="1">
            <a:spLocks noChangeArrowheads="1"/>
          </p:cNvSpPr>
          <p:nvPr/>
        </p:nvSpPr>
        <p:spPr bwMode="auto">
          <a:xfrm>
            <a:off x="5130800"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22</a:t>
            </a:r>
          </a:p>
        </p:txBody>
      </p:sp>
      <p:sp>
        <p:nvSpPr>
          <p:cNvPr id="121" name="Text Box 122">
            <a:extLst>
              <a:ext uri="{FF2B5EF4-FFF2-40B4-BE49-F238E27FC236}">
                <a16:creationId xmlns:a16="http://schemas.microsoft.com/office/drawing/2014/main" id="{7E2333B0-3AE9-413D-BDB1-1154B7BFEE5D}"/>
              </a:ext>
            </a:extLst>
          </p:cNvPr>
          <p:cNvSpPr txBox="1">
            <a:spLocks noChangeArrowheads="1"/>
          </p:cNvSpPr>
          <p:nvPr/>
        </p:nvSpPr>
        <p:spPr bwMode="auto">
          <a:xfrm>
            <a:off x="3268663" y="249131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AA</a:t>
            </a:r>
          </a:p>
        </p:txBody>
      </p:sp>
      <p:sp>
        <p:nvSpPr>
          <p:cNvPr id="122" name="Text Box 123">
            <a:extLst>
              <a:ext uri="{FF2B5EF4-FFF2-40B4-BE49-F238E27FC236}">
                <a16:creationId xmlns:a16="http://schemas.microsoft.com/office/drawing/2014/main" id="{59CF99B8-1C0F-4915-9EEE-4CCB72EFD04E}"/>
              </a:ext>
            </a:extLst>
          </p:cNvPr>
          <p:cNvSpPr txBox="1">
            <a:spLocks noChangeArrowheads="1"/>
          </p:cNvSpPr>
          <p:nvPr/>
        </p:nvSpPr>
        <p:spPr bwMode="auto">
          <a:xfrm>
            <a:off x="6907213" y="2564343"/>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BB</a:t>
            </a:r>
          </a:p>
        </p:txBody>
      </p:sp>
      <p:pic>
        <p:nvPicPr>
          <p:cNvPr id="123" name="Picture 124">
            <a:extLst>
              <a:ext uri="{FF2B5EF4-FFF2-40B4-BE49-F238E27FC236}">
                <a16:creationId xmlns:a16="http://schemas.microsoft.com/office/drawing/2014/main" id="{7379FB5A-23B8-42D8-A7B1-7F79FA82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025" y="2940581"/>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 Box 125">
            <a:extLst>
              <a:ext uri="{FF2B5EF4-FFF2-40B4-BE49-F238E27FC236}">
                <a16:creationId xmlns:a16="http://schemas.microsoft.com/office/drawing/2014/main" id="{B1C7564C-C583-4858-A307-AD879300DEE3}"/>
              </a:ext>
            </a:extLst>
          </p:cNvPr>
          <p:cNvSpPr txBox="1">
            <a:spLocks noChangeArrowheads="1"/>
          </p:cNvSpPr>
          <p:nvPr/>
        </p:nvSpPr>
        <p:spPr bwMode="auto">
          <a:xfrm>
            <a:off x="3844925" y="3221568"/>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sp>
        <p:nvSpPr>
          <p:cNvPr id="125" name="Line 126">
            <a:extLst>
              <a:ext uri="{FF2B5EF4-FFF2-40B4-BE49-F238E27FC236}">
                <a16:creationId xmlns:a16="http://schemas.microsoft.com/office/drawing/2014/main" id="{4C0D02B7-51B3-4F6A-AAD9-5BF04D9CF9BE}"/>
              </a:ext>
            </a:extLst>
          </p:cNvPr>
          <p:cNvSpPr>
            <a:spLocks noChangeShapeType="1"/>
          </p:cNvSpPr>
          <p:nvPr/>
        </p:nvSpPr>
        <p:spPr bwMode="auto">
          <a:xfrm flipH="1">
            <a:off x="3629025" y="3516843"/>
            <a:ext cx="431800"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6" name="Line 127">
            <a:extLst>
              <a:ext uri="{FF2B5EF4-FFF2-40B4-BE49-F238E27FC236}">
                <a16:creationId xmlns:a16="http://schemas.microsoft.com/office/drawing/2014/main" id="{4EE52212-82F7-4DB0-A26A-C84EA8BB10FA}"/>
              </a:ext>
            </a:extLst>
          </p:cNvPr>
          <p:cNvSpPr>
            <a:spLocks noChangeShapeType="1"/>
          </p:cNvSpPr>
          <p:nvPr/>
        </p:nvSpPr>
        <p:spPr bwMode="auto">
          <a:xfrm>
            <a:off x="4492625" y="3516843"/>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7" name="Line 128">
            <a:extLst>
              <a:ext uri="{FF2B5EF4-FFF2-40B4-BE49-F238E27FC236}">
                <a16:creationId xmlns:a16="http://schemas.microsoft.com/office/drawing/2014/main" id="{F78C31DD-4416-4868-B5E7-5DD036E00A89}"/>
              </a:ext>
            </a:extLst>
          </p:cNvPr>
          <p:cNvSpPr>
            <a:spLocks noChangeShapeType="1"/>
          </p:cNvSpPr>
          <p:nvPr/>
        </p:nvSpPr>
        <p:spPr bwMode="auto">
          <a:xfrm flipH="1">
            <a:off x="7085013" y="3443818"/>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9">
            <a:extLst>
              <a:ext uri="{FF2B5EF4-FFF2-40B4-BE49-F238E27FC236}">
                <a16:creationId xmlns:a16="http://schemas.microsoft.com/office/drawing/2014/main" id="{32BB4690-693D-44C0-B931-03C93B94D9DD}"/>
              </a:ext>
            </a:extLst>
          </p:cNvPr>
          <p:cNvSpPr>
            <a:spLocks noChangeShapeType="1"/>
          </p:cNvSpPr>
          <p:nvPr/>
        </p:nvSpPr>
        <p:spPr bwMode="auto">
          <a:xfrm>
            <a:off x="7980363" y="3443818"/>
            <a:ext cx="544512" cy="122555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Text Box 130">
            <a:extLst>
              <a:ext uri="{FF2B5EF4-FFF2-40B4-BE49-F238E27FC236}">
                <a16:creationId xmlns:a16="http://schemas.microsoft.com/office/drawing/2014/main" id="{247FFE8C-03A1-40DD-B1AE-B63CE3879891}"/>
              </a:ext>
            </a:extLst>
          </p:cNvPr>
          <p:cNvSpPr txBox="1">
            <a:spLocks noChangeArrowheads="1"/>
          </p:cNvSpPr>
          <p:nvPr/>
        </p:nvSpPr>
        <p:spPr bwMode="auto">
          <a:xfrm>
            <a:off x="3268663" y="351684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0" name="Text Box 131">
            <a:extLst>
              <a:ext uri="{FF2B5EF4-FFF2-40B4-BE49-F238E27FC236}">
                <a16:creationId xmlns:a16="http://schemas.microsoft.com/office/drawing/2014/main" id="{75A67B6E-C6ED-4486-B5E0-D5D0E939F2BB}"/>
              </a:ext>
            </a:extLst>
          </p:cNvPr>
          <p:cNvSpPr txBox="1">
            <a:spLocks noChangeArrowheads="1"/>
          </p:cNvSpPr>
          <p:nvPr/>
        </p:nvSpPr>
        <p:spPr bwMode="auto">
          <a:xfrm>
            <a:off x="6797675" y="34438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1" name="Text Box 132">
            <a:extLst>
              <a:ext uri="{FF2B5EF4-FFF2-40B4-BE49-F238E27FC236}">
                <a16:creationId xmlns:a16="http://schemas.microsoft.com/office/drawing/2014/main" id="{A9F7064A-61C6-406D-BD6E-23E7F48DC16D}"/>
              </a:ext>
            </a:extLst>
          </p:cNvPr>
          <p:cNvSpPr txBox="1">
            <a:spLocks noChangeArrowheads="1"/>
          </p:cNvSpPr>
          <p:nvPr/>
        </p:nvSpPr>
        <p:spPr bwMode="auto">
          <a:xfrm>
            <a:off x="8164513" y="34438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grpSp>
        <p:nvGrpSpPr>
          <p:cNvPr id="132" name="Group 133">
            <a:extLst>
              <a:ext uri="{FF2B5EF4-FFF2-40B4-BE49-F238E27FC236}">
                <a16:creationId xmlns:a16="http://schemas.microsoft.com/office/drawing/2014/main" id="{AA696F1B-FC04-4D9D-8646-B15E5A9DC1F5}"/>
              </a:ext>
            </a:extLst>
          </p:cNvPr>
          <p:cNvGrpSpPr>
            <a:grpSpLocks/>
          </p:cNvGrpSpPr>
          <p:nvPr/>
        </p:nvGrpSpPr>
        <p:grpSpPr bwMode="auto">
          <a:xfrm>
            <a:off x="4564063" y="4453468"/>
            <a:ext cx="862012" cy="366713"/>
            <a:chOff x="250" y="2341"/>
            <a:chExt cx="543" cy="231"/>
          </a:xfrm>
        </p:grpSpPr>
        <p:sp>
          <p:nvSpPr>
            <p:cNvPr id="133" name="Rectangle 134">
              <a:extLst>
                <a:ext uri="{FF2B5EF4-FFF2-40B4-BE49-F238E27FC236}">
                  <a16:creationId xmlns:a16="http://schemas.microsoft.com/office/drawing/2014/main" id="{289C8D88-79E7-45CD-89EF-9BBDD3AC6130}"/>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34" name="Text Box 135">
              <a:extLst>
                <a:ext uri="{FF2B5EF4-FFF2-40B4-BE49-F238E27FC236}">
                  <a16:creationId xmlns:a16="http://schemas.microsoft.com/office/drawing/2014/main" id="{181B3C9C-DEE0-4A3F-A768-3BAE1F42C9FA}"/>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35" name="Text Box 136">
            <a:extLst>
              <a:ext uri="{FF2B5EF4-FFF2-40B4-BE49-F238E27FC236}">
                <a16:creationId xmlns:a16="http://schemas.microsoft.com/office/drawing/2014/main" id="{D657198E-8682-4C7B-BA23-54E8ACD7EC66}"/>
              </a:ext>
            </a:extLst>
          </p:cNvPr>
          <p:cNvSpPr txBox="1">
            <a:spLocks noChangeArrowheads="1"/>
          </p:cNvSpPr>
          <p:nvPr/>
        </p:nvSpPr>
        <p:spPr bwMode="auto">
          <a:xfrm>
            <a:off x="4564063" y="351684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36" name="Text Box 137">
            <a:extLst>
              <a:ext uri="{FF2B5EF4-FFF2-40B4-BE49-F238E27FC236}">
                <a16:creationId xmlns:a16="http://schemas.microsoft.com/office/drawing/2014/main" id="{69F5A003-61D9-4119-891C-7FE7CCE40B49}"/>
              </a:ext>
            </a:extLst>
          </p:cNvPr>
          <p:cNvSpPr txBox="1">
            <a:spLocks noChangeArrowheads="1"/>
          </p:cNvSpPr>
          <p:nvPr/>
        </p:nvSpPr>
        <p:spPr bwMode="auto">
          <a:xfrm>
            <a:off x="5140325" y="27961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137" name="Text Box 138">
            <a:extLst>
              <a:ext uri="{FF2B5EF4-FFF2-40B4-BE49-F238E27FC236}">
                <a16:creationId xmlns:a16="http://schemas.microsoft.com/office/drawing/2014/main" id="{4BD67464-0663-41CF-B03C-C1EF9C88BCF6}"/>
              </a:ext>
            </a:extLst>
          </p:cNvPr>
          <p:cNvSpPr txBox="1">
            <a:spLocks noChangeArrowheads="1"/>
          </p:cNvSpPr>
          <p:nvPr/>
        </p:nvSpPr>
        <p:spPr bwMode="auto">
          <a:xfrm>
            <a:off x="6653213" y="27961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grpSp>
        <p:nvGrpSpPr>
          <p:cNvPr id="138" name="Group 139">
            <a:extLst>
              <a:ext uri="{FF2B5EF4-FFF2-40B4-BE49-F238E27FC236}">
                <a16:creationId xmlns:a16="http://schemas.microsoft.com/office/drawing/2014/main" id="{E3FFE879-E703-4905-9BFB-23FD22686DA6}"/>
              </a:ext>
            </a:extLst>
          </p:cNvPr>
          <p:cNvGrpSpPr>
            <a:grpSpLocks/>
          </p:cNvGrpSpPr>
          <p:nvPr/>
        </p:nvGrpSpPr>
        <p:grpSpPr bwMode="auto">
          <a:xfrm>
            <a:off x="7013575" y="3443818"/>
            <a:ext cx="862013" cy="366713"/>
            <a:chOff x="250" y="2341"/>
            <a:chExt cx="543" cy="231"/>
          </a:xfrm>
        </p:grpSpPr>
        <p:sp>
          <p:nvSpPr>
            <p:cNvPr id="139" name="Rectangle 140">
              <a:extLst>
                <a:ext uri="{FF2B5EF4-FFF2-40B4-BE49-F238E27FC236}">
                  <a16:creationId xmlns:a16="http://schemas.microsoft.com/office/drawing/2014/main" id="{73321C08-B530-43A5-81C7-3ADC7CE56193}"/>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40" name="Text Box 141">
              <a:extLst>
                <a:ext uri="{FF2B5EF4-FFF2-40B4-BE49-F238E27FC236}">
                  <a16:creationId xmlns:a16="http://schemas.microsoft.com/office/drawing/2014/main" id="{80B737EF-05C8-4480-B242-028CBA9A1ACB}"/>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41" name="Text Box 144">
            <a:extLst>
              <a:ext uri="{FF2B5EF4-FFF2-40B4-BE49-F238E27FC236}">
                <a16:creationId xmlns:a16="http://schemas.microsoft.com/office/drawing/2014/main" id="{49B27632-1F44-4461-9361-531AD94ECEDA}"/>
              </a:ext>
            </a:extLst>
          </p:cNvPr>
          <p:cNvSpPr txBox="1">
            <a:spLocks noChangeArrowheads="1"/>
          </p:cNvSpPr>
          <p:nvPr/>
        </p:nvSpPr>
        <p:spPr bwMode="auto">
          <a:xfrm>
            <a:off x="3330575"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11</a:t>
            </a:r>
          </a:p>
        </p:txBody>
      </p:sp>
      <p:sp>
        <p:nvSpPr>
          <p:cNvPr id="142" name="Line 145">
            <a:extLst>
              <a:ext uri="{FF2B5EF4-FFF2-40B4-BE49-F238E27FC236}">
                <a16:creationId xmlns:a16="http://schemas.microsoft.com/office/drawing/2014/main" id="{98BF7B44-2E7E-4670-A4D9-359D298D9BED}"/>
              </a:ext>
            </a:extLst>
          </p:cNvPr>
          <p:cNvSpPr>
            <a:spLocks noChangeShapeType="1"/>
          </p:cNvSpPr>
          <p:nvPr/>
        </p:nvSpPr>
        <p:spPr bwMode="auto">
          <a:xfrm flipH="1">
            <a:off x="7445375" y="3804181"/>
            <a:ext cx="215900" cy="720725"/>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3" name="Line 146">
            <a:extLst>
              <a:ext uri="{FF2B5EF4-FFF2-40B4-BE49-F238E27FC236}">
                <a16:creationId xmlns:a16="http://schemas.microsoft.com/office/drawing/2014/main" id="{21DFBB79-875C-442C-81C7-1F170B7EC3E7}"/>
              </a:ext>
            </a:extLst>
          </p:cNvPr>
          <p:cNvSpPr>
            <a:spLocks noChangeShapeType="1"/>
          </p:cNvSpPr>
          <p:nvPr/>
        </p:nvSpPr>
        <p:spPr bwMode="auto">
          <a:xfrm>
            <a:off x="7732713" y="3732743"/>
            <a:ext cx="504825" cy="792163"/>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nvGrpSpPr>
          <p:cNvPr id="144" name="Group 147">
            <a:extLst>
              <a:ext uri="{FF2B5EF4-FFF2-40B4-BE49-F238E27FC236}">
                <a16:creationId xmlns:a16="http://schemas.microsoft.com/office/drawing/2014/main" id="{DD1D7154-33D7-4C80-8E68-51B42F9F2B53}"/>
              </a:ext>
            </a:extLst>
          </p:cNvPr>
          <p:cNvGrpSpPr>
            <a:grpSpLocks/>
          </p:cNvGrpSpPr>
          <p:nvPr/>
        </p:nvGrpSpPr>
        <p:grpSpPr bwMode="auto">
          <a:xfrm>
            <a:off x="7156450" y="3443818"/>
            <a:ext cx="862013" cy="366713"/>
            <a:chOff x="250" y="2341"/>
            <a:chExt cx="543" cy="231"/>
          </a:xfrm>
        </p:grpSpPr>
        <p:sp>
          <p:nvSpPr>
            <p:cNvPr id="145" name="Rectangle 148">
              <a:extLst>
                <a:ext uri="{FF2B5EF4-FFF2-40B4-BE49-F238E27FC236}">
                  <a16:creationId xmlns:a16="http://schemas.microsoft.com/office/drawing/2014/main" id="{8A54FF6E-3D56-4507-B3E6-A815236B2285}"/>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46" name="Text Box 149">
              <a:extLst>
                <a:ext uri="{FF2B5EF4-FFF2-40B4-BE49-F238E27FC236}">
                  <a16:creationId xmlns:a16="http://schemas.microsoft.com/office/drawing/2014/main" id="{BA5D1D3B-56CB-429F-B68A-F2238C9833D2}"/>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Tree>
    <p:extLst>
      <p:ext uri="{BB962C8B-B14F-4D97-AF65-F5344CB8AC3E}">
        <p14:creationId xmlns:p14="http://schemas.microsoft.com/office/powerpoint/2010/main" val="277480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32"/>
                                        </p:tgtEl>
                                      </p:cBhvr>
                                    </p:animEffect>
                                    <p:set>
                                      <p:cBhvr>
                                        <p:cTn id="7" dur="1" fill="hold">
                                          <p:stCondLst>
                                            <p:cond delay="499"/>
                                          </p:stCondLst>
                                        </p:cTn>
                                        <p:tgtEl>
                                          <p:spTgt spid="1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2000"/>
                                        <p:tgtEl>
                                          <p:spTgt spid="142"/>
                                        </p:tgtEl>
                                      </p:cBhvr>
                                    </p:animEffect>
                                  </p:childTnLst>
                                </p:cTn>
                              </p:par>
                              <p:par>
                                <p:cTn id="13" presetID="10" presetClass="entr" presetSubtype="0"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20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path" presetSubtype="0" accel="50000" decel="50000" fill="hold" nodeType="clickEffect">
                                  <p:stCondLst>
                                    <p:cond delay="0"/>
                                  </p:stCondLst>
                                  <p:childTnLst>
                                    <p:animMotion origin="layout" path="M -1.66667E-6 7.40741E-7 L 0.0632 0.14143 " pathEditMode="relative" rAng="0" ptsTypes="AA">
                                      <p:cBhvr>
                                        <p:cTn id="23" dur="2000" fill="hold"/>
                                        <p:tgtEl>
                                          <p:spTgt spid="144"/>
                                        </p:tgtEl>
                                        <p:attrNameLst>
                                          <p:attrName>ppt_x</p:attrName>
                                          <p:attrName>ppt_y</p:attrName>
                                        </p:attrNameLst>
                                      </p:cBhvr>
                                      <p:rCtr x="3160" y="7060"/>
                                    </p:animMotion>
                                  </p:childTnLst>
                                </p:cTn>
                              </p:par>
                              <p:par>
                                <p:cTn id="24" presetID="42" presetClass="path" presetSubtype="0" accel="50000" decel="50000" fill="hold" nodeType="withEffect">
                                  <p:stCondLst>
                                    <p:cond delay="0"/>
                                  </p:stCondLst>
                                  <p:childTnLst>
                                    <p:animMotion origin="layout" path="M 8.33333E-7 7.40741E-7 L -0.02344 0.14143 " pathEditMode="relative" rAng="0" ptsTypes="AA">
                                      <p:cBhvr>
                                        <p:cTn id="25" dur="2000" fill="hold"/>
                                        <p:tgtEl>
                                          <p:spTgt spid="138"/>
                                        </p:tgtEl>
                                        <p:attrNameLst>
                                          <p:attrName>ppt_x</p:attrName>
                                          <p:attrName>ppt_y</p:attrName>
                                        </p:attrNameLst>
                                      </p:cBhvr>
                                      <p:rCtr x="-1181" y="7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sp>
        <p:nvSpPr>
          <p:cNvPr id="4" name="Rectangle 3">
            <a:extLst>
              <a:ext uri="{FF2B5EF4-FFF2-40B4-BE49-F238E27FC236}">
                <a16:creationId xmlns:a16="http://schemas.microsoft.com/office/drawing/2014/main" id="{52D78C9B-3A5A-475A-8C63-FA38F0A0B98E}"/>
              </a:ext>
            </a:extLst>
          </p:cNvPr>
          <p:cNvSpPr txBox="1">
            <a:spLocks noChangeArrowheads="1"/>
          </p:cNvSpPr>
          <p:nvPr/>
        </p:nvSpPr>
        <p:spPr>
          <a:xfrm>
            <a:off x="3638550" y="5040313"/>
            <a:ext cx="4568776" cy="106930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dirty="0"/>
              <a:t>主机</a:t>
            </a:r>
            <a:r>
              <a:rPr lang="en-US" altLang="zh-CN" sz="2400" dirty="0"/>
              <a:t>33</a:t>
            </a:r>
            <a:r>
              <a:rPr lang="zh-CN" altLang="en-US" sz="2400" dirty="0"/>
              <a:t>，接收到数据帧</a:t>
            </a:r>
          </a:p>
          <a:p>
            <a:r>
              <a:rPr lang="zh-CN" altLang="en-US" sz="2400" dirty="0"/>
              <a:t>主机</a:t>
            </a:r>
            <a:r>
              <a:rPr lang="en-US" altLang="zh-CN" sz="2400" dirty="0"/>
              <a:t>44</a:t>
            </a:r>
            <a:r>
              <a:rPr lang="zh-CN" altLang="en-US" sz="2400" dirty="0"/>
              <a:t>，丢弃数据帧</a:t>
            </a:r>
          </a:p>
        </p:txBody>
      </p:sp>
      <p:sp>
        <p:nvSpPr>
          <p:cNvPr id="5" name="Text Box 4">
            <a:extLst>
              <a:ext uri="{FF2B5EF4-FFF2-40B4-BE49-F238E27FC236}">
                <a16:creationId xmlns:a16="http://schemas.microsoft.com/office/drawing/2014/main" id="{993EBC67-F447-4DE6-B62B-4FAEAEAF03B3}"/>
              </a:ext>
            </a:extLst>
          </p:cNvPr>
          <p:cNvSpPr txBox="1">
            <a:spLocks noChangeArrowheads="1"/>
          </p:cNvSpPr>
          <p:nvPr/>
        </p:nvSpPr>
        <p:spPr bwMode="auto">
          <a:xfrm>
            <a:off x="4848225" y="3313113"/>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grpSp>
        <p:nvGrpSpPr>
          <p:cNvPr id="6" name="Group 5">
            <a:extLst>
              <a:ext uri="{FF2B5EF4-FFF2-40B4-BE49-F238E27FC236}">
                <a16:creationId xmlns:a16="http://schemas.microsoft.com/office/drawing/2014/main" id="{0E8035ED-00F9-4C5E-BE71-DEA913496E9F}"/>
              </a:ext>
            </a:extLst>
          </p:cNvPr>
          <p:cNvGrpSpPr>
            <a:grpSpLocks/>
          </p:cNvGrpSpPr>
          <p:nvPr/>
        </p:nvGrpSpPr>
        <p:grpSpPr bwMode="auto">
          <a:xfrm>
            <a:off x="5495925" y="2160588"/>
            <a:ext cx="863600" cy="1020762"/>
            <a:chOff x="2967" y="2733"/>
            <a:chExt cx="789" cy="870"/>
          </a:xfrm>
        </p:grpSpPr>
        <p:grpSp>
          <p:nvGrpSpPr>
            <p:cNvPr id="7" name="Group 6">
              <a:extLst>
                <a:ext uri="{FF2B5EF4-FFF2-40B4-BE49-F238E27FC236}">
                  <a16:creationId xmlns:a16="http://schemas.microsoft.com/office/drawing/2014/main" id="{BC82E0A8-2455-49B1-A6BE-D3095D139BE6}"/>
                </a:ext>
              </a:extLst>
            </p:cNvPr>
            <p:cNvGrpSpPr>
              <a:grpSpLocks/>
            </p:cNvGrpSpPr>
            <p:nvPr/>
          </p:nvGrpSpPr>
          <p:grpSpPr bwMode="auto">
            <a:xfrm>
              <a:off x="2967" y="3191"/>
              <a:ext cx="763" cy="412"/>
              <a:chOff x="1929" y="1343"/>
              <a:chExt cx="763" cy="412"/>
            </a:xfrm>
          </p:grpSpPr>
          <p:sp>
            <p:nvSpPr>
              <p:cNvPr id="20" name="Freeform 7">
                <a:extLst>
                  <a:ext uri="{FF2B5EF4-FFF2-40B4-BE49-F238E27FC236}">
                    <a16:creationId xmlns:a16="http://schemas.microsoft.com/office/drawing/2014/main" id="{8629ACD3-3410-4C62-B4F8-77543778E38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 name="Freeform 8">
                <a:extLst>
                  <a:ext uri="{FF2B5EF4-FFF2-40B4-BE49-F238E27FC236}">
                    <a16:creationId xmlns:a16="http://schemas.microsoft.com/office/drawing/2014/main" id="{3CB6F6A4-D308-4CC9-AF30-698ED35C4F12}"/>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 name="Freeform 9">
                <a:extLst>
                  <a:ext uri="{FF2B5EF4-FFF2-40B4-BE49-F238E27FC236}">
                    <a16:creationId xmlns:a16="http://schemas.microsoft.com/office/drawing/2014/main" id="{93ED8D90-AC8C-4B2C-A8D2-C63069A55F61}"/>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 name="Freeform 10">
                <a:extLst>
                  <a:ext uri="{FF2B5EF4-FFF2-40B4-BE49-F238E27FC236}">
                    <a16:creationId xmlns:a16="http://schemas.microsoft.com/office/drawing/2014/main" id="{E631E2C8-D37F-400C-AB68-B696857206BA}"/>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4" name="Freeform 11">
                <a:extLst>
                  <a:ext uri="{FF2B5EF4-FFF2-40B4-BE49-F238E27FC236}">
                    <a16:creationId xmlns:a16="http://schemas.microsoft.com/office/drawing/2014/main" id="{BF7FBE63-71BE-4D6B-BE90-6E2B40CD770E}"/>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12">
                <a:extLst>
                  <a:ext uri="{FF2B5EF4-FFF2-40B4-BE49-F238E27FC236}">
                    <a16:creationId xmlns:a16="http://schemas.microsoft.com/office/drawing/2014/main" id="{6B479FB3-ED1F-479B-8A67-916CDC1CDF25}"/>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6" name="Line 13">
                <a:extLst>
                  <a:ext uri="{FF2B5EF4-FFF2-40B4-BE49-F238E27FC236}">
                    <a16:creationId xmlns:a16="http://schemas.microsoft.com/office/drawing/2014/main" id="{326C939D-D28F-4D6E-AA08-EFC8E46725F9}"/>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7" name="Line 14">
                <a:extLst>
                  <a:ext uri="{FF2B5EF4-FFF2-40B4-BE49-F238E27FC236}">
                    <a16:creationId xmlns:a16="http://schemas.microsoft.com/office/drawing/2014/main" id="{7802E1C6-BD97-4043-8899-1446F6DB4C6A}"/>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 name="Freeform 15">
                <a:extLst>
                  <a:ext uri="{FF2B5EF4-FFF2-40B4-BE49-F238E27FC236}">
                    <a16:creationId xmlns:a16="http://schemas.microsoft.com/office/drawing/2014/main" id="{7177B4A7-2528-4EC2-8D17-2B806B950EA3}"/>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9" name="Line 16">
                <a:extLst>
                  <a:ext uri="{FF2B5EF4-FFF2-40B4-BE49-F238E27FC236}">
                    <a16:creationId xmlns:a16="http://schemas.microsoft.com/office/drawing/2014/main" id="{264BD3E0-05DA-4ED6-A2B3-67FD07FA5CED}"/>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0" name="Line 17">
                <a:extLst>
                  <a:ext uri="{FF2B5EF4-FFF2-40B4-BE49-F238E27FC236}">
                    <a16:creationId xmlns:a16="http://schemas.microsoft.com/office/drawing/2014/main" id="{BAFEEC31-9937-433B-86BA-F25C6D5B3712}"/>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1" name="Line 18">
                <a:extLst>
                  <a:ext uri="{FF2B5EF4-FFF2-40B4-BE49-F238E27FC236}">
                    <a16:creationId xmlns:a16="http://schemas.microsoft.com/office/drawing/2014/main" id="{E11B1E97-ADDE-49BF-AA39-6E9FF0BD1DE4}"/>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2" name="Line 19">
                <a:extLst>
                  <a:ext uri="{FF2B5EF4-FFF2-40B4-BE49-F238E27FC236}">
                    <a16:creationId xmlns:a16="http://schemas.microsoft.com/office/drawing/2014/main" id="{F2EB9B6D-7E52-48E7-B4E8-07A927DC417B}"/>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3" name="Freeform 20">
                <a:extLst>
                  <a:ext uri="{FF2B5EF4-FFF2-40B4-BE49-F238E27FC236}">
                    <a16:creationId xmlns:a16="http://schemas.microsoft.com/office/drawing/2014/main" id="{C8261202-5014-41F3-AB32-EE4DF2B7A46A}"/>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8" name="Group 21">
              <a:extLst>
                <a:ext uri="{FF2B5EF4-FFF2-40B4-BE49-F238E27FC236}">
                  <a16:creationId xmlns:a16="http://schemas.microsoft.com/office/drawing/2014/main" id="{30D76301-9C6F-46BB-B659-B28A175F4D11}"/>
                </a:ext>
              </a:extLst>
            </p:cNvPr>
            <p:cNvGrpSpPr>
              <a:grpSpLocks/>
            </p:cNvGrpSpPr>
            <p:nvPr/>
          </p:nvGrpSpPr>
          <p:grpSpPr bwMode="auto">
            <a:xfrm>
              <a:off x="3042" y="2733"/>
              <a:ext cx="714" cy="672"/>
              <a:chOff x="2004" y="885"/>
              <a:chExt cx="714" cy="672"/>
            </a:xfrm>
          </p:grpSpPr>
          <p:sp>
            <p:nvSpPr>
              <p:cNvPr id="9" name="Freeform 22">
                <a:extLst>
                  <a:ext uri="{FF2B5EF4-FFF2-40B4-BE49-F238E27FC236}">
                    <a16:creationId xmlns:a16="http://schemas.microsoft.com/office/drawing/2014/main" id="{B4343AA1-6790-47C8-8DA8-2BBEB6990F3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0" name="Freeform 23">
                <a:extLst>
                  <a:ext uri="{FF2B5EF4-FFF2-40B4-BE49-F238E27FC236}">
                    <a16:creationId xmlns:a16="http://schemas.microsoft.com/office/drawing/2014/main" id="{2F76A62A-6F0C-45B4-BB2C-C401CA4C123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1" name="Oval 24">
                <a:extLst>
                  <a:ext uri="{FF2B5EF4-FFF2-40B4-BE49-F238E27FC236}">
                    <a16:creationId xmlns:a16="http://schemas.microsoft.com/office/drawing/2014/main" id="{DA5CF66C-8B36-41BB-A972-ECDC25C40D31}"/>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 name="Freeform 25">
                <a:extLst>
                  <a:ext uri="{FF2B5EF4-FFF2-40B4-BE49-F238E27FC236}">
                    <a16:creationId xmlns:a16="http://schemas.microsoft.com/office/drawing/2014/main" id="{E15F5A14-C489-4D35-9E37-BEEED9698BD2}"/>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3" name="Freeform 26">
                <a:extLst>
                  <a:ext uri="{FF2B5EF4-FFF2-40B4-BE49-F238E27FC236}">
                    <a16:creationId xmlns:a16="http://schemas.microsoft.com/office/drawing/2014/main" id="{BB1F1970-85E2-4690-8276-E01DD6320F59}"/>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4" name="Freeform 27">
                <a:extLst>
                  <a:ext uri="{FF2B5EF4-FFF2-40B4-BE49-F238E27FC236}">
                    <a16:creationId xmlns:a16="http://schemas.microsoft.com/office/drawing/2014/main" id="{05DA5E76-C9C4-4F05-8764-3311281687DE}"/>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 name="Freeform 28">
                <a:extLst>
                  <a:ext uri="{FF2B5EF4-FFF2-40B4-BE49-F238E27FC236}">
                    <a16:creationId xmlns:a16="http://schemas.microsoft.com/office/drawing/2014/main" id="{C3508DD8-2D7C-4B4E-BBAC-EB941684988E}"/>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6" name="Freeform 29">
                <a:extLst>
                  <a:ext uri="{FF2B5EF4-FFF2-40B4-BE49-F238E27FC236}">
                    <a16:creationId xmlns:a16="http://schemas.microsoft.com/office/drawing/2014/main" id="{D70AD384-E831-4055-BC2E-F3ED7C28B382}"/>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7" name="Freeform 30">
                <a:extLst>
                  <a:ext uri="{FF2B5EF4-FFF2-40B4-BE49-F238E27FC236}">
                    <a16:creationId xmlns:a16="http://schemas.microsoft.com/office/drawing/2014/main" id="{9BCBE083-CF3D-4817-BFB7-46A3C84FEAE2}"/>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8" name="Freeform 31">
                <a:extLst>
                  <a:ext uri="{FF2B5EF4-FFF2-40B4-BE49-F238E27FC236}">
                    <a16:creationId xmlns:a16="http://schemas.microsoft.com/office/drawing/2014/main" id="{8220A5F2-B300-405F-99AE-7A3ACDF84CF9}"/>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9" name="Line 32">
                <a:extLst>
                  <a:ext uri="{FF2B5EF4-FFF2-40B4-BE49-F238E27FC236}">
                    <a16:creationId xmlns:a16="http://schemas.microsoft.com/office/drawing/2014/main" id="{1C2032A7-21B9-43A0-BE8F-771EF5DC8FC1}"/>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34" name="Text Box 33">
            <a:extLst>
              <a:ext uri="{FF2B5EF4-FFF2-40B4-BE49-F238E27FC236}">
                <a16:creationId xmlns:a16="http://schemas.microsoft.com/office/drawing/2014/main" id="{81D5CBF7-C5F8-47FF-B479-45D414037117}"/>
              </a:ext>
            </a:extLst>
          </p:cNvPr>
          <p:cNvSpPr txBox="1">
            <a:spLocks noChangeArrowheads="1"/>
          </p:cNvSpPr>
          <p:nvPr/>
        </p:nvSpPr>
        <p:spPr bwMode="auto">
          <a:xfrm>
            <a:off x="7658100" y="3973513"/>
            <a:ext cx="194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44</a:t>
            </a:r>
          </a:p>
        </p:txBody>
      </p:sp>
      <p:grpSp>
        <p:nvGrpSpPr>
          <p:cNvPr id="35" name="Group 34">
            <a:extLst>
              <a:ext uri="{FF2B5EF4-FFF2-40B4-BE49-F238E27FC236}">
                <a16:creationId xmlns:a16="http://schemas.microsoft.com/office/drawing/2014/main" id="{C5ED5B9D-29A8-43FD-89E9-30A395BD8F57}"/>
              </a:ext>
            </a:extLst>
          </p:cNvPr>
          <p:cNvGrpSpPr>
            <a:grpSpLocks/>
          </p:cNvGrpSpPr>
          <p:nvPr/>
        </p:nvGrpSpPr>
        <p:grpSpPr bwMode="auto">
          <a:xfrm>
            <a:off x="8016875" y="2808288"/>
            <a:ext cx="863600" cy="1020762"/>
            <a:chOff x="2967" y="2733"/>
            <a:chExt cx="789" cy="870"/>
          </a:xfrm>
        </p:grpSpPr>
        <p:grpSp>
          <p:nvGrpSpPr>
            <p:cNvPr id="36" name="Group 35">
              <a:extLst>
                <a:ext uri="{FF2B5EF4-FFF2-40B4-BE49-F238E27FC236}">
                  <a16:creationId xmlns:a16="http://schemas.microsoft.com/office/drawing/2014/main" id="{778B8767-C419-488C-8623-4AD9076CF44C}"/>
                </a:ext>
              </a:extLst>
            </p:cNvPr>
            <p:cNvGrpSpPr>
              <a:grpSpLocks/>
            </p:cNvGrpSpPr>
            <p:nvPr/>
          </p:nvGrpSpPr>
          <p:grpSpPr bwMode="auto">
            <a:xfrm>
              <a:off x="2967" y="3191"/>
              <a:ext cx="763" cy="412"/>
              <a:chOff x="1929" y="1343"/>
              <a:chExt cx="763" cy="412"/>
            </a:xfrm>
          </p:grpSpPr>
          <p:sp>
            <p:nvSpPr>
              <p:cNvPr id="49" name="Freeform 36">
                <a:extLst>
                  <a:ext uri="{FF2B5EF4-FFF2-40B4-BE49-F238E27FC236}">
                    <a16:creationId xmlns:a16="http://schemas.microsoft.com/office/drawing/2014/main" id="{A67167DA-8773-4AC6-A1CF-8B0948AAB398}"/>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0" name="Freeform 37">
                <a:extLst>
                  <a:ext uri="{FF2B5EF4-FFF2-40B4-BE49-F238E27FC236}">
                    <a16:creationId xmlns:a16="http://schemas.microsoft.com/office/drawing/2014/main" id="{040825A7-2819-460B-A5F6-533D3D5C67C6}"/>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1" name="Freeform 38">
                <a:extLst>
                  <a:ext uri="{FF2B5EF4-FFF2-40B4-BE49-F238E27FC236}">
                    <a16:creationId xmlns:a16="http://schemas.microsoft.com/office/drawing/2014/main" id="{CE94623E-C8F4-4D20-96F1-59D36A8F40C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2" name="Freeform 39">
                <a:extLst>
                  <a:ext uri="{FF2B5EF4-FFF2-40B4-BE49-F238E27FC236}">
                    <a16:creationId xmlns:a16="http://schemas.microsoft.com/office/drawing/2014/main" id="{CFB50885-15EE-4785-BC8F-2A48E82476C4}"/>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53" name="Freeform 40">
                <a:extLst>
                  <a:ext uri="{FF2B5EF4-FFF2-40B4-BE49-F238E27FC236}">
                    <a16:creationId xmlns:a16="http://schemas.microsoft.com/office/drawing/2014/main" id="{D3B2FCA1-B052-4635-A839-417733FB8C21}"/>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41">
                <a:extLst>
                  <a:ext uri="{FF2B5EF4-FFF2-40B4-BE49-F238E27FC236}">
                    <a16:creationId xmlns:a16="http://schemas.microsoft.com/office/drawing/2014/main" id="{2E0C34D5-1A32-45CD-A6E1-5B5177C1C3C0}"/>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55" name="Line 42">
                <a:extLst>
                  <a:ext uri="{FF2B5EF4-FFF2-40B4-BE49-F238E27FC236}">
                    <a16:creationId xmlns:a16="http://schemas.microsoft.com/office/drawing/2014/main" id="{AB09016B-5440-49DD-94CB-43B01E653E46}"/>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6" name="Line 43">
                <a:extLst>
                  <a:ext uri="{FF2B5EF4-FFF2-40B4-BE49-F238E27FC236}">
                    <a16:creationId xmlns:a16="http://schemas.microsoft.com/office/drawing/2014/main" id="{04675043-B0F0-458E-BF29-47B8833D096C}"/>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7" name="Freeform 44">
                <a:extLst>
                  <a:ext uri="{FF2B5EF4-FFF2-40B4-BE49-F238E27FC236}">
                    <a16:creationId xmlns:a16="http://schemas.microsoft.com/office/drawing/2014/main" id="{CCD54F7B-94A0-4564-8BB2-8FA0C11FB452}"/>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58" name="Line 45">
                <a:extLst>
                  <a:ext uri="{FF2B5EF4-FFF2-40B4-BE49-F238E27FC236}">
                    <a16:creationId xmlns:a16="http://schemas.microsoft.com/office/drawing/2014/main" id="{0453EEF3-02E7-41C6-B378-736370292E4F}"/>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59" name="Line 46">
                <a:extLst>
                  <a:ext uri="{FF2B5EF4-FFF2-40B4-BE49-F238E27FC236}">
                    <a16:creationId xmlns:a16="http://schemas.microsoft.com/office/drawing/2014/main" id="{41499F9C-7268-4EA9-9297-E4628A982173}"/>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0" name="Line 47">
                <a:extLst>
                  <a:ext uri="{FF2B5EF4-FFF2-40B4-BE49-F238E27FC236}">
                    <a16:creationId xmlns:a16="http://schemas.microsoft.com/office/drawing/2014/main" id="{18975C4D-9AED-4B99-A2A9-30E204FAB0B0}"/>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1" name="Line 48">
                <a:extLst>
                  <a:ext uri="{FF2B5EF4-FFF2-40B4-BE49-F238E27FC236}">
                    <a16:creationId xmlns:a16="http://schemas.microsoft.com/office/drawing/2014/main" id="{614E5BA3-F98C-4D3A-958E-17544261147D}"/>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2" name="Freeform 49">
                <a:extLst>
                  <a:ext uri="{FF2B5EF4-FFF2-40B4-BE49-F238E27FC236}">
                    <a16:creationId xmlns:a16="http://schemas.microsoft.com/office/drawing/2014/main" id="{BF2F9F3B-F988-4BC9-B834-87EF7E6DDF92}"/>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37" name="Group 50">
              <a:extLst>
                <a:ext uri="{FF2B5EF4-FFF2-40B4-BE49-F238E27FC236}">
                  <a16:creationId xmlns:a16="http://schemas.microsoft.com/office/drawing/2014/main" id="{A4291415-0570-4A45-9AF0-C420E42BDC04}"/>
                </a:ext>
              </a:extLst>
            </p:cNvPr>
            <p:cNvGrpSpPr>
              <a:grpSpLocks/>
            </p:cNvGrpSpPr>
            <p:nvPr/>
          </p:nvGrpSpPr>
          <p:grpSpPr bwMode="auto">
            <a:xfrm>
              <a:off x="3042" y="2733"/>
              <a:ext cx="714" cy="672"/>
              <a:chOff x="2004" y="885"/>
              <a:chExt cx="714" cy="672"/>
            </a:xfrm>
          </p:grpSpPr>
          <p:sp>
            <p:nvSpPr>
              <p:cNvPr id="38" name="Freeform 51">
                <a:extLst>
                  <a:ext uri="{FF2B5EF4-FFF2-40B4-BE49-F238E27FC236}">
                    <a16:creationId xmlns:a16="http://schemas.microsoft.com/office/drawing/2014/main" id="{0007E28D-260B-4D7B-8681-B72821B47914}"/>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39" name="Freeform 52">
                <a:extLst>
                  <a:ext uri="{FF2B5EF4-FFF2-40B4-BE49-F238E27FC236}">
                    <a16:creationId xmlns:a16="http://schemas.microsoft.com/office/drawing/2014/main" id="{27BB1D51-7B66-41B7-9CC3-E9346C7F0E60}"/>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40" name="Oval 53">
                <a:extLst>
                  <a:ext uri="{FF2B5EF4-FFF2-40B4-BE49-F238E27FC236}">
                    <a16:creationId xmlns:a16="http://schemas.microsoft.com/office/drawing/2014/main" id="{0423F1D7-4E14-42CD-B0A9-97BB6438BF22}"/>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1" name="Freeform 54">
                <a:extLst>
                  <a:ext uri="{FF2B5EF4-FFF2-40B4-BE49-F238E27FC236}">
                    <a16:creationId xmlns:a16="http://schemas.microsoft.com/office/drawing/2014/main" id="{7290A0B5-4349-4B26-A5B5-9B316585DF7B}"/>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2" name="Freeform 55">
                <a:extLst>
                  <a:ext uri="{FF2B5EF4-FFF2-40B4-BE49-F238E27FC236}">
                    <a16:creationId xmlns:a16="http://schemas.microsoft.com/office/drawing/2014/main" id="{AF802CAE-DB65-48B3-91FA-D4178AA7A5D8}"/>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3" name="Freeform 56">
                <a:extLst>
                  <a:ext uri="{FF2B5EF4-FFF2-40B4-BE49-F238E27FC236}">
                    <a16:creationId xmlns:a16="http://schemas.microsoft.com/office/drawing/2014/main" id="{0D7D3BCA-CAB1-4420-B15C-3A3078AF93F5}"/>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4" name="Freeform 57">
                <a:extLst>
                  <a:ext uri="{FF2B5EF4-FFF2-40B4-BE49-F238E27FC236}">
                    <a16:creationId xmlns:a16="http://schemas.microsoft.com/office/drawing/2014/main" id="{FCE5B1E2-FB48-41D2-9F10-4CCB1902A053}"/>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45" name="Freeform 58">
                <a:extLst>
                  <a:ext uri="{FF2B5EF4-FFF2-40B4-BE49-F238E27FC236}">
                    <a16:creationId xmlns:a16="http://schemas.microsoft.com/office/drawing/2014/main" id="{28579CAE-C9EA-4F90-A499-B1C3ECA669B6}"/>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6" name="Freeform 59">
                <a:extLst>
                  <a:ext uri="{FF2B5EF4-FFF2-40B4-BE49-F238E27FC236}">
                    <a16:creationId xmlns:a16="http://schemas.microsoft.com/office/drawing/2014/main" id="{F237BE9E-3CD3-4107-9B13-0DFC5F7B563A}"/>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47" name="Freeform 60">
                <a:extLst>
                  <a:ext uri="{FF2B5EF4-FFF2-40B4-BE49-F238E27FC236}">
                    <a16:creationId xmlns:a16="http://schemas.microsoft.com/office/drawing/2014/main" id="{55A18B2B-A7D6-4DBC-A596-CCE3A7B0E33D}"/>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48" name="Line 61">
                <a:extLst>
                  <a:ext uri="{FF2B5EF4-FFF2-40B4-BE49-F238E27FC236}">
                    <a16:creationId xmlns:a16="http://schemas.microsoft.com/office/drawing/2014/main" id="{8FB5C60A-1B01-4D34-B789-101585B73984}"/>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63" name="Group 64">
            <a:extLst>
              <a:ext uri="{FF2B5EF4-FFF2-40B4-BE49-F238E27FC236}">
                <a16:creationId xmlns:a16="http://schemas.microsoft.com/office/drawing/2014/main" id="{F19FED3B-AFC4-4A95-B443-F612898DDB64}"/>
              </a:ext>
            </a:extLst>
          </p:cNvPr>
          <p:cNvGrpSpPr>
            <a:grpSpLocks/>
          </p:cNvGrpSpPr>
          <p:nvPr/>
        </p:nvGrpSpPr>
        <p:grpSpPr bwMode="auto">
          <a:xfrm>
            <a:off x="6072188" y="2952750"/>
            <a:ext cx="862012" cy="366713"/>
            <a:chOff x="250" y="2341"/>
            <a:chExt cx="543" cy="231"/>
          </a:xfrm>
        </p:grpSpPr>
        <p:sp>
          <p:nvSpPr>
            <p:cNvPr id="64" name="Rectangle 65">
              <a:extLst>
                <a:ext uri="{FF2B5EF4-FFF2-40B4-BE49-F238E27FC236}">
                  <a16:creationId xmlns:a16="http://schemas.microsoft.com/office/drawing/2014/main" id="{145E2D5B-6628-4810-9762-E6D62566BCEB}"/>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5" name="Text Box 66">
              <a:extLst>
                <a:ext uri="{FF2B5EF4-FFF2-40B4-BE49-F238E27FC236}">
                  <a16:creationId xmlns:a16="http://schemas.microsoft.com/office/drawing/2014/main" id="{80C2A608-B4D5-4806-AE27-2C4DC1F8C4A5}"/>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grpSp>
        <p:nvGrpSpPr>
          <p:cNvPr id="66" name="Group 67">
            <a:extLst>
              <a:ext uri="{FF2B5EF4-FFF2-40B4-BE49-F238E27FC236}">
                <a16:creationId xmlns:a16="http://schemas.microsoft.com/office/drawing/2014/main" id="{C8AD5086-CE19-47AB-93CB-92240045BA89}"/>
              </a:ext>
            </a:extLst>
          </p:cNvPr>
          <p:cNvGrpSpPr>
            <a:grpSpLocks/>
          </p:cNvGrpSpPr>
          <p:nvPr/>
        </p:nvGrpSpPr>
        <p:grpSpPr bwMode="auto">
          <a:xfrm>
            <a:off x="8520113" y="3529013"/>
            <a:ext cx="862012" cy="366712"/>
            <a:chOff x="250" y="2341"/>
            <a:chExt cx="543" cy="231"/>
          </a:xfrm>
        </p:grpSpPr>
        <p:sp>
          <p:nvSpPr>
            <p:cNvPr id="67" name="Rectangle 68">
              <a:extLst>
                <a:ext uri="{FF2B5EF4-FFF2-40B4-BE49-F238E27FC236}">
                  <a16:creationId xmlns:a16="http://schemas.microsoft.com/office/drawing/2014/main" id="{94357BB5-4222-4A94-908D-388C46FEDDCA}"/>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8" name="Text Box 69">
              <a:extLst>
                <a:ext uri="{FF2B5EF4-FFF2-40B4-BE49-F238E27FC236}">
                  <a16:creationId xmlns:a16="http://schemas.microsoft.com/office/drawing/2014/main" id="{7D4E4610-3984-4284-92E0-BFAAB2D123BB}"/>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69" name="AutoShape 75">
            <a:extLst>
              <a:ext uri="{FF2B5EF4-FFF2-40B4-BE49-F238E27FC236}">
                <a16:creationId xmlns:a16="http://schemas.microsoft.com/office/drawing/2014/main" id="{E214916E-8FA7-4B04-9D2C-AB4ECB8FD7C6}"/>
              </a:ext>
            </a:extLst>
          </p:cNvPr>
          <p:cNvSpPr>
            <a:spLocks noChangeArrowheads="1"/>
          </p:cNvSpPr>
          <p:nvPr/>
        </p:nvSpPr>
        <p:spPr bwMode="auto">
          <a:xfrm>
            <a:off x="4559300" y="2160588"/>
            <a:ext cx="792163" cy="431800"/>
          </a:xfrm>
          <a:prstGeom prst="smileyFace">
            <a:avLst>
              <a:gd name="adj" fmla="val 4653"/>
            </a:avLst>
          </a:prstGeom>
          <a:gradFill rotWithShape="1">
            <a:gsLst>
              <a:gs pos="0">
                <a:schemeClr val="bg1"/>
              </a:gs>
              <a:gs pos="100000">
                <a:srgbClr val="FFCCFF"/>
              </a:gs>
            </a:gsLst>
            <a:lin ang="5400000" scaled="1"/>
          </a:gradFill>
          <a:ln w="28575">
            <a:solidFill>
              <a:srgbClr val="5F5F5F"/>
            </a:solidFill>
            <a:round/>
            <a:headEnd/>
            <a:tailEnd/>
          </a:ln>
          <a:effectLst/>
          <a:extLs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70" name="AutoShape 76">
            <a:extLst>
              <a:ext uri="{FF2B5EF4-FFF2-40B4-BE49-F238E27FC236}">
                <a16:creationId xmlns:a16="http://schemas.microsoft.com/office/drawing/2014/main" id="{63AF92AE-1C70-4EA9-AF9B-FA987B696B41}"/>
              </a:ext>
            </a:extLst>
          </p:cNvPr>
          <p:cNvSpPr>
            <a:spLocks noChangeArrowheads="1"/>
          </p:cNvSpPr>
          <p:nvPr/>
        </p:nvSpPr>
        <p:spPr bwMode="auto">
          <a:xfrm>
            <a:off x="4271963" y="2999189"/>
            <a:ext cx="3619500" cy="1652186"/>
          </a:xfrm>
          <a:prstGeom prst="roundRect">
            <a:avLst>
              <a:gd name="adj" fmla="val 16667"/>
            </a:avLst>
          </a:prstGeom>
          <a:gradFill rotWithShape="1">
            <a:gsLst>
              <a:gs pos="0">
                <a:srgbClr val="FFFBFF"/>
              </a:gs>
              <a:gs pos="100000">
                <a:srgbClr val="FFCCFF"/>
              </a:gs>
            </a:gsLst>
            <a:lin ang="5400000" scaled="1"/>
          </a:gradFill>
          <a:ln w="28575" algn="ctr">
            <a:solidFill>
              <a:srgbClr val="5F5F5F"/>
            </a:solidFill>
            <a:round/>
            <a:headEnd/>
            <a:tailEnd/>
          </a:ln>
          <a:effectLst>
            <a:outerShdw dist="107763" dir="2700000" algn="ctr" rotWithShape="0">
              <a:srgbClr val="C0C0C0">
                <a:alpha val="50000"/>
              </a:srgbClr>
            </a:outerShdw>
          </a:effectLst>
        </p:spPr>
        <p:txBody>
          <a:bodyPr wrap="square" lIns="234000" tIns="190800" rIns="234000" bIns="190800"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在这个过程中，交换机的</a:t>
            </a:r>
            <a:r>
              <a:rPr lang="en-US" altLang="zh-CN" sz="1800"/>
              <a:t>MAC</a:t>
            </a:r>
            <a:r>
              <a:rPr lang="zh-CN" altLang="en-US" sz="1800"/>
              <a:t>地址表中没有需要的条目，交换机通过广播的方式，转发了数据帧</a:t>
            </a:r>
          </a:p>
        </p:txBody>
      </p:sp>
    </p:spTree>
    <p:extLst>
      <p:ext uri="{BB962C8B-B14F-4D97-AF65-F5344CB8AC3E}">
        <p14:creationId xmlns:p14="http://schemas.microsoft.com/office/powerpoint/2010/main" val="336462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6" fill="hold" nodeType="clickEffect">
                                  <p:stCondLst>
                                    <p:cond delay="0"/>
                                  </p:stCondLst>
                                  <p:childTnLst>
                                    <p:anim calcmode="lin" valueType="num">
                                      <p:cBhvr additive="base">
                                        <p:cTn id="6" dur="500"/>
                                        <p:tgtEl>
                                          <p:spTgt spid="66"/>
                                        </p:tgtEl>
                                        <p:attrNameLst>
                                          <p:attrName>ppt_x</p:attrName>
                                        </p:attrNameLst>
                                      </p:cBhvr>
                                      <p:tavLst>
                                        <p:tav tm="0">
                                          <p:val>
                                            <p:strVal val="ppt_x"/>
                                          </p:val>
                                        </p:tav>
                                        <p:tav tm="100000">
                                          <p:val>
                                            <p:strVal val="1+ppt_w/2"/>
                                          </p:val>
                                        </p:tav>
                                      </p:tavLst>
                                    </p:anim>
                                    <p:anim calcmode="lin" valueType="num">
                                      <p:cBhvr additive="base">
                                        <p:cTn id="7" dur="500"/>
                                        <p:tgtEl>
                                          <p:spTgt spid="66"/>
                                        </p:tgtEl>
                                        <p:attrNameLst>
                                          <p:attrName>ppt_y</p:attrName>
                                        </p:attrNameLst>
                                      </p:cBhvr>
                                      <p:tavLst>
                                        <p:tav tm="0">
                                          <p:val>
                                            <p:strVal val="ppt_y"/>
                                          </p:val>
                                        </p:tav>
                                        <p:tav tm="100000">
                                          <p:val>
                                            <p:strVal val="1+ppt_h/2"/>
                                          </p:val>
                                        </p:tav>
                                      </p:tavLst>
                                    </p:anim>
                                    <p:set>
                                      <p:cBhvr>
                                        <p:cTn id="8" dur="1" fill="hold">
                                          <p:stCondLst>
                                            <p:cond delay="499"/>
                                          </p:stCondLst>
                                        </p:cTn>
                                        <p:tgtEl>
                                          <p:spTgt spid="6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edge">
                                      <p:cBhvr>
                                        <p:cTn id="13"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pic>
        <p:nvPicPr>
          <p:cNvPr id="4" name="Picture 4">
            <a:extLst>
              <a:ext uri="{FF2B5EF4-FFF2-40B4-BE49-F238E27FC236}">
                <a16:creationId xmlns:a16="http://schemas.microsoft.com/office/drawing/2014/main" id="{6548FEE6-843D-48D9-B432-E9E201ABA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100" y="2797706"/>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5E6E721B-798E-4111-8380-59CC61D4D94D}"/>
              </a:ext>
            </a:extLst>
          </p:cNvPr>
          <p:cNvSpPr txBox="1">
            <a:spLocks noChangeArrowheads="1"/>
          </p:cNvSpPr>
          <p:nvPr/>
        </p:nvSpPr>
        <p:spPr bwMode="auto">
          <a:xfrm>
            <a:off x="7491413" y="3080281"/>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sp>
        <p:nvSpPr>
          <p:cNvPr id="6" name="Line 6">
            <a:extLst>
              <a:ext uri="{FF2B5EF4-FFF2-40B4-BE49-F238E27FC236}">
                <a16:creationId xmlns:a16="http://schemas.microsoft.com/office/drawing/2014/main" id="{3B3F0B91-F603-4A1F-98C2-74D23CB7D8B2}"/>
              </a:ext>
            </a:extLst>
          </p:cNvPr>
          <p:cNvSpPr>
            <a:spLocks noChangeShapeType="1"/>
          </p:cNvSpPr>
          <p:nvPr/>
        </p:nvSpPr>
        <p:spPr bwMode="auto">
          <a:xfrm>
            <a:off x="5116513" y="3086631"/>
            <a:ext cx="2232025" cy="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grpSp>
        <p:nvGrpSpPr>
          <p:cNvPr id="7" name="Group 7">
            <a:extLst>
              <a:ext uri="{FF2B5EF4-FFF2-40B4-BE49-F238E27FC236}">
                <a16:creationId xmlns:a16="http://schemas.microsoft.com/office/drawing/2014/main" id="{F27CAF03-AEA5-409E-B422-42472D5098F4}"/>
              </a:ext>
            </a:extLst>
          </p:cNvPr>
          <p:cNvGrpSpPr>
            <a:grpSpLocks/>
          </p:cNvGrpSpPr>
          <p:nvPr/>
        </p:nvGrpSpPr>
        <p:grpSpPr bwMode="auto">
          <a:xfrm>
            <a:off x="3100388" y="4591581"/>
            <a:ext cx="863600" cy="1020762"/>
            <a:chOff x="2967" y="2733"/>
            <a:chExt cx="789" cy="870"/>
          </a:xfrm>
        </p:grpSpPr>
        <p:grpSp>
          <p:nvGrpSpPr>
            <p:cNvPr id="8" name="Group 8">
              <a:extLst>
                <a:ext uri="{FF2B5EF4-FFF2-40B4-BE49-F238E27FC236}">
                  <a16:creationId xmlns:a16="http://schemas.microsoft.com/office/drawing/2014/main" id="{840A0B0B-1D96-402D-8198-3ABAC0A8F1EA}"/>
                </a:ext>
              </a:extLst>
            </p:cNvPr>
            <p:cNvGrpSpPr>
              <a:grpSpLocks/>
            </p:cNvGrpSpPr>
            <p:nvPr/>
          </p:nvGrpSpPr>
          <p:grpSpPr bwMode="auto">
            <a:xfrm>
              <a:off x="2967" y="3191"/>
              <a:ext cx="763" cy="412"/>
              <a:chOff x="1929" y="1343"/>
              <a:chExt cx="763" cy="412"/>
            </a:xfrm>
          </p:grpSpPr>
          <p:sp>
            <p:nvSpPr>
              <p:cNvPr id="21" name="Freeform 9">
                <a:extLst>
                  <a:ext uri="{FF2B5EF4-FFF2-40B4-BE49-F238E27FC236}">
                    <a16:creationId xmlns:a16="http://schemas.microsoft.com/office/drawing/2014/main" id="{204FC3CA-8AC6-4CFE-B941-FF0F7D9C7B87}"/>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 name="Freeform 10">
                <a:extLst>
                  <a:ext uri="{FF2B5EF4-FFF2-40B4-BE49-F238E27FC236}">
                    <a16:creationId xmlns:a16="http://schemas.microsoft.com/office/drawing/2014/main" id="{F50867E9-01C0-4EBA-A9E2-277031CD0CF3}"/>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 name="Freeform 11">
                <a:extLst>
                  <a:ext uri="{FF2B5EF4-FFF2-40B4-BE49-F238E27FC236}">
                    <a16:creationId xmlns:a16="http://schemas.microsoft.com/office/drawing/2014/main" id="{9CA50D14-6519-482E-A556-BE70499BFE5C}"/>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 name="Freeform 12">
                <a:extLst>
                  <a:ext uri="{FF2B5EF4-FFF2-40B4-BE49-F238E27FC236}">
                    <a16:creationId xmlns:a16="http://schemas.microsoft.com/office/drawing/2014/main" id="{E1178D5D-C5E5-4767-A067-D1D348ECB4D3}"/>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5" name="Freeform 13">
                <a:extLst>
                  <a:ext uri="{FF2B5EF4-FFF2-40B4-BE49-F238E27FC236}">
                    <a16:creationId xmlns:a16="http://schemas.microsoft.com/office/drawing/2014/main" id="{6A0C29F1-FFED-49D2-9FEB-E2EE034C6CEF}"/>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14">
                <a:extLst>
                  <a:ext uri="{FF2B5EF4-FFF2-40B4-BE49-F238E27FC236}">
                    <a16:creationId xmlns:a16="http://schemas.microsoft.com/office/drawing/2014/main" id="{6AC0AB74-9492-496D-A191-C346B968A496}"/>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7" name="Line 15">
                <a:extLst>
                  <a:ext uri="{FF2B5EF4-FFF2-40B4-BE49-F238E27FC236}">
                    <a16:creationId xmlns:a16="http://schemas.microsoft.com/office/drawing/2014/main" id="{35E44BA1-AFC9-4C60-A6AC-668B3F62A777}"/>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 name="Line 16">
                <a:extLst>
                  <a:ext uri="{FF2B5EF4-FFF2-40B4-BE49-F238E27FC236}">
                    <a16:creationId xmlns:a16="http://schemas.microsoft.com/office/drawing/2014/main" id="{DC0870B5-E065-45FB-A909-2CFF048D9D32}"/>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9" name="Freeform 17">
                <a:extLst>
                  <a:ext uri="{FF2B5EF4-FFF2-40B4-BE49-F238E27FC236}">
                    <a16:creationId xmlns:a16="http://schemas.microsoft.com/office/drawing/2014/main" id="{37096BEE-0D67-4E95-88DC-D626A5651761}"/>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30" name="Line 18">
                <a:extLst>
                  <a:ext uri="{FF2B5EF4-FFF2-40B4-BE49-F238E27FC236}">
                    <a16:creationId xmlns:a16="http://schemas.microsoft.com/office/drawing/2014/main" id="{BBEDBEFF-028A-4EAB-A7BE-B6B740504D3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1" name="Line 19">
                <a:extLst>
                  <a:ext uri="{FF2B5EF4-FFF2-40B4-BE49-F238E27FC236}">
                    <a16:creationId xmlns:a16="http://schemas.microsoft.com/office/drawing/2014/main" id="{FC3BF20E-1546-4D08-A105-E39F67D36B8B}"/>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2" name="Line 20">
                <a:extLst>
                  <a:ext uri="{FF2B5EF4-FFF2-40B4-BE49-F238E27FC236}">
                    <a16:creationId xmlns:a16="http://schemas.microsoft.com/office/drawing/2014/main" id="{4AE7010E-5B8B-4731-B8D1-1451766FCB2B}"/>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3" name="Line 21">
                <a:extLst>
                  <a:ext uri="{FF2B5EF4-FFF2-40B4-BE49-F238E27FC236}">
                    <a16:creationId xmlns:a16="http://schemas.microsoft.com/office/drawing/2014/main" id="{6E4798A2-AA8E-45E9-AE97-63612C254BD8}"/>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4" name="Freeform 22">
                <a:extLst>
                  <a:ext uri="{FF2B5EF4-FFF2-40B4-BE49-F238E27FC236}">
                    <a16:creationId xmlns:a16="http://schemas.microsoft.com/office/drawing/2014/main" id="{C5625A1F-E141-4D80-BAFC-3FE7DC4F1E62}"/>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 name="Group 23">
              <a:extLst>
                <a:ext uri="{FF2B5EF4-FFF2-40B4-BE49-F238E27FC236}">
                  <a16:creationId xmlns:a16="http://schemas.microsoft.com/office/drawing/2014/main" id="{C2F7D2DD-63A4-4315-9AA6-63BD736DB26D}"/>
                </a:ext>
              </a:extLst>
            </p:cNvPr>
            <p:cNvGrpSpPr>
              <a:grpSpLocks/>
            </p:cNvGrpSpPr>
            <p:nvPr/>
          </p:nvGrpSpPr>
          <p:grpSpPr bwMode="auto">
            <a:xfrm>
              <a:off x="3042" y="2733"/>
              <a:ext cx="714" cy="672"/>
              <a:chOff x="2004" y="885"/>
              <a:chExt cx="714" cy="672"/>
            </a:xfrm>
          </p:grpSpPr>
          <p:sp>
            <p:nvSpPr>
              <p:cNvPr id="10" name="Freeform 24">
                <a:extLst>
                  <a:ext uri="{FF2B5EF4-FFF2-40B4-BE49-F238E27FC236}">
                    <a16:creationId xmlns:a16="http://schemas.microsoft.com/office/drawing/2014/main" id="{4932D7E3-286C-4AA4-873E-83D8F0F8E41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1" name="Freeform 25">
                <a:extLst>
                  <a:ext uri="{FF2B5EF4-FFF2-40B4-BE49-F238E27FC236}">
                    <a16:creationId xmlns:a16="http://schemas.microsoft.com/office/drawing/2014/main" id="{E659BCB6-D18B-4C65-86F1-38DC33341865}"/>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2" name="Oval 26">
                <a:extLst>
                  <a:ext uri="{FF2B5EF4-FFF2-40B4-BE49-F238E27FC236}">
                    <a16:creationId xmlns:a16="http://schemas.microsoft.com/office/drawing/2014/main" id="{1ED6FE02-DDC0-464A-8EC5-BD3066E6A5A4}"/>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3" name="Freeform 27">
                <a:extLst>
                  <a:ext uri="{FF2B5EF4-FFF2-40B4-BE49-F238E27FC236}">
                    <a16:creationId xmlns:a16="http://schemas.microsoft.com/office/drawing/2014/main" id="{F2DBBE1C-D688-4170-B2AF-B2E240E897A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4" name="Freeform 28">
                <a:extLst>
                  <a:ext uri="{FF2B5EF4-FFF2-40B4-BE49-F238E27FC236}">
                    <a16:creationId xmlns:a16="http://schemas.microsoft.com/office/drawing/2014/main" id="{914F6ABE-3AAE-408E-9E59-5BCB774AA034}"/>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 name="Freeform 29">
                <a:extLst>
                  <a:ext uri="{FF2B5EF4-FFF2-40B4-BE49-F238E27FC236}">
                    <a16:creationId xmlns:a16="http://schemas.microsoft.com/office/drawing/2014/main" id="{56D9BC40-38A2-476F-A91A-17644FEAAB60}"/>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 name="Freeform 30">
                <a:extLst>
                  <a:ext uri="{FF2B5EF4-FFF2-40B4-BE49-F238E27FC236}">
                    <a16:creationId xmlns:a16="http://schemas.microsoft.com/office/drawing/2014/main" id="{D01C9275-AB68-45AE-9CDE-EA6C0E600719}"/>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7" name="Freeform 31">
                <a:extLst>
                  <a:ext uri="{FF2B5EF4-FFF2-40B4-BE49-F238E27FC236}">
                    <a16:creationId xmlns:a16="http://schemas.microsoft.com/office/drawing/2014/main" id="{56C5DBA7-8A9A-43DC-B296-1F14EEC41FCD}"/>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 name="Freeform 32">
                <a:extLst>
                  <a:ext uri="{FF2B5EF4-FFF2-40B4-BE49-F238E27FC236}">
                    <a16:creationId xmlns:a16="http://schemas.microsoft.com/office/drawing/2014/main" id="{AC0E3282-9EC4-4827-A7CF-C48E9E0A27C1}"/>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9" name="Freeform 33">
                <a:extLst>
                  <a:ext uri="{FF2B5EF4-FFF2-40B4-BE49-F238E27FC236}">
                    <a16:creationId xmlns:a16="http://schemas.microsoft.com/office/drawing/2014/main" id="{705ABEED-358E-45BB-9ACF-F7A502657059}"/>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0" name="Line 34">
                <a:extLst>
                  <a:ext uri="{FF2B5EF4-FFF2-40B4-BE49-F238E27FC236}">
                    <a16:creationId xmlns:a16="http://schemas.microsoft.com/office/drawing/2014/main" id="{71358EF5-9C42-43DE-8C03-4F742E1E770F}"/>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35" name="Text Box 35">
            <a:extLst>
              <a:ext uri="{FF2B5EF4-FFF2-40B4-BE49-F238E27FC236}">
                <a16:creationId xmlns:a16="http://schemas.microsoft.com/office/drawing/2014/main" id="{E5CF7423-B69A-4B34-BCB1-7F7C0387611F}"/>
              </a:ext>
            </a:extLst>
          </p:cNvPr>
          <p:cNvSpPr txBox="1">
            <a:spLocks noChangeArrowheads="1"/>
          </p:cNvSpPr>
          <p:nvPr/>
        </p:nvSpPr>
        <p:spPr bwMode="auto">
          <a:xfrm>
            <a:off x="6956425" y="5672668"/>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sp>
        <p:nvSpPr>
          <p:cNvPr id="36" name="Text Box 36">
            <a:extLst>
              <a:ext uri="{FF2B5EF4-FFF2-40B4-BE49-F238E27FC236}">
                <a16:creationId xmlns:a16="http://schemas.microsoft.com/office/drawing/2014/main" id="{222CE236-3B29-47D1-A6FA-FFE5FA73F637}"/>
              </a:ext>
            </a:extLst>
          </p:cNvPr>
          <p:cNvSpPr txBox="1">
            <a:spLocks noChangeArrowheads="1"/>
          </p:cNvSpPr>
          <p:nvPr/>
        </p:nvSpPr>
        <p:spPr bwMode="auto">
          <a:xfrm>
            <a:off x="8829675" y="5672668"/>
            <a:ext cx="194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44</a:t>
            </a:r>
          </a:p>
        </p:txBody>
      </p:sp>
      <p:grpSp>
        <p:nvGrpSpPr>
          <p:cNvPr id="37" name="Group 37">
            <a:extLst>
              <a:ext uri="{FF2B5EF4-FFF2-40B4-BE49-F238E27FC236}">
                <a16:creationId xmlns:a16="http://schemas.microsoft.com/office/drawing/2014/main" id="{51CD2275-FD40-4A34-8C92-423CCFC9125E}"/>
              </a:ext>
            </a:extLst>
          </p:cNvPr>
          <p:cNvGrpSpPr>
            <a:grpSpLocks/>
          </p:cNvGrpSpPr>
          <p:nvPr/>
        </p:nvGrpSpPr>
        <p:grpSpPr bwMode="auto">
          <a:xfrm>
            <a:off x="4684713" y="4591581"/>
            <a:ext cx="863600" cy="1020762"/>
            <a:chOff x="2967" y="2733"/>
            <a:chExt cx="789" cy="870"/>
          </a:xfrm>
        </p:grpSpPr>
        <p:grpSp>
          <p:nvGrpSpPr>
            <p:cNvPr id="38" name="Group 38">
              <a:extLst>
                <a:ext uri="{FF2B5EF4-FFF2-40B4-BE49-F238E27FC236}">
                  <a16:creationId xmlns:a16="http://schemas.microsoft.com/office/drawing/2014/main" id="{A52EC662-BEB0-4C20-9099-BDA64CDB41D6}"/>
                </a:ext>
              </a:extLst>
            </p:cNvPr>
            <p:cNvGrpSpPr>
              <a:grpSpLocks/>
            </p:cNvGrpSpPr>
            <p:nvPr/>
          </p:nvGrpSpPr>
          <p:grpSpPr bwMode="auto">
            <a:xfrm>
              <a:off x="2967" y="3191"/>
              <a:ext cx="763" cy="412"/>
              <a:chOff x="1929" y="1343"/>
              <a:chExt cx="763" cy="412"/>
            </a:xfrm>
          </p:grpSpPr>
          <p:sp>
            <p:nvSpPr>
              <p:cNvPr id="51" name="Freeform 39">
                <a:extLst>
                  <a:ext uri="{FF2B5EF4-FFF2-40B4-BE49-F238E27FC236}">
                    <a16:creationId xmlns:a16="http://schemas.microsoft.com/office/drawing/2014/main" id="{9663A879-1AB6-4459-ADAD-48A077B7D8C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2" name="Freeform 40">
                <a:extLst>
                  <a:ext uri="{FF2B5EF4-FFF2-40B4-BE49-F238E27FC236}">
                    <a16:creationId xmlns:a16="http://schemas.microsoft.com/office/drawing/2014/main" id="{59CBB6BE-0B0B-4FD7-BA9C-6BA6210807CE}"/>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3" name="Freeform 41">
                <a:extLst>
                  <a:ext uri="{FF2B5EF4-FFF2-40B4-BE49-F238E27FC236}">
                    <a16:creationId xmlns:a16="http://schemas.microsoft.com/office/drawing/2014/main" id="{3824907F-C261-4126-98B7-A4047EFFD6D6}"/>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4" name="Freeform 42">
                <a:extLst>
                  <a:ext uri="{FF2B5EF4-FFF2-40B4-BE49-F238E27FC236}">
                    <a16:creationId xmlns:a16="http://schemas.microsoft.com/office/drawing/2014/main" id="{CE3A44D3-A78C-497B-B41D-BC6F4B142C6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55" name="Freeform 43">
                <a:extLst>
                  <a:ext uri="{FF2B5EF4-FFF2-40B4-BE49-F238E27FC236}">
                    <a16:creationId xmlns:a16="http://schemas.microsoft.com/office/drawing/2014/main" id="{A00BDCBE-0EFC-4D86-BBF4-A2C8895C8C97}"/>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44">
                <a:extLst>
                  <a:ext uri="{FF2B5EF4-FFF2-40B4-BE49-F238E27FC236}">
                    <a16:creationId xmlns:a16="http://schemas.microsoft.com/office/drawing/2014/main" id="{65998570-2F14-4229-9805-B4E0AABF39A9}"/>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57" name="Line 45">
                <a:extLst>
                  <a:ext uri="{FF2B5EF4-FFF2-40B4-BE49-F238E27FC236}">
                    <a16:creationId xmlns:a16="http://schemas.microsoft.com/office/drawing/2014/main" id="{41F29F3F-5E87-4D64-9C75-41945475E73E}"/>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8" name="Line 46">
                <a:extLst>
                  <a:ext uri="{FF2B5EF4-FFF2-40B4-BE49-F238E27FC236}">
                    <a16:creationId xmlns:a16="http://schemas.microsoft.com/office/drawing/2014/main" id="{BE1AD422-D2DB-4EAB-BBC5-8745D84C1D82}"/>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9" name="Freeform 47">
                <a:extLst>
                  <a:ext uri="{FF2B5EF4-FFF2-40B4-BE49-F238E27FC236}">
                    <a16:creationId xmlns:a16="http://schemas.microsoft.com/office/drawing/2014/main" id="{EAD144EC-0F64-45AC-BAC9-BCF048E45AAF}"/>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60" name="Line 48">
                <a:extLst>
                  <a:ext uri="{FF2B5EF4-FFF2-40B4-BE49-F238E27FC236}">
                    <a16:creationId xmlns:a16="http://schemas.microsoft.com/office/drawing/2014/main" id="{B93E311E-63A2-4719-8211-6E0E8F34412B}"/>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1" name="Line 49">
                <a:extLst>
                  <a:ext uri="{FF2B5EF4-FFF2-40B4-BE49-F238E27FC236}">
                    <a16:creationId xmlns:a16="http://schemas.microsoft.com/office/drawing/2014/main" id="{D27614BE-CED4-45D3-BC58-8898C679A75D}"/>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2" name="Line 50">
                <a:extLst>
                  <a:ext uri="{FF2B5EF4-FFF2-40B4-BE49-F238E27FC236}">
                    <a16:creationId xmlns:a16="http://schemas.microsoft.com/office/drawing/2014/main" id="{66569AA1-213F-4879-A8C6-094E3ED78BE5}"/>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3" name="Line 51">
                <a:extLst>
                  <a:ext uri="{FF2B5EF4-FFF2-40B4-BE49-F238E27FC236}">
                    <a16:creationId xmlns:a16="http://schemas.microsoft.com/office/drawing/2014/main" id="{BCDCB13C-A56D-4FC4-9C71-BDC7F8B39D09}"/>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4" name="Freeform 52">
                <a:extLst>
                  <a:ext uri="{FF2B5EF4-FFF2-40B4-BE49-F238E27FC236}">
                    <a16:creationId xmlns:a16="http://schemas.microsoft.com/office/drawing/2014/main" id="{19E7ED5E-5864-4529-A208-CE58E0123BB4}"/>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39" name="Group 53">
              <a:extLst>
                <a:ext uri="{FF2B5EF4-FFF2-40B4-BE49-F238E27FC236}">
                  <a16:creationId xmlns:a16="http://schemas.microsoft.com/office/drawing/2014/main" id="{8F206099-6515-450C-B1F2-4BAD235CCABE}"/>
                </a:ext>
              </a:extLst>
            </p:cNvPr>
            <p:cNvGrpSpPr>
              <a:grpSpLocks/>
            </p:cNvGrpSpPr>
            <p:nvPr/>
          </p:nvGrpSpPr>
          <p:grpSpPr bwMode="auto">
            <a:xfrm>
              <a:off x="3042" y="2733"/>
              <a:ext cx="714" cy="672"/>
              <a:chOff x="2004" y="885"/>
              <a:chExt cx="714" cy="672"/>
            </a:xfrm>
          </p:grpSpPr>
          <p:sp>
            <p:nvSpPr>
              <p:cNvPr id="40" name="Freeform 54">
                <a:extLst>
                  <a:ext uri="{FF2B5EF4-FFF2-40B4-BE49-F238E27FC236}">
                    <a16:creationId xmlns:a16="http://schemas.microsoft.com/office/drawing/2014/main" id="{594AD593-4116-4605-9FCD-6E91EBBF1197}"/>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41" name="Freeform 55">
                <a:extLst>
                  <a:ext uri="{FF2B5EF4-FFF2-40B4-BE49-F238E27FC236}">
                    <a16:creationId xmlns:a16="http://schemas.microsoft.com/office/drawing/2014/main" id="{F7A38259-717B-4F36-83FB-B5566CAFEA6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42" name="Oval 56">
                <a:extLst>
                  <a:ext uri="{FF2B5EF4-FFF2-40B4-BE49-F238E27FC236}">
                    <a16:creationId xmlns:a16="http://schemas.microsoft.com/office/drawing/2014/main" id="{6EB2030F-0DE7-4B43-B7A9-6EF18281D910}"/>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3" name="Freeform 57">
                <a:extLst>
                  <a:ext uri="{FF2B5EF4-FFF2-40B4-BE49-F238E27FC236}">
                    <a16:creationId xmlns:a16="http://schemas.microsoft.com/office/drawing/2014/main" id="{0EEDB620-FB65-4C0A-AF40-C08DE26B2A21}"/>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4" name="Freeform 58">
                <a:extLst>
                  <a:ext uri="{FF2B5EF4-FFF2-40B4-BE49-F238E27FC236}">
                    <a16:creationId xmlns:a16="http://schemas.microsoft.com/office/drawing/2014/main" id="{BBB6C2F7-AE45-4409-8438-B310438ADA4E}"/>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5" name="Freeform 59">
                <a:extLst>
                  <a:ext uri="{FF2B5EF4-FFF2-40B4-BE49-F238E27FC236}">
                    <a16:creationId xmlns:a16="http://schemas.microsoft.com/office/drawing/2014/main" id="{38E29C8D-9412-4223-86B0-16899FFE15A3}"/>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6" name="Freeform 60">
                <a:extLst>
                  <a:ext uri="{FF2B5EF4-FFF2-40B4-BE49-F238E27FC236}">
                    <a16:creationId xmlns:a16="http://schemas.microsoft.com/office/drawing/2014/main" id="{CCB17105-ADD0-4E9E-9E8E-4E0570B61503}"/>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47" name="Freeform 61">
                <a:extLst>
                  <a:ext uri="{FF2B5EF4-FFF2-40B4-BE49-F238E27FC236}">
                    <a16:creationId xmlns:a16="http://schemas.microsoft.com/office/drawing/2014/main" id="{FFC2E6D2-BC33-41C1-A2F8-CAA31D41E86D}"/>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8" name="Freeform 62">
                <a:extLst>
                  <a:ext uri="{FF2B5EF4-FFF2-40B4-BE49-F238E27FC236}">
                    <a16:creationId xmlns:a16="http://schemas.microsoft.com/office/drawing/2014/main" id="{49CCD4B2-F5E6-4625-89A6-0CE3C4B17F9B}"/>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49" name="Freeform 63">
                <a:extLst>
                  <a:ext uri="{FF2B5EF4-FFF2-40B4-BE49-F238E27FC236}">
                    <a16:creationId xmlns:a16="http://schemas.microsoft.com/office/drawing/2014/main" id="{7C4104CE-2238-4DB8-B2A3-C6A277583A11}"/>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50" name="Line 64">
                <a:extLst>
                  <a:ext uri="{FF2B5EF4-FFF2-40B4-BE49-F238E27FC236}">
                    <a16:creationId xmlns:a16="http://schemas.microsoft.com/office/drawing/2014/main" id="{1D3D1590-0897-4AE6-BCF6-9DC692B20892}"/>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65" name="Group 65">
            <a:extLst>
              <a:ext uri="{FF2B5EF4-FFF2-40B4-BE49-F238E27FC236}">
                <a16:creationId xmlns:a16="http://schemas.microsoft.com/office/drawing/2014/main" id="{E77FE155-3876-4948-8907-52A9597A505A}"/>
              </a:ext>
            </a:extLst>
          </p:cNvPr>
          <p:cNvGrpSpPr>
            <a:grpSpLocks/>
          </p:cNvGrpSpPr>
          <p:nvPr/>
        </p:nvGrpSpPr>
        <p:grpSpPr bwMode="auto">
          <a:xfrm>
            <a:off x="6627813" y="4520143"/>
            <a:ext cx="863600" cy="1020763"/>
            <a:chOff x="2967" y="2733"/>
            <a:chExt cx="789" cy="870"/>
          </a:xfrm>
        </p:grpSpPr>
        <p:grpSp>
          <p:nvGrpSpPr>
            <p:cNvPr id="66" name="Group 66">
              <a:extLst>
                <a:ext uri="{FF2B5EF4-FFF2-40B4-BE49-F238E27FC236}">
                  <a16:creationId xmlns:a16="http://schemas.microsoft.com/office/drawing/2014/main" id="{7D6E3024-16DF-42C6-87F1-A4E0B34B2953}"/>
                </a:ext>
              </a:extLst>
            </p:cNvPr>
            <p:cNvGrpSpPr>
              <a:grpSpLocks/>
            </p:cNvGrpSpPr>
            <p:nvPr/>
          </p:nvGrpSpPr>
          <p:grpSpPr bwMode="auto">
            <a:xfrm>
              <a:off x="2967" y="3191"/>
              <a:ext cx="763" cy="412"/>
              <a:chOff x="1929" y="1343"/>
              <a:chExt cx="763" cy="412"/>
            </a:xfrm>
          </p:grpSpPr>
          <p:sp>
            <p:nvSpPr>
              <p:cNvPr id="79" name="Freeform 67">
                <a:extLst>
                  <a:ext uri="{FF2B5EF4-FFF2-40B4-BE49-F238E27FC236}">
                    <a16:creationId xmlns:a16="http://schemas.microsoft.com/office/drawing/2014/main" id="{990C5E73-A9B9-4259-97F6-409CEA1BE06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0" name="Freeform 68">
                <a:extLst>
                  <a:ext uri="{FF2B5EF4-FFF2-40B4-BE49-F238E27FC236}">
                    <a16:creationId xmlns:a16="http://schemas.microsoft.com/office/drawing/2014/main" id="{F6AF0583-A55B-4D40-9666-E961D2C05D13}"/>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1" name="Freeform 69">
                <a:extLst>
                  <a:ext uri="{FF2B5EF4-FFF2-40B4-BE49-F238E27FC236}">
                    <a16:creationId xmlns:a16="http://schemas.microsoft.com/office/drawing/2014/main" id="{EE5085A2-5E9C-441D-AD7D-2A3A985E8521}"/>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2" name="Freeform 70">
                <a:extLst>
                  <a:ext uri="{FF2B5EF4-FFF2-40B4-BE49-F238E27FC236}">
                    <a16:creationId xmlns:a16="http://schemas.microsoft.com/office/drawing/2014/main" id="{17F61319-9835-4841-B912-909BF0D4AB27}"/>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83" name="Freeform 71">
                <a:extLst>
                  <a:ext uri="{FF2B5EF4-FFF2-40B4-BE49-F238E27FC236}">
                    <a16:creationId xmlns:a16="http://schemas.microsoft.com/office/drawing/2014/main" id="{8556C16B-E5AE-440C-8C17-8A872C746F19}"/>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Freeform 72">
                <a:extLst>
                  <a:ext uri="{FF2B5EF4-FFF2-40B4-BE49-F238E27FC236}">
                    <a16:creationId xmlns:a16="http://schemas.microsoft.com/office/drawing/2014/main" id="{01CB1C62-90E1-4F5F-ABEF-DAF452531745}"/>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85" name="Line 73">
                <a:extLst>
                  <a:ext uri="{FF2B5EF4-FFF2-40B4-BE49-F238E27FC236}">
                    <a16:creationId xmlns:a16="http://schemas.microsoft.com/office/drawing/2014/main" id="{CF44603D-9129-463A-B7E9-67565673C410}"/>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6" name="Line 74">
                <a:extLst>
                  <a:ext uri="{FF2B5EF4-FFF2-40B4-BE49-F238E27FC236}">
                    <a16:creationId xmlns:a16="http://schemas.microsoft.com/office/drawing/2014/main" id="{FF1BF2AE-E164-4738-9CC0-7BE04F67D4A1}"/>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7" name="Freeform 75">
                <a:extLst>
                  <a:ext uri="{FF2B5EF4-FFF2-40B4-BE49-F238E27FC236}">
                    <a16:creationId xmlns:a16="http://schemas.microsoft.com/office/drawing/2014/main" id="{AA9E7266-22D2-4C46-9FE4-31D5CA57C620}"/>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88" name="Line 76">
                <a:extLst>
                  <a:ext uri="{FF2B5EF4-FFF2-40B4-BE49-F238E27FC236}">
                    <a16:creationId xmlns:a16="http://schemas.microsoft.com/office/drawing/2014/main" id="{E313C665-2E2F-4B7C-81EC-8F5F2F39E776}"/>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9" name="Line 77">
                <a:extLst>
                  <a:ext uri="{FF2B5EF4-FFF2-40B4-BE49-F238E27FC236}">
                    <a16:creationId xmlns:a16="http://schemas.microsoft.com/office/drawing/2014/main" id="{38C3B5DF-670C-46FE-888C-CD6A2E4F1BA2}"/>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0" name="Line 78">
                <a:extLst>
                  <a:ext uri="{FF2B5EF4-FFF2-40B4-BE49-F238E27FC236}">
                    <a16:creationId xmlns:a16="http://schemas.microsoft.com/office/drawing/2014/main" id="{4AF2685A-DC64-4223-8172-A2B61CC6A7EC}"/>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1" name="Line 79">
                <a:extLst>
                  <a:ext uri="{FF2B5EF4-FFF2-40B4-BE49-F238E27FC236}">
                    <a16:creationId xmlns:a16="http://schemas.microsoft.com/office/drawing/2014/main" id="{82E086CD-4FF8-4A2A-AB5B-CEAD7F97914A}"/>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2" name="Freeform 80">
                <a:extLst>
                  <a:ext uri="{FF2B5EF4-FFF2-40B4-BE49-F238E27FC236}">
                    <a16:creationId xmlns:a16="http://schemas.microsoft.com/office/drawing/2014/main" id="{7DCE34DE-5300-40E5-8E57-2D478850943D}"/>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67" name="Group 81">
              <a:extLst>
                <a:ext uri="{FF2B5EF4-FFF2-40B4-BE49-F238E27FC236}">
                  <a16:creationId xmlns:a16="http://schemas.microsoft.com/office/drawing/2014/main" id="{00D16B13-5704-4FF7-BD29-EC775C20074F}"/>
                </a:ext>
              </a:extLst>
            </p:cNvPr>
            <p:cNvGrpSpPr>
              <a:grpSpLocks/>
            </p:cNvGrpSpPr>
            <p:nvPr/>
          </p:nvGrpSpPr>
          <p:grpSpPr bwMode="auto">
            <a:xfrm>
              <a:off x="3042" y="2733"/>
              <a:ext cx="714" cy="672"/>
              <a:chOff x="2004" y="885"/>
              <a:chExt cx="714" cy="672"/>
            </a:xfrm>
          </p:grpSpPr>
          <p:sp>
            <p:nvSpPr>
              <p:cNvPr id="68" name="Freeform 82">
                <a:extLst>
                  <a:ext uri="{FF2B5EF4-FFF2-40B4-BE49-F238E27FC236}">
                    <a16:creationId xmlns:a16="http://schemas.microsoft.com/office/drawing/2014/main" id="{34FEE23F-4E74-420D-95C9-7942F0357C1C}"/>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69" name="Freeform 83">
                <a:extLst>
                  <a:ext uri="{FF2B5EF4-FFF2-40B4-BE49-F238E27FC236}">
                    <a16:creationId xmlns:a16="http://schemas.microsoft.com/office/drawing/2014/main" id="{73A94467-F4B3-4F5A-8850-76333D58FED8}"/>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70" name="Oval 84">
                <a:extLst>
                  <a:ext uri="{FF2B5EF4-FFF2-40B4-BE49-F238E27FC236}">
                    <a16:creationId xmlns:a16="http://schemas.microsoft.com/office/drawing/2014/main" id="{03518BDC-A9F5-4638-A970-B03FC61A918F}"/>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71" name="Freeform 85">
                <a:extLst>
                  <a:ext uri="{FF2B5EF4-FFF2-40B4-BE49-F238E27FC236}">
                    <a16:creationId xmlns:a16="http://schemas.microsoft.com/office/drawing/2014/main" id="{EC58F3D1-BB3A-4AF2-AD2A-BB85266CE762}"/>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2" name="Freeform 86">
                <a:extLst>
                  <a:ext uri="{FF2B5EF4-FFF2-40B4-BE49-F238E27FC236}">
                    <a16:creationId xmlns:a16="http://schemas.microsoft.com/office/drawing/2014/main" id="{8A88709C-6B76-4832-8F99-7BC5BBDABF39}"/>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3" name="Freeform 87">
                <a:extLst>
                  <a:ext uri="{FF2B5EF4-FFF2-40B4-BE49-F238E27FC236}">
                    <a16:creationId xmlns:a16="http://schemas.microsoft.com/office/drawing/2014/main" id="{EA4F2A33-7DD3-44B2-B4E9-F98E4DD6BD4D}"/>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4" name="Freeform 88">
                <a:extLst>
                  <a:ext uri="{FF2B5EF4-FFF2-40B4-BE49-F238E27FC236}">
                    <a16:creationId xmlns:a16="http://schemas.microsoft.com/office/drawing/2014/main" id="{ED81B4D8-A807-4619-8C26-0D33DBD5572C}"/>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75" name="Freeform 89">
                <a:extLst>
                  <a:ext uri="{FF2B5EF4-FFF2-40B4-BE49-F238E27FC236}">
                    <a16:creationId xmlns:a16="http://schemas.microsoft.com/office/drawing/2014/main" id="{5AD959B9-554E-49BE-A605-AA3AF7A31C3F}"/>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6" name="Freeform 90">
                <a:extLst>
                  <a:ext uri="{FF2B5EF4-FFF2-40B4-BE49-F238E27FC236}">
                    <a16:creationId xmlns:a16="http://schemas.microsoft.com/office/drawing/2014/main" id="{2DCC6CC9-91E4-4183-954B-B80A39DA30C3}"/>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77" name="Freeform 91">
                <a:extLst>
                  <a:ext uri="{FF2B5EF4-FFF2-40B4-BE49-F238E27FC236}">
                    <a16:creationId xmlns:a16="http://schemas.microsoft.com/office/drawing/2014/main" id="{1BE6164C-122B-4C90-B1C6-B1021C3FE5BC}"/>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78" name="Line 92">
                <a:extLst>
                  <a:ext uri="{FF2B5EF4-FFF2-40B4-BE49-F238E27FC236}">
                    <a16:creationId xmlns:a16="http://schemas.microsoft.com/office/drawing/2014/main" id="{6E2070A8-1EEC-4CD9-8B15-67FF096FF85D}"/>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93" name="Group 93">
            <a:extLst>
              <a:ext uri="{FF2B5EF4-FFF2-40B4-BE49-F238E27FC236}">
                <a16:creationId xmlns:a16="http://schemas.microsoft.com/office/drawing/2014/main" id="{D0852112-04AD-4FD0-B7CF-FE7D6A0B96B9}"/>
              </a:ext>
            </a:extLst>
          </p:cNvPr>
          <p:cNvGrpSpPr>
            <a:grpSpLocks/>
          </p:cNvGrpSpPr>
          <p:nvPr/>
        </p:nvGrpSpPr>
        <p:grpSpPr bwMode="auto">
          <a:xfrm>
            <a:off x="8212138" y="4507443"/>
            <a:ext cx="863600" cy="1020763"/>
            <a:chOff x="2967" y="2733"/>
            <a:chExt cx="789" cy="870"/>
          </a:xfrm>
        </p:grpSpPr>
        <p:grpSp>
          <p:nvGrpSpPr>
            <p:cNvPr id="94" name="Group 94">
              <a:extLst>
                <a:ext uri="{FF2B5EF4-FFF2-40B4-BE49-F238E27FC236}">
                  <a16:creationId xmlns:a16="http://schemas.microsoft.com/office/drawing/2014/main" id="{5724B5D0-0F38-4955-A778-1A85410E303A}"/>
                </a:ext>
              </a:extLst>
            </p:cNvPr>
            <p:cNvGrpSpPr>
              <a:grpSpLocks/>
            </p:cNvGrpSpPr>
            <p:nvPr/>
          </p:nvGrpSpPr>
          <p:grpSpPr bwMode="auto">
            <a:xfrm>
              <a:off x="2967" y="3191"/>
              <a:ext cx="763" cy="412"/>
              <a:chOff x="1929" y="1343"/>
              <a:chExt cx="763" cy="412"/>
            </a:xfrm>
          </p:grpSpPr>
          <p:sp>
            <p:nvSpPr>
              <p:cNvPr id="107" name="Freeform 95">
                <a:extLst>
                  <a:ext uri="{FF2B5EF4-FFF2-40B4-BE49-F238E27FC236}">
                    <a16:creationId xmlns:a16="http://schemas.microsoft.com/office/drawing/2014/main" id="{D6A2D2AA-E8DC-406D-B0C1-44C756956793}"/>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8" name="Freeform 96">
                <a:extLst>
                  <a:ext uri="{FF2B5EF4-FFF2-40B4-BE49-F238E27FC236}">
                    <a16:creationId xmlns:a16="http://schemas.microsoft.com/office/drawing/2014/main" id="{44AE8466-D7D3-4C19-9E42-8AD97B7461FF}"/>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9" name="Freeform 97">
                <a:extLst>
                  <a:ext uri="{FF2B5EF4-FFF2-40B4-BE49-F238E27FC236}">
                    <a16:creationId xmlns:a16="http://schemas.microsoft.com/office/drawing/2014/main" id="{C7A5025A-52AE-4E74-98A4-84B18D50315B}"/>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0" name="Freeform 98">
                <a:extLst>
                  <a:ext uri="{FF2B5EF4-FFF2-40B4-BE49-F238E27FC236}">
                    <a16:creationId xmlns:a16="http://schemas.microsoft.com/office/drawing/2014/main" id="{5DD29360-E517-4AC0-8A4D-0147E535E2D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11" name="Freeform 99">
                <a:extLst>
                  <a:ext uri="{FF2B5EF4-FFF2-40B4-BE49-F238E27FC236}">
                    <a16:creationId xmlns:a16="http://schemas.microsoft.com/office/drawing/2014/main" id="{01803193-AC42-4805-AB76-25DE91F33A94}"/>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 name="Freeform 100">
                <a:extLst>
                  <a:ext uri="{FF2B5EF4-FFF2-40B4-BE49-F238E27FC236}">
                    <a16:creationId xmlns:a16="http://schemas.microsoft.com/office/drawing/2014/main" id="{39B65361-2FB9-4A32-9122-27432AB0136E}"/>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13" name="Line 101">
                <a:extLst>
                  <a:ext uri="{FF2B5EF4-FFF2-40B4-BE49-F238E27FC236}">
                    <a16:creationId xmlns:a16="http://schemas.microsoft.com/office/drawing/2014/main" id="{F0FC9D84-2C7B-452B-8E98-5B39778AAAFC}"/>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4" name="Line 102">
                <a:extLst>
                  <a:ext uri="{FF2B5EF4-FFF2-40B4-BE49-F238E27FC236}">
                    <a16:creationId xmlns:a16="http://schemas.microsoft.com/office/drawing/2014/main" id="{A01A3933-5A91-4E1B-8DBC-6BF94FFC796A}"/>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5" name="Freeform 103">
                <a:extLst>
                  <a:ext uri="{FF2B5EF4-FFF2-40B4-BE49-F238E27FC236}">
                    <a16:creationId xmlns:a16="http://schemas.microsoft.com/office/drawing/2014/main" id="{C1968291-C59D-4415-AC42-04646F0D7BC1}"/>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16" name="Line 104">
                <a:extLst>
                  <a:ext uri="{FF2B5EF4-FFF2-40B4-BE49-F238E27FC236}">
                    <a16:creationId xmlns:a16="http://schemas.microsoft.com/office/drawing/2014/main" id="{A9519831-52DF-4A8C-A88C-5E6DECFC25DA}"/>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7" name="Line 105">
                <a:extLst>
                  <a:ext uri="{FF2B5EF4-FFF2-40B4-BE49-F238E27FC236}">
                    <a16:creationId xmlns:a16="http://schemas.microsoft.com/office/drawing/2014/main" id="{B8D9B828-E53A-482D-953D-FC1AF9F0FB1B}"/>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8" name="Line 106">
                <a:extLst>
                  <a:ext uri="{FF2B5EF4-FFF2-40B4-BE49-F238E27FC236}">
                    <a16:creationId xmlns:a16="http://schemas.microsoft.com/office/drawing/2014/main" id="{5C0D6DEB-EB6F-490C-A047-685AC78A65EF}"/>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9" name="Line 107">
                <a:extLst>
                  <a:ext uri="{FF2B5EF4-FFF2-40B4-BE49-F238E27FC236}">
                    <a16:creationId xmlns:a16="http://schemas.microsoft.com/office/drawing/2014/main" id="{913D1E55-E06B-4800-BEA7-FC60A8D607E3}"/>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0" name="Freeform 108">
                <a:extLst>
                  <a:ext uri="{FF2B5EF4-FFF2-40B4-BE49-F238E27FC236}">
                    <a16:creationId xmlns:a16="http://schemas.microsoft.com/office/drawing/2014/main" id="{FBEB2C40-21F9-4D7F-AD73-3C87C1B6FA40}"/>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5" name="Group 109">
              <a:extLst>
                <a:ext uri="{FF2B5EF4-FFF2-40B4-BE49-F238E27FC236}">
                  <a16:creationId xmlns:a16="http://schemas.microsoft.com/office/drawing/2014/main" id="{50F287F1-6992-4533-B4BC-C36D2DCF6FBA}"/>
                </a:ext>
              </a:extLst>
            </p:cNvPr>
            <p:cNvGrpSpPr>
              <a:grpSpLocks/>
            </p:cNvGrpSpPr>
            <p:nvPr/>
          </p:nvGrpSpPr>
          <p:grpSpPr bwMode="auto">
            <a:xfrm>
              <a:off x="3042" y="2733"/>
              <a:ext cx="714" cy="672"/>
              <a:chOff x="2004" y="885"/>
              <a:chExt cx="714" cy="672"/>
            </a:xfrm>
          </p:grpSpPr>
          <p:sp>
            <p:nvSpPr>
              <p:cNvPr id="96" name="Freeform 110">
                <a:extLst>
                  <a:ext uri="{FF2B5EF4-FFF2-40B4-BE49-F238E27FC236}">
                    <a16:creationId xmlns:a16="http://schemas.microsoft.com/office/drawing/2014/main" id="{9BEBC61B-5773-4739-8A27-C66269FC0E70}"/>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97" name="Freeform 111">
                <a:extLst>
                  <a:ext uri="{FF2B5EF4-FFF2-40B4-BE49-F238E27FC236}">
                    <a16:creationId xmlns:a16="http://schemas.microsoft.com/office/drawing/2014/main" id="{EB317534-D6F8-4A90-9176-96625E30F902}"/>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98" name="Oval 112">
                <a:extLst>
                  <a:ext uri="{FF2B5EF4-FFF2-40B4-BE49-F238E27FC236}">
                    <a16:creationId xmlns:a16="http://schemas.microsoft.com/office/drawing/2014/main" id="{CABEF449-9167-495E-93AE-1D9D949C8B22}"/>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99" name="Freeform 113">
                <a:extLst>
                  <a:ext uri="{FF2B5EF4-FFF2-40B4-BE49-F238E27FC236}">
                    <a16:creationId xmlns:a16="http://schemas.microsoft.com/office/drawing/2014/main" id="{7468FE4C-2826-4B26-93D6-08EA7E1995A7}"/>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0" name="Freeform 114">
                <a:extLst>
                  <a:ext uri="{FF2B5EF4-FFF2-40B4-BE49-F238E27FC236}">
                    <a16:creationId xmlns:a16="http://schemas.microsoft.com/office/drawing/2014/main" id="{0A4D44DA-8E04-4E2F-85DE-F79E9D25A69F}"/>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1" name="Freeform 115">
                <a:extLst>
                  <a:ext uri="{FF2B5EF4-FFF2-40B4-BE49-F238E27FC236}">
                    <a16:creationId xmlns:a16="http://schemas.microsoft.com/office/drawing/2014/main" id="{D80B0FF5-8256-4035-8FAE-43C020FEB3F1}"/>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2" name="Freeform 116">
                <a:extLst>
                  <a:ext uri="{FF2B5EF4-FFF2-40B4-BE49-F238E27FC236}">
                    <a16:creationId xmlns:a16="http://schemas.microsoft.com/office/drawing/2014/main" id="{4B405248-B840-4EA2-ABA9-2E9CE3E0141D}"/>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03" name="Freeform 117">
                <a:extLst>
                  <a:ext uri="{FF2B5EF4-FFF2-40B4-BE49-F238E27FC236}">
                    <a16:creationId xmlns:a16="http://schemas.microsoft.com/office/drawing/2014/main" id="{A24B470B-0F67-472B-9A97-DC57B3FE0385}"/>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4" name="Freeform 118">
                <a:extLst>
                  <a:ext uri="{FF2B5EF4-FFF2-40B4-BE49-F238E27FC236}">
                    <a16:creationId xmlns:a16="http://schemas.microsoft.com/office/drawing/2014/main" id="{7AA75B20-0D52-4B68-A094-DEC6737631CC}"/>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05" name="Freeform 119">
                <a:extLst>
                  <a:ext uri="{FF2B5EF4-FFF2-40B4-BE49-F238E27FC236}">
                    <a16:creationId xmlns:a16="http://schemas.microsoft.com/office/drawing/2014/main" id="{951503C9-4C28-4651-81C5-602EF34F66BC}"/>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06" name="Line 120">
                <a:extLst>
                  <a:ext uri="{FF2B5EF4-FFF2-40B4-BE49-F238E27FC236}">
                    <a16:creationId xmlns:a16="http://schemas.microsoft.com/office/drawing/2014/main" id="{FF5048DA-4AD2-4C5A-A9D8-752F88DA84DB}"/>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121" name="Text Box 121">
            <a:extLst>
              <a:ext uri="{FF2B5EF4-FFF2-40B4-BE49-F238E27FC236}">
                <a16:creationId xmlns:a16="http://schemas.microsoft.com/office/drawing/2014/main" id="{9F77CF96-62E5-4F0A-82FE-DC1AFDDBD1D9}"/>
              </a:ext>
            </a:extLst>
          </p:cNvPr>
          <p:cNvSpPr txBox="1">
            <a:spLocks noChangeArrowheads="1"/>
          </p:cNvSpPr>
          <p:nvPr/>
        </p:nvSpPr>
        <p:spPr bwMode="auto">
          <a:xfrm>
            <a:off x="4797425"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22</a:t>
            </a:r>
          </a:p>
        </p:txBody>
      </p:sp>
      <p:sp>
        <p:nvSpPr>
          <p:cNvPr id="122" name="Text Box 122">
            <a:extLst>
              <a:ext uri="{FF2B5EF4-FFF2-40B4-BE49-F238E27FC236}">
                <a16:creationId xmlns:a16="http://schemas.microsoft.com/office/drawing/2014/main" id="{DA1A5F9C-03DC-4FFB-AF33-62872E0A2922}"/>
              </a:ext>
            </a:extLst>
          </p:cNvPr>
          <p:cNvSpPr txBox="1">
            <a:spLocks noChangeArrowheads="1"/>
          </p:cNvSpPr>
          <p:nvPr/>
        </p:nvSpPr>
        <p:spPr bwMode="auto">
          <a:xfrm>
            <a:off x="3316288" y="241511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AA</a:t>
            </a:r>
          </a:p>
        </p:txBody>
      </p:sp>
      <p:sp>
        <p:nvSpPr>
          <p:cNvPr id="123" name="Text Box 123">
            <a:extLst>
              <a:ext uri="{FF2B5EF4-FFF2-40B4-BE49-F238E27FC236}">
                <a16:creationId xmlns:a16="http://schemas.microsoft.com/office/drawing/2014/main" id="{CC799394-EC0D-4009-BBD1-DB754FDF9545}"/>
              </a:ext>
            </a:extLst>
          </p:cNvPr>
          <p:cNvSpPr txBox="1">
            <a:spLocks noChangeArrowheads="1"/>
          </p:cNvSpPr>
          <p:nvPr/>
        </p:nvSpPr>
        <p:spPr bwMode="auto">
          <a:xfrm>
            <a:off x="6954838" y="2488143"/>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BB</a:t>
            </a:r>
          </a:p>
        </p:txBody>
      </p:sp>
      <p:pic>
        <p:nvPicPr>
          <p:cNvPr id="124" name="Picture 124">
            <a:extLst>
              <a:ext uri="{FF2B5EF4-FFF2-40B4-BE49-F238E27FC236}">
                <a16:creationId xmlns:a16="http://schemas.microsoft.com/office/drawing/2014/main" id="{31364A02-0B0A-4F19-A194-5AA55BAE9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2864381"/>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Text Box 125">
            <a:extLst>
              <a:ext uri="{FF2B5EF4-FFF2-40B4-BE49-F238E27FC236}">
                <a16:creationId xmlns:a16="http://schemas.microsoft.com/office/drawing/2014/main" id="{A0FF569B-E420-4112-BD28-113931F833E7}"/>
              </a:ext>
            </a:extLst>
          </p:cNvPr>
          <p:cNvSpPr txBox="1">
            <a:spLocks noChangeArrowheads="1"/>
          </p:cNvSpPr>
          <p:nvPr/>
        </p:nvSpPr>
        <p:spPr bwMode="auto">
          <a:xfrm>
            <a:off x="3892550" y="3145368"/>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sp>
        <p:nvSpPr>
          <p:cNvPr id="126" name="Line 126">
            <a:extLst>
              <a:ext uri="{FF2B5EF4-FFF2-40B4-BE49-F238E27FC236}">
                <a16:creationId xmlns:a16="http://schemas.microsoft.com/office/drawing/2014/main" id="{2C4F1211-7E66-49C2-897D-95AA604A5CAA}"/>
              </a:ext>
            </a:extLst>
          </p:cNvPr>
          <p:cNvSpPr>
            <a:spLocks noChangeShapeType="1"/>
          </p:cNvSpPr>
          <p:nvPr/>
        </p:nvSpPr>
        <p:spPr bwMode="auto">
          <a:xfrm flipH="1">
            <a:off x="3676650" y="3440643"/>
            <a:ext cx="431800"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7" name="Line 127">
            <a:extLst>
              <a:ext uri="{FF2B5EF4-FFF2-40B4-BE49-F238E27FC236}">
                <a16:creationId xmlns:a16="http://schemas.microsoft.com/office/drawing/2014/main" id="{D7575D8D-403C-4498-91FF-46969ECACCC6}"/>
              </a:ext>
            </a:extLst>
          </p:cNvPr>
          <p:cNvSpPr>
            <a:spLocks noChangeShapeType="1"/>
          </p:cNvSpPr>
          <p:nvPr/>
        </p:nvSpPr>
        <p:spPr bwMode="auto">
          <a:xfrm>
            <a:off x="4540250" y="3440643"/>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8">
            <a:extLst>
              <a:ext uri="{FF2B5EF4-FFF2-40B4-BE49-F238E27FC236}">
                <a16:creationId xmlns:a16="http://schemas.microsoft.com/office/drawing/2014/main" id="{013E2585-6282-493E-9AB6-05817EB3E413}"/>
              </a:ext>
            </a:extLst>
          </p:cNvPr>
          <p:cNvSpPr>
            <a:spLocks noChangeShapeType="1"/>
          </p:cNvSpPr>
          <p:nvPr/>
        </p:nvSpPr>
        <p:spPr bwMode="auto">
          <a:xfrm flipH="1">
            <a:off x="7132638" y="3367618"/>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129">
            <a:extLst>
              <a:ext uri="{FF2B5EF4-FFF2-40B4-BE49-F238E27FC236}">
                <a16:creationId xmlns:a16="http://schemas.microsoft.com/office/drawing/2014/main" id="{09EDBDA3-B344-4E79-A01E-FE89BAF30243}"/>
              </a:ext>
            </a:extLst>
          </p:cNvPr>
          <p:cNvSpPr>
            <a:spLocks noChangeShapeType="1"/>
          </p:cNvSpPr>
          <p:nvPr/>
        </p:nvSpPr>
        <p:spPr bwMode="auto">
          <a:xfrm>
            <a:off x="8027988" y="3367618"/>
            <a:ext cx="544512" cy="122555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Text Box 130">
            <a:extLst>
              <a:ext uri="{FF2B5EF4-FFF2-40B4-BE49-F238E27FC236}">
                <a16:creationId xmlns:a16="http://schemas.microsoft.com/office/drawing/2014/main" id="{0AE61E33-F4CF-4A26-98E5-D3E11CCCA5A8}"/>
              </a:ext>
            </a:extLst>
          </p:cNvPr>
          <p:cNvSpPr txBox="1">
            <a:spLocks noChangeArrowheads="1"/>
          </p:cNvSpPr>
          <p:nvPr/>
        </p:nvSpPr>
        <p:spPr bwMode="auto">
          <a:xfrm>
            <a:off x="3316288" y="344064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1" name="Text Box 131">
            <a:extLst>
              <a:ext uri="{FF2B5EF4-FFF2-40B4-BE49-F238E27FC236}">
                <a16:creationId xmlns:a16="http://schemas.microsoft.com/office/drawing/2014/main" id="{7F9E37ED-1842-4E2E-8A53-B4B14CCBE460}"/>
              </a:ext>
            </a:extLst>
          </p:cNvPr>
          <p:cNvSpPr txBox="1">
            <a:spLocks noChangeArrowheads="1"/>
          </p:cNvSpPr>
          <p:nvPr/>
        </p:nvSpPr>
        <p:spPr bwMode="auto">
          <a:xfrm>
            <a:off x="6845300" y="33676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2" name="Text Box 132">
            <a:extLst>
              <a:ext uri="{FF2B5EF4-FFF2-40B4-BE49-F238E27FC236}">
                <a16:creationId xmlns:a16="http://schemas.microsoft.com/office/drawing/2014/main" id="{A96EFDCB-260C-4B5E-B18B-516B0126D7EC}"/>
              </a:ext>
            </a:extLst>
          </p:cNvPr>
          <p:cNvSpPr txBox="1">
            <a:spLocks noChangeArrowheads="1"/>
          </p:cNvSpPr>
          <p:nvPr/>
        </p:nvSpPr>
        <p:spPr bwMode="auto">
          <a:xfrm>
            <a:off x="8212138" y="33676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33" name="Text Box 136">
            <a:extLst>
              <a:ext uri="{FF2B5EF4-FFF2-40B4-BE49-F238E27FC236}">
                <a16:creationId xmlns:a16="http://schemas.microsoft.com/office/drawing/2014/main" id="{58C9EC0F-0537-4F48-AC38-D868650E3359}"/>
              </a:ext>
            </a:extLst>
          </p:cNvPr>
          <p:cNvSpPr txBox="1">
            <a:spLocks noChangeArrowheads="1"/>
          </p:cNvSpPr>
          <p:nvPr/>
        </p:nvSpPr>
        <p:spPr bwMode="auto">
          <a:xfrm>
            <a:off x="4611688" y="344064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34" name="Text Box 137">
            <a:extLst>
              <a:ext uri="{FF2B5EF4-FFF2-40B4-BE49-F238E27FC236}">
                <a16:creationId xmlns:a16="http://schemas.microsoft.com/office/drawing/2014/main" id="{76900C3B-A892-462D-8755-C1F954EC0808}"/>
              </a:ext>
            </a:extLst>
          </p:cNvPr>
          <p:cNvSpPr txBox="1">
            <a:spLocks noChangeArrowheads="1"/>
          </p:cNvSpPr>
          <p:nvPr/>
        </p:nvSpPr>
        <p:spPr bwMode="auto">
          <a:xfrm>
            <a:off x="5187950" y="27199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135" name="Text Box 138">
            <a:extLst>
              <a:ext uri="{FF2B5EF4-FFF2-40B4-BE49-F238E27FC236}">
                <a16:creationId xmlns:a16="http://schemas.microsoft.com/office/drawing/2014/main" id="{48BA700B-8E5E-4880-ABAE-07CEA763DD76}"/>
              </a:ext>
            </a:extLst>
          </p:cNvPr>
          <p:cNvSpPr txBox="1">
            <a:spLocks noChangeArrowheads="1"/>
          </p:cNvSpPr>
          <p:nvPr/>
        </p:nvSpPr>
        <p:spPr bwMode="auto">
          <a:xfrm>
            <a:off x="6700838" y="271991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grpSp>
        <p:nvGrpSpPr>
          <p:cNvPr id="136" name="Group 139">
            <a:extLst>
              <a:ext uri="{FF2B5EF4-FFF2-40B4-BE49-F238E27FC236}">
                <a16:creationId xmlns:a16="http://schemas.microsoft.com/office/drawing/2014/main" id="{9717B562-1558-4ED6-9F52-5589DD3A788C}"/>
              </a:ext>
            </a:extLst>
          </p:cNvPr>
          <p:cNvGrpSpPr>
            <a:grpSpLocks/>
          </p:cNvGrpSpPr>
          <p:nvPr/>
        </p:nvGrpSpPr>
        <p:grpSpPr bwMode="auto">
          <a:xfrm>
            <a:off x="8212138" y="4377268"/>
            <a:ext cx="862012" cy="366713"/>
            <a:chOff x="250" y="2341"/>
            <a:chExt cx="543" cy="231"/>
          </a:xfrm>
        </p:grpSpPr>
        <p:sp>
          <p:nvSpPr>
            <p:cNvPr id="137" name="Rectangle 140">
              <a:extLst>
                <a:ext uri="{FF2B5EF4-FFF2-40B4-BE49-F238E27FC236}">
                  <a16:creationId xmlns:a16="http://schemas.microsoft.com/office/drawing/2014/main" id="{F792D322-E72F-4CF5-8DF9-D6CD6946D4E8}"/>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38" name="Text Box 141">
              <a:extLst>
                <a:ext uri="{FF2B5EF4-FFF2-40B4-BE49-F238E27FC236}">
                  <a16:creationId xmlns:a16="http://schemas.microsoft.com/office/drawing/2014/main" id="{5A3B3836-62A9-41C1-BE8A-5423B053E5E9}"/>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39" name="Text Box 142">
            <a:extLst>
              <a:ext uri="{FF2B5EF4-FFF2-40B4-BE49-F238E27FC236}">
                <a16:creationId xmlns:a16="http://schemas.microsoft.com/office/drawing/2014/main" id="{5A6279C3-C50C-4901-8E00-079B47956421}"/>
              </a:ext>
            </a:extLst>
          </p:cNvPr>
          <p:cNvSpPr txBox="1">
            <a:spLocks noChangeArrowheads="1"/>
          </p:cNvSpPr>
          <p:nvPr/>
        </p:nvSpPr>
        <p:spPr bwMode="auto">
          <a:xfrm>
            <a:off x="2997200" y="5672668"/>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11</a:t>
            </a:r>
          </a:p>
        </p:txBody>
      </p:sp>
      <p:sp>
        <p:nvSpPr>
          <p:cNvPr id="140" name="Line 149">
            <a:extLst>
              <a:ext uri="{FF2B5EF4-FFF2-40B4-BE49-F238E27FC236}">
                <a16:creationId xmlns:a16="http://schemas.microsoft.com/office/drawing/2014/main" id="{CE34CED3-BAB9-4280-A441-F992F4529F2B}"/>
              </a:ext>
            </a:extLst>
          </p:cNvPr>
          <p:cNvSpPr>
            <a:spLocks noChangeShapeType="1"/>
          </p:cNvSpPr>
          <p:nvPr/>
        </p:nvSpPr>
        <p:spPr bwMode="auto">
          <a:xfrm flipH="1" flipV="1">
            <a:off x="7853363" y="3512081"/>
            <a:ext cx="431800" cy="792162"/>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1" name="AutoShape 150">
            <a:extLst>
              <a:ext uri="{FF2B5EF4-FFF2-40B4-BE49-F238E27FC236}">
                <a16:creationId xmlns:a16="http://schemas.microsoft.com/office/drawing/2014/main" id="{1AD9AA5F-D307-4D2C-B8C8-A9BA94C7195E}"/>
              </a:ext>
            </a:extLst>
          </p:cNvPr>
          <p:cNvSpPr>
            <a:spLocks noChangeArrowheads="1"/>
          </p:cNvSpPr>
          <p:nvPr/>
        </p:nvSpPr>
        <p:spPr bwMode="auto">
          <a:xfrm>
            <a:off x="4252913" y="2577043"/>
            <a:ext cx="4392612" cy="1439863"/>
          </a:xfrm>
          <a:prstGeom prst="wedgeRoundRectCallout">
            <a:avLst>
              <a:gd name="adj1" fmla="val 39088"/>
              <a:gd name="adj2" fmla="val 73486"/>
              <a:gd name="adj3" fmla="val 16667"/>
            </a:avLst>
          </a:prstGeom>
          <a:gradFill rotWithShape="1">
            <a:gsLst>
              <a:gs pos="0">
                <a:schemeClr val="bg1"/>
              </a:gs>
              <a:gs pos="100000">
                <a:srgbClr val="CCCCFF"/>
              </a:gs>
            </a:gsLst>
            <a:lin ang="5400000" scaled="1"/>
          </a:gradFill>
          <a:ln>
            <a:noFill/>
          </a:ln>
          <a:effectLst>
            <a:prstShdw prst="shdw17" dist="35921" dir="2700000">
              <a:srgbClr val="4E4E66">
                <a:alpha val="50000"/>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a:t>这时，主机</a:t>
            </a:r>
            <a:r>
              <a:rPr lang="en-US" altLang="zh-CN" sz="1800"/>
              <a:t>44</a:t>
            </a:r>
            <a:r>
              <a:rPr lang="zh-CN" altLang="en-US" sz="1800"/>
              <a:t>要给主机</a:t>
            </a:r>
            <a:r>
              <a:rPr lang="en-US" altLang="zh-CN" sz="1800"/>
              <a:t>11</a:t>
            </a:r>
            <a:r>
              <a:rPr lang="zh-CN" altLang="en-US" sz="1800"/>
              <a:t>发送一个数据帧：</a:t>
            </a:r>
          </a:p>
          <a:p>
            <a:pPr>
              <a:spcBef>
                <a:spcPct val="0"/>
              </a:spcBef>
              <a:buFontTx/>
              <a:buNone/>
            </a:pPr>
            <a:r>
              <a:rPr lang="zh-CN" altLang="en-US" sz="1800"/>
              <a:t>目标地址：</a:t>
            </a:r>
            <a:r>
              <a:rPr lang="en-US" altLang="zh-CN" sz="1800"/>
              <a:t>11</a:t>
            </a:r>
          </a:p>
          <a:p>
            <a:pPr>
              <a:spcBef>
                <a:spcPct val="0"/>
              </a:spcBef>
              <a:buFontTx/>
              <a:buNone/>
            </a:pPr>
            <a:r>
              <a:rPr lang="zh-CN" altLang="en-US" sz="1800"/>
              <a:t>源地址：   </a:t>
            </a:r>
            <a:r>
              <a:rPr lang="en-US" altLang="zh-CN" sz="1800"/>
              <a:t>44</a:t>
            </a:r>
            <a:endParaRPr lang="zh-CN" altLang="en-US" sz="1800"/>
          </a:p>
        </p:txBody>
      </p:sp>
    </p:spTree>
    <p:extLst>
      <p:ext uri="{BB962C8B-B14F-4D97-AF65-F5344CB8AC3E}">
        <p14:creationId xmlns:p14="http://schemas.microsoft.com/office/powerpoint/2010/main" val="35334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blinds(horizontal)">
                                      <p:cBhvr>
                                        <p:cTn id="11" dur="500"/>
                                        <p:tgtEl>
                                          <p:spTgt spid="1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1000"/>
                                        <p:tgtEl>
                                          <p:spTgt spid="141"/>
                                        </p:tgtEl>
                                      </p:cBhvr>
                                    </p:animEffect>
                                    <p:set>
                                      <p:cBhvr>
                                        <p:cTn id="16" dur="1" fill="hold">
                                          <p:stCondLst>
                                            <p:cond delay="999"/>
                                          </p:stCondLst>
                                        </p:cTn>
                                        <p:tgtEl>
                                          <p:spTgt spid="14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0"/>
                                        </p:tgtEl>
                                        <p:attrNameLst>
                                          <p:attrName>style.visibility</p:attrName>
                                        </p:attrNameLst>
                                      </p:cBhvr>
                                      <p:to>
                                        <p:strVal val="visible"/>
                                      </p:to>
                                    </p:set>
                                    <p:animEffect transition="in" filter="fade">
                                      <p:cBhvr>
                                        <p:cTn id="21" dur="1000"/>
                                        <p:tgtEl>
                                          <p:spTgt spid="140"/>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path" presetSubtype="0" accel="50000" decel="50000" fill="hold" nodeType="clickEffect">
                                  <p:stCondLst>
                                    <p:cond delay="0"/>
                                  </p:stCondLst>
                                  <p:childTnLst>
                                    <p:animMotion origin="layout" path="M 2.77778E-6 3.77428E-6 L -0.04705 -0.16305 " pathEditMode="relative" rAng="0" ptsTypes="AA">
                                      <p:cBhvr>
                                        <p:cTn id="25" dur="2000" fill="hold"/>
                                        <p:tgtEl>
                                          <p:spTgt spid="136"/>
                                        </p:tgtEl>
                                        <p:attrNameLst>
                                          <p:attrName>ppt_x</p:attrName>
                                          <p:attrName>ppt_y</p:attrName>
                                        </p:attrNameLst>
                                      </p:cBhvr>
                                      <p:rCtr x="-2361" y="-81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grpSp>
        <p:nvGrpSpPr>
          <p:cNvPr id="4" name="Group 4">
            <a:extLst>
              <a:ext uri="{FF2B5EF4-FFF2-40B4-BE49-F238E27FC236}">
                <a16:creationId xmlns:a16="http://schemas.microsoft.com/office/drawing/2014/main" id="{F3C093C4-440E-4538-90CA-7AE9DE4F3274}"/>
              </a:ext>
            </a:extLst>
          </p:cNvPr>
          <p:cNvGrpSpPr>
            <a:grpSpLocks/>
          </p:cNvGrpSpPr>
          <p:nvPr/>
        </p:nvGrpSpPr>
        <p:grpSpPr bwMode="auto">
          <a:xfrm>
            <a:off x="3017838" y="3016250"/>
            <a:ext cx="1439862" cy="665163"/>
            <a:chOff x="1202" y="1797"/>
            <a:chExt cx="1088" cy="503"/>
          </a:xfrm>
        </p:grpSpPr>
        <p:pic>
          <p:nvPicPr>
            <p:cNvPr id="5" name="Picture 5">
              <a:extLst>
                <a:ext uri="{FF2B5EF4-FFF2-40B4-BE49-F238E27FC236}">
                  <a16:creationId xmlns:a16="http://schemas.microsoft.com/office/drawing/2014/main" id="{6BB2ED05-36F4-4D8D-BE9B-4A3CD3337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a:extLst>
                <a:ext uri="{FF2B5EF4-FFF2-40B4-BE49-F238E27FC236}">
                  <a16:creationId xmlns:a16="http://schemas.microsoft.com/office/drawing/2014/main" id="{205E56E5-B1BC-4A5E-AEF3-4563696696B9}"/>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grpSp>
      <p:graphicFrame>
        <p:nvGraphicFramePr>
          <p:cNvPr id="7" name="Group 7">
            <a:extLst>
              <a:ext uri="{FF2B5EF4-FFF2-40B4-BE49-F238E27FC236}">
                <a16:creationId xmlns:a16="http://schemas.microsoft.com/office/drawing/2014/main" id="{5E405172-AE60-446A-8363-FBFB6FA6C3EE}"/>
              </a:ext>
            </a:extLst>
          </p:cNvPr>
          <p:cNvGraphicFramePr>
            <a:graphicFrameLocks noGrp="1"/>
          </p:cNvGraphicFramePr>
          <p:nvPr>
            <p:extLst>
              <p:ext uri="{D42A27DB-BD31-4B8C-83A1-F6EECF244321}">
                <p14:modId xmlns:p14="http://schemas.microsoft.com/office/powerpoint/2010/main" val="221625014"/>
              </p:ext>
            </p:extLst>
          </p:nvPr>
        </p:nvGraphicFramePr>
        <p:xfrm>
          <a:off x="5394325" y="2308225"/>
          <a:ext cx="4402138" cy="1706720"/>
        </p:xfrm>
        <a:graphic>
          <a:graphicData uri="http://schemas.openxmlformats.org/drawingml/2006/table">
            <a:tbl>
              <a:tblPr/>
              <a:tblGrid>
                <a:gridCol w="2201863">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07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端口号</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Line 25">
            <a:extLst>
              <a:ext uri="{FF2B5EF4-FFF2-40B4-BE49-F238E27FC236}">
                <a16:creationId xmlns:a16="http://schemas.microsoft.com/office/drawing/2014/main" id="{A9E1D29E-6356-4BA1-B67F-378393EDE8AE}"/>
              </a:ext>
            </a:extLst>
          </p:cNvPr>
          <p:cNvSpPr>
            <a:spLocks noChangeShapeType="1"/>
          </p:cNvSpPr>
          <p:nvPr/>
        </p:nvSpPr>
        <p:spPr bwMode="auto">
          <a:xfrm flipV="1">
            <a:off x="4457700" y="2312988"/>
            <a:ext cx="936625"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9" name="Line 26">
            <a:extLst>
              <a:ext uri="{FF2B5EF4-FFF2-40B4-BE49-F238E27FC236}">
                <a16:creationId xmlns:a16="http://schemas.microsoft.com/office/drawing/2014/main" id="{D5A6AADB-3578-4DB9-9680-69D23E7FEBC7}"/>
              </a:ext>
            </a:extLst>
          </p:cNvPr>
          <p:cNvSpPr>
            <a:spLocks noChangeShapeType="1"/>
          </p:cNvSpPr>
          <p:nvPr/>
        </p:nvSpPr>
        <p:spPr bwMode="auto">
          <a:xfrm>
            <a:off x="4457700" y="3321050"/>
            <a:ext cx="936625" cy="5413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0" name="Text Box 27">
            <a:extLst>
              <a:ext uri="{FF2B5EF4-FFF2-40B4-BE49-F238E27FC236}">
                <a16:creationId xmlns:a16="http://schemas.microsoft.com/office/drawing/2014/main" id="{A5A3A66F-AE36-4B46-A725-321E31CED870}"/>
              </a:ext>
            </a:extLst>
          </p:cNvPr>
          <p:cNvSpPr txBox="1">
            <a:spLocks noChangeArrowheads="1"/>
          </p:cNvSpPr>
          <p:nvPr/>
        </p:nvSpPr>
        <p:spPr bwMode="auto">
          <a:xfrm>
            <a:off x="5407025" y="2836474"/>
            <a:ext cx="43894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11                             3</a:t>
            </a:r>
          </a:p>
        </p:txBody>
      </p:sp>
      <p:sp>
        <p:nvSpPr>
          <p:cNvPr id="11" name="Rectangle 28">
            <a:extLst>
              <a:ext uri="{FF2B5EF4-FFF2-40B4-BE49-F238E27FC236}">
                <a16:creationId xmlns:a16="http://schemas.microsoft.com/office/drawing/2014/main" id="{BF34BDB4-08C1-458F-9922-C7E06492AB79}"/>
              </a:ext>
            </a:extLst>
          </p:cNvPr>
          <p:cNvSpPr txBox="1">
            <a:spLocks noChangeArrowheads="1"/>
          </p:cNvSpPr>
          <p:nvPr/>
        </p:nvSpPr>
        <p:spPr>
          <a:xfrm>
            <a:off x="2011363" y="4613275"/>
            <a:ext cx="6446837" cy="1405044"/>
          </a:xfrm>
          <a:prstGeom prst="rect">
            <a:avLst/>
          </a:prstGeom>
          <a:no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dirty="0"/>
              <a:t>交换机</a:t>
            </a:r>
            <a:r>
              <a:rPr lang="en-US" altLang="zh-CN" sz="2400" dirty="0"/>
              <a:t>B</a:t>
            </a:r>
            <a:r>
              <a:rPr lang="zh-CN" altLang="en-US" sz="2400" dirty="0"/>
              <a:t>在接收到数据帧后，执行以下操作：</a:t>
            </a:r>
          </a:p>
          <a:p>
            <a:pPr lvl="1"/>
            <a:r>
              <a:rPr lang="zh-CN" altLang="en-US" sz="2000" dirty="0"/>
              <a:t>交换机</a:t>
            </a:r>
            <a:r>
              <a:rPr lang="en-US" altLang="zh-CN" sz="2000" dirty="0"/>
              <a:t>B</a:t>
            </a:r>
            <a:r>
              <a:rPr lang="zh-CN" altLang="en-US" sz="2000" dirty="0"/>
              <a:t>学习源</a:t>
            </a:r>
            <a:r>
              <a:rPr lang="en-US" altLang="zh-CN" sz="2000" dirty="0"/>
              <a:t>MAC</a:t>
            </a:r>
            <a:r>
              <a:rPr lang="zh-CN" altLang="en-US" sz="2000" dirty="0"/>
              <a:t>地址和端口号</a:t>
            </a:r>
          </a:p>
          <a:p>
            <a:pPr lvl="1"/>
            <a:r>
              <a:rPr lang="zh-CN" altLang="en-US" sz="2000" dirty="0"/>
              <a:t>交换机</a:t>
            </a:r>
            <a:r>
              <a:rPr lang="en-US" altLang="zh-CN" sz="2000" dirty="0"/>
              <a:t>B</a:t>
            </a:r>
            <a:r>
              <a:rPr lang="zh-CN" altLang="en-US" sz="2000" dirty="0"/>
              <a:t>查看</a:t>
            </a:r>
            <a:r>
              <a:rPr lang="en-US" altLang="zh-CN" sz="2000" dirty="0"/>
              <a:t>MAC</a:t>
            </a:r>
            <a:r>
              <a:rPr lang="zh-CN" altLang="en-US" sz="2000" dirty="0"/>
              <a:t>地址表，根据</a:t>
            </a:r>
            <a:r>
              <a:rPr lang="en-US" altLang="zh-CN" sz="2000" dirty="0"/>
              <a:t>MAC</a:t>
            </a:r>
            <a:r>
              <a:rPr lang="zh-CN" altLang="en-US" sz="2000" dirty="0"/>
              <a:t>地址表中的条目，单播转发数据到端口</a:t>
            </a:r>
            <a:r>
              <a:rPr lang="en-US" altLang="zh-CN" sz="2000" dirty="0"/>
              <a:t>3</a:t>
            </a:r>
          </a:p>
        </p:txBody>
      </p:sp>
      <p:sp>
        <p:nvSpPr>
          <p:cNvPr id="12" name="Text Box 29">
            <a:extLst>
              <a:ext uri="{FF2B5EF4-FFF2-40B4-BE49-F238E27FC236}">
                <a16:creationId xmlns:a16="http://schemas.microsoft.com/office/drawing/2014/main" id="{C7F140FF-E749-4ED1-ACA5-142B972CE458}"/>
              </a:ext>
            </a:extLst>
          </p:cNvPr>
          <p:cNvSpPr txBox="1">
            <a:spLocks noChangeArrowheads="1"/>
          </p:cNvSpPr>
          <p:nvPr/>
        </p:nvSpPr>
        <p:spPr bwMode="auto">
          <a:xfrm>
            <a:off x="5407025" y="3228945"/>
            <a:ext cx="43894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44                             2</a:t>
            </a:r>
          </a:p>
        </p:txBody>
      </p:sp>
      <p:sp>
        <p:nvSpPr>
          <p:cNvPr id="13" name="Oval 30">
            <a:extLst>
              <a:ext uri="{FF2B5EF4-FFF2-40B4-BE49-F238E27FC236}">
                <a16:creationId xmlns:a16="http://schemas.microsoft.com/office/drawing/2014/main" id="{354A5177-3247-4C14-B787-20DCC3764F10}"/>
              </a:ext>
            </a:extLst>
          </p:cNvPr>
          <p:cNvSpPr>
            <a:spLocks noChangeArrowheads="1"/>
          </p:cNvSpPr>
          <p:nvPr/>
        </p:nvSpPr>
        <p:spPr bwMode="auto">
          <a:xfrm>
            <a:off x="5038725" y="2763626"/>
            <a:ext cx="5113338" cy="503237"/>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Tree>
    <p:extLst>
      <p:ext uri="{BB962C8B-B14F-4D97-AF65-F5344CB8AC3E}">
        <p14:creationId xmlns:p14="http://schemas.microsoft.com/office/powerpoint/2010/main" val="117343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lt">
                                    <p:tmPct val="0"/>
                                  </p:iterate>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iterate type="lt">
                                    <p:tmPct val="0"/>
                                  </p:iterate>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1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12">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iterate type="lt">
                                    <p:tmPct val="0"/>
                                  </p:iterate>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grpSp>
        <p:nvGrpSpPr>
          <p:cNvPr id="4" name="Group 4">
            <a:extLst>
              <a:ext uri="{FF2B5EF4-FFF2-40B4-BE49-F238E27FC236}">
                <a16:creationId xmlns:a16="http://schemas.microsoft.com/office/drawing/2014/main" id="{C843BE21-801A-463D-A6D8-D3944D2EA19B}"/>
              </a:ext>
            </a:extLst>
          </p:cNvPr>
          <p:cNvGrpSpPr>
            <a:grpSpLocks/>
          </p:cNvGrpSpPr>
          <p:nvPr/>
        </p:nvGrpSpPr>
        <p:grpSpPr bwMode="auto">
          <a:xfrm>
            <a:off x="3038475" y="2915526"/>
            <a:ext cx="1439863" cy="665163"/>
            <a:chOff x="1202" y="1797"/>
            <a:chExt cx="1088" cy="503"/>
          </a:xfrm>
        </p:grpSpPr>
        <p:pic>
          <p:nvPicPr>
            <p:cNvPr id="5" name="Picture 5">
              <a:extLst>
                <a:ext uri="{FF2B5EF4-FFF2-40B4-BE49-F238E27FC236}">
                  <a16:creationId xmlns:a16="http://schemas.microsoft.com/office/drawing/2014/main" id="{460CD982-C44B-4BCD-B484-80073396E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a:extLst>
                <a:ext uri="{FF2B5EF4-FFF2-40B4-BE49-F238E27FC236}">
                  <a16:creationId xmlns:a16="http://schemas.microsoft.com/office/drawing/2014/main" id="{0A781617-14AE-4E05-A62D-5C79549A72E7}"/>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grpSp>
      <p:graphicFrame>
        <p:nvGraphicFramePr>
          <p:cNvPr id="7" name="Group 7">
            <a:extLst>
              <a:ext uri="{FF2B5EF4-FFF2-40B4-BE49-F238E27FC236}">
                <a16:creationId xmlns:a16="http://schemas.microsoft.com/office/drawing/2014/main" id="{660448BF-3EDB-40E9-8E4E-6D665324DA42}"/>
              </a:ext>
            </a:extLst>
          </p:cNvPr>
          <p:cNvGraphicFramePr>
            <a:graphicFrameLocks noGrp="1"/>
          </p:cNvGraphicFramePr>
          <p:nvPr>
            <p:extLst>
              <p:ext uri="{D42A27DB-BD31-4B8C-83A1-F6EECF244321}">
                <p14:modId xmlns:p14="http://schemas.microsoft.com/office/powerpoint/2010/main" val="3767911103"/>
              </p:ext>
            </p:extLst>
          </p:nvPr>
        </p:nvGraphicFramePr>
        <p:xfrm>
          <a:off x="5414963" y="2207501"/>
          <a:ext cx="4402137" cy="1706720"/>
        </p:xfrm>
        <a:graphic>
          <a:graphicData uri="http://schemas.openxmlformats.org/drawingml/2006/table">
            <a:tbl>
              <a:tblPr/>
              <a:tblGrid>
                <a:gridCol w="2201862">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07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地址</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端口号</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4">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Line 25">
            <a:extLst>
              <a:ext uri="{FF2B5EF4-FFF2-40B4-BE49-F238E27FC236}">
                <a16:creationId xmlns:a16="http://schemas.microsoft.com/office/drawing/2014/main" id="{CC2735C5-A05A-47E1-B9C0-C82686C11488}"/>
              </a:ext>
            </a:extLst>
          </p:cNvPr>
          <p:cNvSpPr>
            <a:spLocks noChangeShapeType="1"/>
          </p:cNvSpPr>
          <p:nvPr/>
        </p:nvSpPr>
        <p:spPr bwMode="auto">
          <a:xfrm flipV="1">
            <a:off x="4478338" y="2212264"/>
            <a:ext cx="936625"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9" name="Line 26">
            <a:extLst>
              <a:ext uri="{FF2B5EF4-FFF2-40B4-BE49-F238E27FC236}">
                <a16:creationId xmlns:a16="http://schemas.microsoft.com/office/drawing/2014/main" id="{3853B06A-59C1-4196-958E-FCFCDDF85E64}"/>
              </a:ext>
            </a:extLst>
          </p:cNvPr>
          <p:cNvSpPr>
            <a:spLocks noChangeShapeType="1"/>
          </p:cNvSpPr>
          <p:nvPr/>
        </p:nvSpPr>
        <p:spPr bwMode="auto">
          <a:xfrm>
            <a:off x="4478338" y="3220326"/>
            <a:ext cx="936625" cy="5413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0" name="Text Box 27">
            <a:extLst>
              <a:ext uri="{FF2B5EF4-FFF2-40B4-BE49-F238E27FC236}">
                <a16:creationId xmlns:a16="http://schemas.microsoft.com/office/drawing/2014/main" id="{0AF3AEDB-5E28-460C-B622-50C96BCD251C}"/>
              </a:ext>
            </a:extLst>
          </p:cNvPr>
          <p:cNvSpPr txBox="1">
            <a:spLocks noChangeArrowheads="1"/>
          </p:cNvSpPr>
          <p:nvPr/>
        </p:nvSpPr>
        <p:spPr bwMode="auto">
          <a:xfrm>
            <a:off x="5414963" y="2721471"/>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11                             1</a:t>
            </a:r>
          </a:p>
        </p:txBody>
      </p:sp>
      <p:sp>
        <p:nvSpPr>
          <p:cNvPr id="11" name="Rectangle 28">
            <a:extLst>
              <a:ext uri="{FF2B5EF4-FFF2-40B4-BE49-F238E27FC236}">
                <a16:creationId xmlns:a16="http://schemas.microsoft.com/office/drawing/2014/main" id="{106A0A29-69FD-4FEB-9933-30532A5A44B4}"/>
              </a:ext>
            </a:extLst>
          </p:cNvPr>
          <p:cNvSpPr txBox="1">
            <a:spLocks noChangeArrowheads="1"/>
          </p:cNvSpPr>
          <p:nvPr/>
        </p:nvSpPr>
        <p:spPr>
          <a:xfrm>
            <a:off x="2042319" y="4342682"/>
            <a:ext cx="6313487" cy="1938751"/>
          </a:xfrm>
          <a:prstGeom prst="rect">
            <a:avLst/>
          </a:prstGeom>
          <a:noFill/>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zh-CN" altLang="en-US" sz="2400" dirty="0"/>
              <a:t>交换机</a:t>
            </a:r>
            <a:r>
              <a:rPr lang="en-US" altLang="zh-CN" sz="2400" dirty="0"/>
              <a:t>A</a:t>
            </a:r>
            <a:r>
              <a:rPr lang="zh-CN" altLang="en-US" sz="2400" dirty="0"/>
              <a:t>在接收到数据帧后，执行以下操作：</a:t>
            </a:r>
          </a:p>
          <a:p>
            <a:pPr lvl="1"/>
            <a:r>
              <a:rPr lang="zh-CN" altLang="en-US" sz="2000" dirty="0"/>
              <a:t>交换机</a:t>
            </a:r>
            <a:r>
              <a:rPr lang="en-US" altLang="zh-CN" sz="2000" dirty="0"/>
              <a:t>A</a:t>
            </a:r>
            <a:r>
              <a:rPr lang="zh-CN" altLang="en-US" sz="2000" dirty="0"/>
              <a:t>学习源</a:t>
            </a:r>
            <a:r>
              <a:rPr lang="en-US" altLang="zh-CN" sz="2000" dirty="0"/>
              <a:t>MAC</a:t>
            </a:r>
            <a:r>
              <a:rPr lang="zh-CN" altLang="en-US" sz="2000" dirty="0"/>
              <a:t>地址和端口号</a:t>
            </a:r>
          </a:p>
          <a:p>
            <a:pPr lvl="1"/>
            <a:r>
              <a:rPr lang="zh-CN" altLang="en-US" sz="2000" dirty="0"/>
              <a:t>交换机</a:t>
            </a:r>
            <a:r>
              <a:rPr lang="en-US" altLang="zh-CN" sz="2000" dirty="0"/>
              <a:t>A</a:t>
            </a:r>
            <a:r>
              <a:rPr lang="zh-CN" altLang="en-US" sz="2000" dirty="0"/>
              <a:t>查看</a:t>
            </a:r>
            <a:r>
              <a:rPr lang="en-US" altLang="zh-CN" sz="2000" dirty="0"/>
              <a:t>MAC</a:t>
            </a:r>
            <a:r>
              <a:rPr lang="zh-CN" altLang="en-US" sz="2000" dirty="0"/>
              <a:t>地址表，根据</a:t>
            </a:r>
            <a:r>
              <a:rPr lang="en-US" altLang="zh-CN" sz="2000" dirty="0"/>
              <a:t>MAC</a:t>
            </a:r>
            <a:r>
              <a:rPr lang="zh-CN" altLang="en-US" sz="2000" dirty="0"/>
              <a:t>地址表中的条目，单播转发数据到端口</a:t>
            </a:r>
            <a:r>
              <a:rPr lang="en-US" altLang="zh-CN" sz="2000" dirty="0"/>
              <a:t>1</a:t>
            </a:r>
          </a:p>
          <a:p>
            <a:r>
              <a:rPr lang="zh-CN" altLang="en-US" sz="2400" dirty="0"/>
              <a:t>主机</a:t>
            </a:r>
            <a:r>
              <a:rPr lang="en-US" altLang="zh-CN" sz="2400" dirty="0"/>
              <a:t>11</a:t>
            </a:r>
            <a:r>
              <a:rPr lang="zh-CN" altLang="en-US" sz="2400" dirty="0"/>
              <a:t>，收到数据帧</a:t>
            </a:r>
          </a:p>
        </p:txBody>
      </p:sp>
      <p:sp>
        <p:nvSpPr>
          <p:cNvPr id="12" name="Text Box 29">
            <a:extLst>
              <a:ext uri="{FF2B5EF4-FFF2-40B4-BE49-F238E27FC236}">
                <a16:creationId xmlns:a16="http://schemas.microsoft.com/office/drawing/2014/main" id="{982906CA-ED58-467C-9644-28BC6212582C}"/>
              </a:ext>
            </a:extLst>
          </p:cNvPr>
          <p:cNvSpPr txBox="1">
            <a:spLocks noChangeArrowheads="1"/>
          </p:cNvSpPr>
          <p:nvPr/>
        </p:nvSpPr>
        <p:spPr bwMode="auto">
          <a:xfrm>
            <a:off x="5414963" y="3128136"/>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44                             3</a:t>
            </a:r>
          </a:p>
        </p:txBody>
      </p:sp>
      <p:sp>
        <p:nvSpPr>
          <p:cNvPr id="13" name="Oval 30">
            <a:extLst>
              <a:ext uri="{FF2B5EF4-FFF2-40B4-BE49-F238E27FC236}">
                <a16:creationId xmlns:a16="http://schemas.microsoft.com/office/drawing/2014/main" id="{7339A1CC-994B-4D0B-84FE-DDF8D933112C}"/>
              </a:ext>
            </a:extLst>
          </p:cNvPr>
          <p:cNvSpPr>
            <a:spLocks noChangeArrowheads="1"/>
          </p:cNvSpPr>
          <p:nvPr/>
        </p:nvSpPr>
        <p:spPr bwMode="auto">
          <a:xfrm>
            <a:off x="5203825" y="2624603"/>
            <a:ext cx="4824412" cy="574675"/>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Tree>
    <p:extLst>
      <p:ext uri="{BB962C8B-B14F-4D97-AF65-F5344CB8AC3E}">
        <p14:creationId xmlns:p14="http://schemas.microsoft.com/office/powerpoint/2010/main" val="313702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lt">
                                    <p:tmPct val="0"/>
                                  </p:iterate>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iterate type="lt">
                                    <p:tmPct val="0"/>
                                  </p:iterate>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17"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12">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iterate type="lt">
                                    <p:tmPct val="0"/>
                                  </p:iterate>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blinds(horizontal)">
                                      <p:cBhvr>
                                        <p:cTn id="24" dur="500"/>
                                        <p:tgtEl>
                                          <p:spTgt spid="11">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iterate type="lt">
                                    <p:tmPct val="0"/>
                                  </p:iterate>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blinds(horizontal)">
                                      <p:cBhvr>
                                        <p:cTn id="3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数据链路层</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400" dirty="0"/>
              <a:t>  </a:t>
            </a:r>
            <a:r>
              <a:rPr lang="zh-CN" altLang="zh-CN" sz="2400" dirty="0"/>
              <a:t>数据链路层</a:t>
            </a:r>
            <a:r>
              <a:rPr lang="en-US" altLang="zh-CN" sz="2400" dirty="0"/>
              <a:t>——</a:t>
            </a:r>
            <a:r>
              <a:rPr lang="zh-CN" altLang="zh-CN" sz="2400" dirty="0"/>
              <a:t>位于网络层与物理层之间</a:t>
            </a:r>
          </a:p>
          <a:p>
            <a:pPr>
              <a:lnSpc>
                <a:spcPct val="100000"/>
              </a:lnSpc>
              <a:buFont typeface="Wingdings" panose="05000000000000000000" pitchFamily="2" charset="2"/>
              <a:buChar char="Ø"/>
            </a:pPr>
            <a:r>
              <a:rPr lang="en-US" altLang="zh-CN" sz="2400" dirty="0"/>
              <a:t>  </a:t>
            </a:r>
            <a:r>
              <a:rPr lang="zh-CN" altLang="zh-CN" sz="2400" dirty="0"/>
              <a:t>数据链路层的功能</a:t>
            </a:r>
            <a:endParaRPr lang="en-US" altLang="zh-CN" sz="2400" dirty="0"/>
          </a:p>
          <a:p>
            <a:pPr lvl="1">
              <a:lnSpc>
                <a:spcPct val="100000"/>
              </a:lnSpc>
              <a:buFont typeface="Calibri" panose="020F0502020204030204" pitchFamily="34" charset="0"/>
              <a:buChar char="―"/>
            </a:pPr>
            <a:r>
              <a:rPr lang="zh-CN" altLang="en-US" sz="2200" dirty="0"/>
              <a:t>  </a:t>
            </a:r>
            <a:r>
              <a:rPr lang="zh-CN" altLang="en-US" sz="2000" dirty="0"/>
              <a:t>数据链路的建立、维护与拆除</a:t>
            </a:r>
            <a:endParaRPr lang="en-US" altLang="zh-CN" sz="2000" dirty="0"/>
          </a:p>
          <a:p>
            <a:pPr lvl="1">
              <a:lnSpc>
                <a:spcPct val="100000"/>
              </a:lnSpc>
              <a:buFont typeface="Calibri" panose="020F0502020204030204" pitchFamily="34" charset="0"/>
              <a:buChar char="―"/>
            </a:pPr>
            <a:r>
              <a:rPr lang="zh-CN" altLang="en-US" sz="2000" dirty="0"/>
              <a:t>  帧包装、帧传输、帧同步</a:t>
            </a:r>
            <a:endParaRPr lang="en-US" altLang="zh-CN" sz="2000" dirty="0"/>
          </a:p>
          <a:p>
            <a:pPr lvl="1">
              <a:lnSpc>
                <a:spcPct val="100000"/>
              </a:lnSpc>
              <a:buFont typeface="Calibri" panose="020F0502020204030204" pitchFamily="34" charset="0"/>
              <a:buChar char="―"/>
            </a:pPr>
            <a:r>
              <a:rPr lang="zh-CN" altLang="en-US" sz="2000" dirty="0"/>
              <a:t>  帧的差错恢复</a:t>
            </a:r>
            <a:endParaRPr lang="en-US" altLang="zh-CN" sz="2000" dirty="0"/>
          </a:p>
          <a:p>
            <a:pPr lvl="1">
              <a:lnSpc>
                <a:spcPct val="100000"/>
              </a:lnSpc>
              <a:buFont typeface="Calibri" panose="020F0502020204030204" pitchFamily="34" charset="0"/>
              <a:buChar char="―"/>
            </a:pPr>
            <a:r>
              <a:rPr lang="zh-CN" altLang="en-US" sz="2000" dirty="0"/>
              <a:t>  流量控制</a:t>
            </a:r>
          </a:p>
          <a:p>
            <a:pPr marL="0" indent="0">
              <a:lnSpc>
                <a:spcPct val="100000"/>
              </a:lnSpc>
              <a:buNone/>
            </a:pPr>
            <a:endParaRPr lang="zh-CN" altLang="en-US" sz="2400" dirty="0"/>
          </a:p>
        </p:txBody>
      </p:sp>
      <p:grpSp>
        <p:nvGrpSpPr>
          <p:cNvPr id="5" name="组合 4">
            <a:extLst>
              <a:ext uri="{FF2B5EF4-FFF2-40B4-BE49-F238E27FC236}">
                <a16:creationId xmlns:a16="http://schemas.microsoft.com/office/drawing/2014/main" id="{CD3CA100-DC4F-44F0-B305-C8E44E8DAAB5}"/>
              </a:ext>
            </a:extLst>
          </p:cNvPr>
          <p:cNvGrpSpPr/>
          <p:nvPr/>
        </p:nvGrpSpPr>
        <p:grpSpPr>
          <a:xfrm>
            <a:off x="6339452" y="4409968"/>
            <a:ext cx="1899882" cy="413142"/>
            <a:chOff x="5621425" y="4659155"/>
            <a:chExt cx="1899882" cy="413142"/>
          </a:xfrm>
        </p:grpSpPr>
        <p:sp>
          <p:nvSpPr>
            <p:cNvPr id="10" name="Line 11">
              <a:extLst>
                <a:ext uri="{FF2B5EF4-FFF2-40B4-BE49-F238E27FC236}">
                  <a16:creationId xmlns:a16="http://schemas.microsoft.com/office/drawing/2014/main" id="{59CE4610-EB14-4CE0-BADB-64A85281EAF8}"/>
                </a:ext>
              </a:extLst>
            </p:cNvPr>
            <p:cNvSpPr>
              <a:spLocks noChangeShapeType="1"/>
            </p:cNvSpPr>
            <p:nvPr/>
          </p:nvSpPr>
          <p:spPr bwMode="auto">
            <a:xfrm>
              <a:off x="5621425" y="5072297"/>
              <a:ext cx="1899882" cy="0"/>
            </a:xfrm>
            <a:prstGeom prst="line">
              <a:avLst/>
            </a:prstGeom>
            <a:noFill/>
            <a:ln w="63500" cmpd="tri">
              <a:solidFill>
                <a:schemeClr val="tx1"/>
              </a:solidFill>
              <a:prstDash val="dash"/>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dirty="0"/>
            </a:p>
          </p:txBody>
        </p:sp>
        <p:sp>
          <p:nvSpPr>
            <p:cNvPr id="15" name="Text Box 18">
              <a:extLst>
                <a:ext uri="{FF2B5EF4-FFF2-40B4-BE49-F238E27FC236}">
                  <a16:creationId xmlns:a16="http://schemas.microsoft.com/office/drawing/2014/main" id="{EED1982F-4CB7-432C-AE8A-83B643238C0F}"/>
                </a:ext>
              </a:extLst>
            </p:cNvPr>
            <p:cNvSpPr txBox="1">
              <a:spLocks noChangeArrowheads="1"/>
            </p:cNvSpPr>
            <p:nvPr/>
          </p:nvSpPr>
          <p:spPr bwMode="auto">
            <a:xfrm>
              <a:off x="5746789" y="4659155"/>
              <a:ext cx="164915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t>数据链路层协议</a:t>
              </a:r>
            </a:p>
          </p:txBody>
        </p:sp>
      </p:grpSp>
      <p:sp>
        <p:nvSpPr>
          <p:cNvPr id="16" name="Text Box 19">
            <a:extLst>
              <a:ext uri="{FF2B5EF4-FFF2-40B4-BE49-F238E27FC236}">
                <a16:creationId xmlns:a16="http://schemas.microsoft.com/office/drawing/2014/main" id="{5DAE3DC6-4D1D-46FC-820C-A0B926FFAE85}"/>
              </a:ext>
            </a:extLst>
          </p:cNvPr>
          <p:cNvSpPr txBox="1">
            <a:spLocks noChangeArrowheads="1"/>
          </p:cNvSpPr>
          <p:nvPr/>
        </p:nvSpPr>
        <p:spPr bwMode="auto">
          <a:xfrm>
            <a:off x="10153382" y="5290730"/>
            <a:ext cx="12588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600" dirty="0">
                <a:latin typeface="+mn-ea"/>
                <a:ea typeface="+mn-ea"/>
              </a:rPr>
              <a:t>比特（</a:t>
            </a:r>
            <a:r>
              <a:rPr lang="en-US" altLang="zh-CN" sz="1600" dirty="0">
                <a:latin typeface="+mn-ea"/>
                <a:ea typeface="+mn-ea"/>
              </a:rPr>
              <a:t>Bit</a:t>
            </a:r>
            <a:r>
              <a:rPr lang="zh-CN" altLang="en-US" sz="1600" dirty="0">
                <a:latin typeface="+mn-ea"/>
                <a:ea typeface="+mn-ea"/>
              </a:rPr>
              <a:t>）</a:t>
            </a:r>
          </a:p>
        </p:txBody>
      </p:sp>
      <p:sp>
        <p:nvSpPr>
          <p:cNvPr id="17" name="Text Box 20">
            <a:extLst>
              <a:ext uri="{FF2B5EF4-FFF2-40B4-BE49-F238E27FC236}">
                <a16:creationId xmlns:a16="http://schemas.microsoft.com/office/drawing/2014/main" id="{BF7D5053-9C25-4897-B5EE-D5749C7BCE14}"/>
              </a:ext>
            </a:extLst>
          </p:cNvPr>
          <p:cNvSpPr txBox="1">
            <a:spLocks noChangeArrowheads="1"/>
          </p:cNvSpPr>
          <p:nvPr/>
        </p:nvSpPr>
        <p:spPr bwMode="auto">
          <a:xfrm>
            <a:off x="10153382" y="4650995"/>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600" dirty="0">
                <a:latin typeface="+mn-ea"/>
                <a:ea typeface="+mn-ea"/>
              </a:rPr>
              <a:t>帧（</a:t>
            </a:r>
            <a:r>
              <a:rPr lang="en-US" altLang="zh-CN" sz="1600" dirty="0">
                <a:latin typeface="+mn-ea"/>
                <a:ea typeface="+mn-ea"/>
              </a:rPr>
              <a:t>Frame</a:t>
            </a:r>
            <a:r>
              <a:rPr lang="zh-CN" altLang="en-US" sz="1600" dirty="0">
                <a:latin typeface="+mn-ea"/>
                <a:ea typeface="+mn-ea"/>
              </a:rPr>
              <a:t>）</a:t>
            </a:r>
          </a:p>
        </p:txBody>
      </p:sp>
      <p:sp>
        <p:nvSpPr>
          <p:cNvPr id="18" name="Text Box 21">
            <a:extLst>
              <a:ext uri="{FF2B5EF4-FFF2-40B4-BE49-F238E27FC236}">
                <a16:creationId xmlns:a16="http://schemas.microsoft.com/office/drawing/2014/main" id="{EBE70C91-50BA-4002-9D0D-E4CCA7BD23B8}"/>
              </a:ext>
            </a:extLst>
          </p:cNvPr>
          <p:cNvSpPr txBox="1">
            <a:spLocks noChangeArrowheads="1"/>
          </p:cNvSpPr>
          <p:nvPr/>
        </p:nvSpPr>
        <p:spPr bwMode="auto">
          <a:xfrm>
            <a:off x="10153383" y="3961827"/>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600" dirty="0">
                <a:latin typeface="+mn-ea"/>
                <a:ea typeface="+mn-ea"/>
              </a:rPr>
              <a:t>包</a:t>
            </a:r>
            <a:r>
              <a:rPr lang="en-US" altLang="zh-CN" sz="1600" dirty="0">
                <a:latin typeface="+mn-ea"/>
                <a:ea typeface="+mn-ea"/>
              </a:rPr>
              <a:t>(Packet</a:t>
            </a:r>
            <a:r>
              <a:rPr lang="zh-CN" altLang="en-US" sz="1600" dirty="0">
                <a:latin typeface="+mn-ea"/>
                <a:ea typeface="+mn-ea"/>
              </a:rPr>
              <a:t>）</a:t>
            </a:r>
          </a:p>
        </p:txBody>
      </p:sp>
      <p:sp>
        <p:nvSpPr>
          <p:cNvPr id="21" name="Text Box 26">
            <a:extLst>
              <a:ext uri="{FF2B5EF4-FFF2-40B4-BE49-F238E27FC236}">
                <a16:creationId xmlns:a16="http://schemas.microsoft.com/office/drawing/2014/main" id="{FE2A04FE-168B-4C2A-B108-BE98A33B1037}"/>
              </a:ext>
            </a:extLst>
          </p:cNvPr>
          <p:cNvSpPr txBox="1">
            <a:spLocks noChangeArrowheads="1"/>
          </p:cNvSpPr>
          <p:nvPr/>
        </p:nvSpPr>
        <p:spPr bwMode="auto">
          <a:xfrm>
            <a:off x="10153381" y="5727491"/>
            <a:ext cx="125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数据单元</a:t>
            </a:r>
          </a:p>
        </p:txBody>
      </p:sp>
      <p:grpSp>
        <p:nvGrpSpPr>
          <p:cNvPr id="38" name="组合 37">
            <a:extLst>
              <a:ext uri="{FF2B5EF4-FFF2-40B4-BE49-F238E27FC236}">
                <a16:creationId xmlns:a16="http://schemas.microsoft.com/office/drawing/2014/main" id="{38801C85-BFEB-4D0D-8BF9-A4428E9F2790}"/>
              </a:ext>
            </a:extLst>
          </p:cNvPr>
          <p:cNvGrpSpPr/>
          <p:nvPr/>
        </p:nvGrpSpPr>
        <p:grpSpPr>
          <a:xfrm>
            <a:off x="4609833" y="4017453"/>
            <a:ext cx="1582737" cy="2046588"/>
            <a:chOff x="3885933" y="4255578"/>
            <a:chExt cx="1582737" cy="2046588"/>
          </a:xfrm>
        </p:grpSpPr>
        <p:sp>
          <p:nvSpPr>
            <p:cNvPr id="4" name="Rectangle 4">
              <a:extLst>
                <a:ext uri="{FF2B5EF4-FFF2-40B4-BE49-F238E27FC236}">
                  <a16:creationId xmlns:a16="http://schemas.microsoft.com/office/drawing/2014/main" id="{2F1EEE9A-4C6A-4F7F-82B1-7E8BCC49A86A}"/>
                </a:ext>
              </a:extLst>
            </p:cNvPr>
            <p:cNvSpPr>
              <a:spLocks noChangeArrowheads="1"/>
            </p:cNvSpPr>
            <p:nvPr/>
          </p:nvSpPr>
          <p:spPr bwMode="auto">
            <a:xfrm>
              <a:off x="3885933" y="5639083"/>
              <a:ext cx="1582737" cy="287338"/>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7961" dir="2700000" algn="ctr" rotWithShape="0">
                      <a:srgbClr val="1F1F5C"/>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物理层</a:t>
              </a:r>
            </a:p>
          </p:txBody>
        </p:sp>
        <p:sp>
          <p:nvSpPr>
            <p:cNvPr id="6" name="Rectangle 6">
              <a:extLst>
                <a:ext uri="{FF2B5EF4-FFF2-40B4-BE49-F238E27FC236}">
                  <a16:creationId xmlns:a16="http://schemas.microsoft.com/office/drawing/2014/main" id="{315ED9FC-541D-4E37-A090-224551D70C22}"/>
                </a:ext>
              </a:extLst>
            </p:cNvPr>
            <p:cNvSpPr>
              <a:spLocks noChangeArrowheads="1"/>
            </p:cNvSpPr>
            <p:nvPr/>
          </p:nvSpPr>
          <p:spPr bwMode="auto">
            <a:xfrm>
              <a:off x="3885933" y="4944907"/>
              <a:ext cx="1582737" cy="287337"/>
            </a:xfrm>
            <a:prstGeom prst="rect">
              <a:avLst/>
            </a:prstGeom>
            <a:solidFill>
              <a:srgbClr val="D7E9F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contourClr>
                <a:srgbClr val="D7E9F9"/>
              </a:contourClr>
            </a:sp3d>
            <a:extLst>
              <a:ext uri="{AF507438-7753-43E0-B8FC-AC1667EBCBE1}">
                <a14:hiddenEffects xmlns:a14="http://schemas.microsoft.com/office/drawing/2010/main">
                  <a:effectLst>
                    <a:outerShdw dist="17961" dir="2700000" algn="ctr" rotWithShape="0">
                      <a:srgbClr val="818C95"/>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数据链路层</a:t>
              </a:r>
            </a:p>
          </p:txBody>
        </p:sp>
        <p:sp>
          <p:nvSpPr>
            <p:cNvPr id="8" name="Rectangle 8">
              <a:extLst>
                <a:ext uri="{FF2B5EF4-FFF2-40B4-BE49-F238E27FC236}">
                  <a16:creationId xmlns:a16="http://schemas.microsoft.com/office/drawing/2014/main" id="{239A1C49-C795-45F0-98AD-9232582D1527}"/>
                </a:ext>
              </a:extLst>
            </p:cNvPr>
            <p:cNvSpPr>
              <a:spLocks noChangeArrowheads="1"/>
            </p:cNvSpPr>
            <p:nvPr/>
          </p:nvSpPr>
          <p:spPr bwMode="auto">
            <a:xfrm>
              <a:off x="3885933" y="4255578"/>
              <a:ext cx="1582737" cy="287337"/>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17961" dir="2700000" algn="ctr" rotWithShape="0">
                      <a:srgbClr val="3D991F"/>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网络层</a:t>
              </a:r>
            </a:p>
          </p:txBody>
        </p:sp>
        <p:sp>
          <p:nvSpPr>
            <p:cNvPr id="13" name="Line 15">
              <a:extLst>
                <a:ext uri="{FF2B5EF4-FFF2-40B4-BE49-F238E27FC236}">
                  <a16:creationId xmlns:a16="http://schemas.microsoft.com/office/drawing/2014/main" id="{6263145A-3AA1-48CC-B4EA-AE086205680C}"/>
                </a:ext>
              </a:extLst>
            </p:cNvPr>
            <p:cNvSpPr>
              <a:spLocks noChangeShapeType="1"/>
            </p:cNvSpPr>
            <p:nvPr/>
          </p:nvSpPr>
          <p:spPr bwMode="auto">
            <a:xfrm>
              <a:off x="4677301" y="4538506"/>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9" name="Text Box 24">
              <a:extLst>
                <a:ext uri="{FF2B5EF4-FFF2-40B4-BE49-F238E27FC236}">
                  <a16:creationId xmlns:a16="http://schemas.microsoft.com/office/drawing/2014/main" id="{749C0077-367A-4F0D-9B91-984227AB2764}"/>
                </a:ext>
              </a:extLst>
            </p:cNvPr>
            <p:cNvSpPr txBox="1">
              <a:spLocks noChangeArrowheads="1"/>
            </p:cNvSpPr>
            <p:nvPr/>
          </p:nvSpPr>
          <p:spPr bwMode="auto">
            <a:xfrm>
              <a:off x="4047857" y="5965616"/>
              <a:ext cx="125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主机</a:t>
              </a:r>
              <a:r>
                <a:rPr lang="en-US" altLang="zh-CN" sz="1600" dirty="0">
                  <a:solidFill>
                    <a:srgbClr val="0033CC"/>
                  </a:solidFill>
                  <a:latin typeface="微软雅黑" panose="020B0503020204020204" pitchFamily="34" charset="-122"/>
                  <a:ea typeface="微软雅黑" panose="020B0503020204020204" pitchFamily="34" charset="-122"/>
                </a:rPr>
                <a:t>A</a:t>
              </a:r>
            </a:p>
          </p:txBody>
        </p:sp>
        <p:sp>
          <p:nvSpPr>
            <p:cNvPr id="22" name="Line 15">
              <a:extLst>
                <a:ext uri="{FF2B5EF4-FFF2-40B4-BE49-F238E27FC236}">
                  <a16:creationId xmlns:a16="http://schemas.microsoft.com/office/drawing/2014/main" id="{0E57ABD2-07C6-4B3B-9213-7CED0E14CB57}"/>
                </a:ext>
              </a:extLst>
            </p:cNvPr>
            <p:cNvSpPr>
              <a:spLocks noChangeShapeType="1"/>
            </p:cNvSpPr>
            <p:nvPr/>
          </p:nvSpPr>
          <p:spPr bwMode="auto">
            <a:xfrm>
              <a:off x="4677301" y="5232244"/>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grpSp>
        <p:nvGrpSpPr>
          <p:cNvPr id="39" name="组合 38">
            <a:extLst>
              <a:ext uri="{FF2B5EF4-FFF2-40B4-BE49-F238E27FC236}">
                <a16:creationId xmlns:a16="http://schemas.microsoft.com/office/drawing/2014/main" id="{088A50CB-817A-4B51-B724-955202B867D3}"/>
              </a:ext>
            </a:extLst>
          </p:cNvPr>
          <p:cNvGrpSpPr/>
          <p:nvPr/>
        </p:nvGrpSpPr>
        <p:grpSpPr>
          <a:xfrm>
            <a:off x="8245208" y="4017453"/>
            <a:ext cx="1582737" cy="2046588"/>
            <a:chOff x="7521308" y="4255578"/>
            <a:chExt cx="1582737" cy="2046588"/>
          </a:xfrm>
        </p:grpSpPr>
        <p:sp>
          <p:nvSpPr>
            <p:cNvPr id="32" name="Rectangle 4">
              <a:extLst>
                <a:ext uri="{FF2B5EF4-FFF2-40B4-BE49-F238E27FC236}">
                  <a16:creationId xmlns:a16="http://schemas.microsoft.com/office/drawing/2014/main" id="{C592A62D-14C2-46C6-A31E-0D56D9778406}"/>
                </a:ext>
              </a:extLst>
            </p:cNvPr>
            <p:cNvSpPr>
              <a:spLocks noChangeArrowheads="1"/>
            </p:cNvSpPr>
            <p:nvPr/>
          </p:nvSpPr>
          <p:spPr bwMode="auto">
            <a:xfrm>
              <a:off x="7521308" y="5639083"/>
              <a:ext cx="1582737" cy="287338"/>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7961" dir="2700000" algn="ctr" rotWithShape="0">
                      <a:srgbClr val="1F1F5C"/>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物理层</a:t>
              </a:r>
            </a:p>
          </p:txBody>
        </p:sp>
        <p:sp>
          <p:nvSpPr>
            <p:cNvPr id="33" name="Rectangle 6">
              <a:extLst>
                <a:ext uri="{FF2B5EF4-FFF2-40B4-BE49-F238E27FC236}">
                  <a16:creationId xmlns:a16="http://schemas.microsoft.com/office/drawing/2014/main" id="{14C56C4E-DC3F-442E-9E8C-51C40F4A84C2}"/>
                </a:ext>
              </a:extLst>
            </p:cNvPr>
            <p:cNvSpPr>
              <a:spLocks noChangeArrowheads="1"/>
            </p:cNvSpPr>
            <p:nvPr/>
          </p:nvSpPr>
          <p:spPr bwMode="auto">
            <a:xfrm>
              <a:off x="7521308" y="4944907"/>
              <a:ext cx="1582737" cy="287337"/>
            </a:xfrm>
            <a:prstGeom prst="rect">
              <a:avLst/>
            </a:prstGeom>
            <a:solidFill>
              <a:srgbClr val="D7E9F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contourClr>
                <a:srgbClr val="D7E9F9"/>
              </a:contourClr>
            </a:sp3d>
            <a:extLst>
              <a:ext uri="{AF507438-7753-43E0-B8FC-AC1667EBCBE1}">
                <a14:hiddenEffects xmlns:a14="http://schemas.microsoft.com/office/drawing/2010/main">
                  <a:effectLst>
                    <a:outerShdw dist="17961" dir="2700000" algn="ctr" rotWithShape="0">
                      <a:srgbClr val="818C95"/>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数据链路层</a:t>
              </a:r>
            </a:p>
          </p:txBody>
        </p:sp>
        <p:sp>
          <p:nvSpPr>
            <p:cNvPr id="34" name="Rectangle 8">
              <a:extLst>
                <a:ext uri="{FF2B5EF4-FFF2-40B4-BE49-F238E27FC236}">
                  <a16:creationId xmlns:a16="http://schemas.microsoft.com/office/drawing/2014/main" id="{D7AE3ED4-96A7-4B04-ABE1-A8C2B0404F92}"/>
                </a:ext>
              </a:extLst>
            </p:cNvPr>
            <p:cNvSpPr>
              <a:spLocks noChangeArrowheads="1"/>
            </p:cNvSpPr>
            <p:nvPr/>
          </p:nvSpPr>
          <p:spPr bwMode="auto">
            <a:xfrm>
              <a:off x="7521308" y="4255578"/>
              <a:ext cx="1582737" cy="287337"/>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17961" dir="2700000" algn="ctr" rotWithShape="0">
                      <a:srgbClr val="3D991F"/>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网络层</a:t>
              </a:r>
            </a:p>
          </p:txBody>
        </p:sp>
        <p:sp>
          <p:nvSpPr>
            <p:cNvPr id="35" name="Line 15">
              <a:extLst>
                <a:ext uri="{FF2B5EF4-FFF2-40B4-BE49-F238E27FC236}">
                  <a16:creationId xmlns:a16="http://schemas.microsoft.com/office/drawing/2014/main" id="{E26F84A0-75A3-47DF-82A6-D7CB2F3D4CB9}"/>
                </a:ext>
              </a:extLst>
            </p:cNvPr>
            <p:cNvSpPr>
              <a:spLocks noChangeShapeType="1"/>
            </p:cNvSpPr>
            <p:nvPr/>
          </p:nvSpPr>
          <p:spPr bwMode="auto">
            <a:xfrm>
              <a:off x="8312676" y="4538506"/>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6" name="Text Box 24">
              <a:extLst>
                <a:ext uri="{FF2B5EF4-FFF2-40B4-BE49-F238E27FC236}">
                  <a16:creationId xmlns:a16="http://schemas.microsoft.com/office/drawing/2014/main" id="{6AA192FC-15C9-43D0-ADD5-652BBA36256F}"/>
                </a:ext>
              </a:extLst>
            </p:cNvPr>
            <p:cNvSpPr txBox="1">
              <a:spLocks noChangeArrowheads="1"/>
            </p:cNvSpPr>
            <p:nvPr/>
          </p:nvSpPr>
          <p:spPr bwMode="auto">
            <a:xfrm>
              <a:off x="7683232" y="5965616"/>
              <a:ext cx="125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主机</a:t>
              </a:r>
              <a:r>
                <a:rPr lang="en-US" altLang="zh-CN" sz="1600" dirty="0">
                  <a:solidFill>
                    <a:srgbClr val="0033CC"/>
                  </a:solidFill>
                  <a:latin typeface="微软雅黑" panose="020B0503020204020204" pitchFamily="34" charset="-122"/>
                  <a:ea typeface="微软雅黑" panose="020B0503020204020204" pitchFamily="34" charset="-122"/>
                </a:rPr>
                <a:t>B</a:t>
              </a:r>
            </a:p>
          </p:txBody>
        </p:sp>
        <p:sp>
          <p:nvSpPr>
            <p:cNvPr id="37" name="Line 15">
              <a:extLst>
                <a:ext uri="{FF2B5EF4-FFF2-40B4-BE49-F238E27FC236}">
                  <a16:creationId xmlns:a16="http://schemas.microsoft.com/office/drawing/2014/main" id="{10E51BFD-C1C2-46DF-8DC7-3F96233DAC0B}"/>
                </a:ext>
              </a:extLst>
            </p:cNvPr>
            <p:cNvSpPr>
              <a:spLocks noChangeShapeType="1"/>
            </p:cNvSpPr>
            <p:nvPr/>
          </p:nvSpPr>
          <p:spPr bwMode="auto">
            <a:xfrm>
              <a:off x="8312676" y="5232244"/>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sp>
        <p:nvSpPr>
          <p:cNvPr id="44" name="Text Box 24">
            <a:extLst>
              <a:ext uri="{FF2B5EF4-FFF2-40B4-BE49-F238E27FC236}">
                <a16:creationId xmlns:a16="http://schemas.microsoft.com/office/drawing/2014/main" id="{DF2BC0EA-6555-44DD-B4A5-3EFCB738B9DC}"/>
              </a:ext>
            </a:extLst>
          </p:cNvPr>
          <p:cNvSpPr txBox="1">
            <a:spLocks noChangeArrowheads="1"/>
          </p:cNvSpPr>
          <p:nvPr/>
        </p:nvSpPr>
        <p:spPr bwMode="auto">
          <a:xfrm>
            <a:off x="3493027" y="5603378"/>
            <a:ext cx="1258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ts val="0"/>
              </a:spcBef>
              <a:buFontTx/>
              <a:buNone/>
            </a:pPr>
            <a:r>
              <a:rPr lang="en-US" altLang="zh-CN" sz="1600" dirty="0">
                <a:solidFill>
                  <a:srgbClr val="0033CC"/>
                </a:solidFill>
                <a:latin typeface="微软雅黑" panose="020B0503020204020204" pitchFamily="34" charset="-122"/>
                <a:ea typeface="微软雅黑" panose="020B0503020204020204" pitchFamily="34" charset="-122"/>
              </a:rPr>
              <a:t>TCP/IP</a:t>
            </a:r>
          </a:p>
          <a:p>
            <a:pPr algn="ctr">
              <a:spcBef>
                <a:spcPts val="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参考模型</a:t>
            </a:r>
            <a:endParaRPr lang="en-US" altLang="zh-CN" sz="1600" dirty="0">
              <a:solidFill>
                <a:srgbClr val="0033CC"/>
              </a:solidFill>
              <a:latin typeface="微软雅黑" panose="020B0503020204020204" pitchFamily="34" charset="-122"/>
              <a:ea typeface="微软雅黑" panose="020B0503020204020204" pitchFamily="34" charset="-122"/>
            </a:endParaRPr>
          </a:p>
        </p:txBody>
      </p:sp>
      <p:sp>
        <p:nvSpPr>
          <p:cNvPr id="45" name="Text Box 19">
            <a:extLst>
              <a:ext uri="{FF2B5EF4-FFF2-40B4-BE49-F238E27FC236}">
                <a16:creationId xmlns:a16="http://schemas.microsoft.com/office/drawing/2014/main" id="{99F22BE5-621E-4F68-A212-097BE8984EB6}"/>
              </a:ext>
            </a:extLst>
          </p:cNvPr>
          <p:cNvSpPr txBox="1">
            <a:spLocks noChangeArrowheads="1"/>
          </p:cNvSpPr>
          <p:nvPr/>
        </p:nvSpPr>
        <p:spPr bwMode="auto">
          <a:xfrm>
            <a:off x="3494137" y="5290730"/>
            <a:ext cx="12588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600" dirty="0">
                <a:latin typeface="+mn-ea"/>
                <a:ea typeface="+mn-ea"/>
              </a:rPr>
              <a:t>L1</a:t>
            </a:r>
            <a:endParaRPr lang="zh-CN" altLang="en-US" sz="1600" dirty="0">
              <a:latin typeface="+mn-ea"/>
              <a:ea typeface="+mn-ea"/>
            </a:endParaRPr>
          </a:p>
        </p:txBody>
      </p:sp>
      <p:sp>
        <p:nvSpPr>
          <p:cNvPr id="46" name="Text Box 20">
            <a:extLst>
              <a:ext uri="{FF2B5EF4-FFF2-40B4-BE49-F238E27FC236}">
                <a16:creationId xmlns:a16="http://schemas.microsoft.com/office/drawing/2014/main" id="{A284F611-A1BD-4AF7-A860-B4EB322FF0DA}"/>
              </a:ext>
            </a:extLst>
          </p:cNvPr>
          <p:cNvSpPr txBox="1">
            <a:spLocks noChangeArrowheads="1"/>
          </p:cNvSpPr>
          <p:nvPr/>
        </p:nvSpPr>
        <p:spPr bwMode="auto">
          <a:xfrm>
            <a:off x="3494137" y="4650995"/>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600" dirty="0">
                <a:latin typeface="+mn-ea"/>
                <a:ea typeface="+mn-ea"/>
              </a:rPr>
              <a:t>L2</a:t>
            </a:r>
            <a:endParaRPr lang="zh-CN" altLang="en-US" sz="1600" dirty="0">
              <a:latin typeface="+mn-ea"/>
              <a:ea typeface="+mn-ea"/>
            </a:endParaRPr>
          </a:p>
        </p:txBody>
      </p:sp>
      <p:sp>
        <p:nvSpPr>
          <p:cNvPr id="47" name="Text Box 21">
            <a:extLst>
              <a:ext uri="{FF2B5EF4-FFF2-40B4-BE49-F238E27FC236}">
                <a16:creationId xmlns:a16="http://schemas.microsoft.com/office/drawing/2014/main" id="{B3BF3579-1F4C-4662-99EC-8C33156B4BB4}"/>
              </a:ext>
            </a:extLst>
          </p:cNvPr>
          <p:cNvSpPr txBox="1">
            <a:spLocks noChangeArrowheads="1"/>
          </p:cNvSpPr>
          <p:nvPr/>
        </p:nvSpPr>
        <p:spPr bwMode="auto">
          <a:xfrm>
            <a:off x="3494138" y="3961827"/>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600" dirty="0">
                <a:latin typeface="+mn-ea"/>
                <a:ea typeface="+mn-ea"/>
              </a:rPr>
              <a:t>L3</a:t>
            </a:r>
            <a:endParaRPr lang="zh-CN" altLang="en-US" sz="1600" dirty="0">
              <a:latin typeface="+mn-ea"/>
              <a:ea typeface="+mn-ea"/>
            </a:endParaRPr>
          </a:p>
        </p:txBody>
      </p:sp>
    </p:spTree>
    <p:extLst>
      <p:ext uri="{BB962C8B-B14F-4D97-AF65-F5344CB8AC3E}">
        <p14:creationId xmlns:p14="http://schemas.microsoft.com/office/powerpoint/2010/main" val="3309550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600" dirty="0"/>
              <a:t> </a:t>
            </a:r>
            <a:endParaRPr lang="zh-CN" altLang="en-US" sz="2200" dirty="0"/>
          </a:p>
        </p:txBody>
      </p:sp>
      <p:pic>
        <p:nvPicPr>
          <p:cNvPr id="4" name="Picture 4">
            <a:extLst>
              <a:ext uri="{FF2B5EF4-FFF2-40B4-BE49-F238E27FC236}">
                <a16:creationId xmlns:a16="http://schemas.microsoft.com/office/drawing/2014/main" id="{B3B7AE95-EF38-4A01-88F4-94C4FE0AC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866" y="2689332"/>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20B29FAA-0B05-4C2B-B9FB-51C3229F7AE1}"/>
              </a:ext>
            </a:extLst>
          </p:cNvPr>
          <p:cNvSpPr txBox="1">
            <a:spLocks noChangeArrowheads="1"/>
          </p:cNvSpPr>
          <p:nvPr/>
        </p:nvSpPr>
        <p:spPr bwMode="auto">
          <a:xfrm>
            <a:off x="7351179" y="2971907"/>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B</a:t>
            </a:r>
          </a:p>
        </p:txBody>
      </p:sp>
      <p:sp>
        <p:nvSpPr>
          <p:cNvPr id="6" name="Line 6">
            <a:extLst>
              <a:ext uri="{FF2B5EF4-FFF2-40B4-BE49-F238E27FC236}">
                <a16:creationId xmlns:a16="http://schemas.microsoft.com/office/drawing/2014/main" id="{859581B4-C7FE-4834-9BE3-E66E20F5401F}"/>
              </a:ext>
            </a:extLst>
          </p:cNvPr>
          <p:cNvSpPr>
            <a:spLocks noChangeShapeType="1"/>
          </p:cNvSpPr>
          <p:nvPr/>
        </p:nvSpPr>
        <p:spPr bwMode="auto">
          <a:xfrm>
            <a:off x="4976279" y="2978257"/>
            <a:ext cx="2232025" cy="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grpSp>
        <p:nvGrpSpPr>
          <p:cNvPr id="7" name="Group 7">
            <a:extLst>
              <a:ext uri="{FF2B5EF4-FFF2-40B4-BE49-F238E27FC236}">
                <a16:creationId xmlns:a16="http://schemas.microsoft.com/office/drawing/2014/main" id="{30DD8B2A-71B2-4154-AF51-BE96AA6A2081}"/>
              </a:ext>
            </a:extLst>
          </p:cNvPr>
          <p:cNvGrpSpPr>
            <a:grpSpLocks/>
          </p:cNvGrpSpPr>
          <p:nvPr/>
        </p:nvGrpSpPr>
        <p:grpSpPr bwMode="auto">
          <a:xfrm>
            <a:off x="2960154" y="4483207"/>
            <a:ext cx="863600" cy="1020762"/>
            <a:chOff x="2967" y="2733"/>
            <a:chExt cx="789" cy="870"/>
          </a:xfrm>
        </p:grpSpPr>
        <p:grpSp>
          <p:nvGrpSpPr>
            <p:cNvPr id="8" name="Group 8">
              <a:extLst>
                <a:ext uri="{FF2B5EF4-FFF2-40B4-BE49-F238E27FC236}">
                  <a16:creationId xmlns:a16="http://schemas.microsoft.com/office/drawing/2014/main" id="{89117F2F-6E81-4825-AE11-047D037C5C58}"/>
                </a:ext>
              </a:extLst>
            </p:cNvPr>
            <p:cNvGrpSpPr>
              <a:grpSpLocks/>
            </p:cNvGrpSpPr>
            <p:nvPr/>
          </p:nvGrpSpPr>
          <p:grpSpPr bwMode="auto">
            <a:xfrm>
              <a:off x="2967" y="3191"/>
              <a:ext cx="763" cy="412"/>
              <a:chOff x="1929" y="1343"/>
              <a:chExt cx="763" cy="412"/>
            </a:xfrm>
          </p:grpSpPr>
          <p:sp>
            <p:nvSpPr>
              <p:cNvPr id="21" name="Freeform 9">
                <a:extLst>
                  <a:ext uri="{FF2B5EF4-FFF2-40B4-BE49-F238E27FC236}">
                    <a16:creationId xmlns:a16="http://schemas.microsoft.com/office/drawing/2014/main" id="{0E55D57E-800C-4A89-86B5-928EB26AF8A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 name="Freeform 10">
                <a:extLst>
                  <a:ext uri="{FF2B5EF4-FFF2-40B4-BE49-F238E27FC236}">
                    <a16:creationId xmlns:a16="http://schemas.microsoft.com/office/drawing/2014/main" id="{21E6233B-E314-40D5-8480-1A9907A975CD}"/>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3" name="Freeform 11">
                <a:extLst>
                  <a:ext uri="{FF2B5EF4-FFF2-40B4-BE49-F238E27FC236}">
                    <a16:creationId xmlns:a16="http://schemas.microsoft.com/office/drawing/2014/main" id="{60183A56-6EBC-485A-8F8B-5AC2B3E88A67}"/>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 name="Freeform 12">
                <a:extLst>
                  <a:ext uri="{FF2B5EF4-FFF2-40B4-BE49-F238E27FC236}">
                    <a16:creationId xmlns:a16="http://schemas.microsoft.com/office/drawing/2014/main" id="{DD94E625-0560-4A1B-9CB2-C3DC137B3DDD}"/>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5" name="Freeform 13">
                <a:extLst>
                  <a:ext uri="{FF2B5EF4-FFF2-40B4-BE49-F238E27FC236}">
                    <a16:creationId xmlns:a16="http://schemas.microsoft.com/office/drawing/2014/main" id="{AC4FC3F8-0392-4DEA-99EA-CBEE2BC6CE48}"/>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14">
                <a:extLst>
                  <a:ext uri="{FF2B5EF4-FFF2-40B4-BE49-F238E27FC236}">
                    <a16:creationId xmlns:a16="http://schemas.microsoft.com/office/drawing/2014/main" id="{60B7B331-9B3E-4F8F-8A1E-4194C7066F99}"/>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7" name="Line 15">
                <a:extLst>
                  <a:ext uri="{FF2B5EF4-FFF2-40B4-BE49-F238E27FC236}">
                    <a16:creationId xmlns:a16="http://schemas.microsoft.com/office/drawing/2014/main" id="{4206EAA5-F184-4693-8FFE-F98E2454BED3}"/>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 name="Line 16">
                <a:extLst>
                  <a:ext uri="{FF2B5EF4-FFF2-40B4-BE49-F238E27FC236}">
                    <a16:creationId xmlns:a16="http://schemas.microsoft.com/office/drawing/2014/main" id="{B1B184C0-36F9-45F0-8B04-B44DF4176914}"/>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9" name="Freeform 17">
                <a:extLst>
                  <a:ext uri="{FF2B5EF4-FFF2-40B4-BE49-F238E27FC236}">
                    <a16:creationId xmlns:a16="http://schemas.microsoft.com/office/drawing/2014/main" id="{A7F45364-9A92-4C71-A504-5DC92A2A3CD1}"/>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30" name="Line 18">
                <a:extLst>
                  <a:ext uri="{FF2B5EF4-FFF2-40B4-BE49-F238E27FC236}">
                    <a16:creationId xmlns:a16="http://schemas.microsoft.com/office/drawing/2014/main" id="{106CDF7D-9C34-4FCD-A40B-87D81DA6549B}"/>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1" name="Line 19">
                <a:extLst>
                  <a:ext uri="{FF2B5EF4-FFF2-40B4-BE49-F238E27FC236}">
                    <a16:creationId xmlns:a16="http://schemas.microsoft.com/office/drawing/2014/main" id="{E457D930-BB52-4EDD-90C2-43321562CFED}"/>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2" name="Line 20">
                <a:extLst>
                  <a:ext uri="{FF2B5EF4-FFF2-40B4-BE49-F238E27FC236}">
                    <a16:creationId xmlns:a16="http://schemas.microsoft.com/office/drawing/2014/main" id="{DC12DE08-C446-4539-B330-F404212CD2CF}"/>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3" name="Line 21">
                <a:extLst>
                  <a:ext uri="{FF2B5EF4-FFF2-40B4-BE49-F238E27FC236}">
                    <a16:creationId xmlns:a16="http://schemas.microsoft.com/office/drawing/2014/main" id="{34884AAD-F58D-4270-9A6D-7BE6096B63B8}"/>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34" name="Freeform 22">
                <a:extLst>
                  <a:ext uri="{FF2B5EF4-FFF2-40B4-BE49-F238E27FC236}">
                    <a16:creationId xmlns:a16="http://schemas.microsoft.com/office/drawing/2014/main" id="{76649DB7-ED7A-470E-AA0A-E0FBC724CCDC}"/>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 name="Group 23">
              <a:extLst>
                <a:ext uri="{FF2B5EF4-FFF2-40B4-BE49-F238E27FC236}">
                  <a16:creationId xmlns:a16="http://schemas.microsoft.com/office/drawing/2014/main" id="{D65508ED-8630-4AD8-B7F8-87994C3B3EC9}"/>
                </a:ext>
              </a:extLst>
            </p:cNvPr>
            <p:cNvGrpSpPr>
              <a:grpSpLocks/>
            </p:cNvGrpSpPr>
            <p:nvPr/>
          </p:nvGrpSpPr>
          <p:grpSpPr bwMode="auto">
            <a:xfrm>
              <a:off x="3042" y="2733"/>
              <a:ext cx="714" cy="672"/>
              <a:chOff x="2004" y="885"/>
              <a:chExt cx="714" cy="672"/>
            </a:xfrm>
          </p:grpSpPr>
          <p:sp>
            <p:nvSpPr>
              <p:cNvPr id="10" name="Freeform 24">
                <a:extLst>
                  <a:ext uri="{FF2B5EF4-FFF2-40B4-BE49-F238E27FC236}">
                    <a16:creationId xmlns:a16="http://schemas.microsoft.com/office/drawing/2014/main" id="{F8D26740-25C4-4A5F-B26D-BB23BECE2580}"/>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1" name="Freeform 25">
                <a:extLst>
                  <a:ext uri="{FF2B5EF4-FFF2-40B4-BE49-F238E27FC236}">
                    <a16:creationId xmlns:a16="http://schemas.microsoft.com/office/drawing/2014/main" id="{5D7DA564-385C-4A8B-9A4D-D45847F3F29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2" name="Oval 26">
                <a:extLst>
                  <a:ext uri="{FF2B5EF4-FFF2-40B4-BE49-F238E27FC236}">
                    <a16:creationId xmlns:a16="http://schemas.microsoft.com/office/drawing/2014/main" id="{56F9A5BC-60AC-4385-8C11-5CCEAB827AB6}"/>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3" name="Freeform 27">
                <a:extLst>
                  <a:ext uri="{FF2B5EF4-FFF2-40B4-BE49-F238E27FC236}">
                    <a16:creationId xmlns:a16="http://schemas.microsoft.com/office/drawing/2014/main" id="{3010520E-9027-46C5-81D0-190068EE4F2B}"/>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4" name="Freeform 28">
                <a:extLst>
                  <a:ext uri="{FF2B5EF4-FFF2-40B4-BE49-F238E27FC236}">
                    <a16:creationId xmlns:a16="http://schemas.microsoft.com/office/drawing/2014/main" id="{B0FF54FC-4AF3-47C6-A296-842855467FA4}"/>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5" name="Freeform 29">
                <a:extLst>
                  <a:ext uri="{FF2B5EF4-FFF2-40B4-BE49-F238E27FC236}">
                    <a16:creationId xmlns:a16="http://schemas.microsoft.com/office/drawing/2014/main" id="{CE96F5B4-7754-440E-A272-9D5469A45AB1}"/>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6" name="Freeform 30">
                <a:extLst>
                  <a:ext uri="{FF2B5EF4-FFF2-40B4-BE49-F238E27FC236}">
                    <a16:creationId xmlns:a16="http://schemas.microsoft.com/office/drawing/2014/main" id="{354305A6-D136-4874-AA56-62D5FCF5C00D}"/>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7" name="Freeform 31">
                <a:extLst>
                  <a:ext uri="{FF2B5EF4-FFF2-40B4-BE49-F238E27FC236}">
                    <a16:creationId xmlns:a16="http://schemas.microsoft.com/office/drawing/2014/main" id="{69013080-BF53-4AFA-BA4E-9091E1C2DF78}"/>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8" name="Freeform 32">
                <a:extLst>
                  <a:ext uri="{FF2B5EF4-FFF2-40B4-BE49-F238E27FC236}">
                    <a16:creationId xmlns:a16="http://schemas.microsoft.com/office/drawing/2014/main" id="{40F7B645-43FF-4F08-91C0-3C4BE51B9B72}"/>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9" name="Freeform 33">
                <a:extLst>
                  <a:ext uri="{FF2B5EF4-FFF2-40B4-BE49-F238E27FC236}">
                    <a16:creationId xmlns:a16="http://schemas.microsoft.com/office/drawing/2014/main" id="{7D3D7B42-2FC6-4F24-9109-08B115F5128E}"/>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0" name="Line 34">
                <a:extLst>
                  <a:ext uri="{FF2B5EF4-FFF2-40B4-BE49-F238E27FC236}">
                    <a16:creationId xmlns:a16="http://schemas.microsoft.com/office/drawing/2014/main" id="{B5045AD9-D059-439C-990C-4AB50287F1B9}"/>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35" name="Text Box 35">
            <a:extLst>
              <a:ext uri="{FF2B5EF4-FFF2-40B4-BE49-F238E27FC236}">
                <a16:creationId xmlns:a16="http://schemas.microsoft.com/office/drawing/2014/main" id="{88CE094A-6193-4692-85DB-F099370D6F87}"/>
              </a:ext>
            </a:extLst>
          </p:cNvPr>
          <p:cNvSpPr txBox="1">
            <a:spLocks noChangeArrowheads="1"/>
          </p:cNvSpPr>
          <p:nvPr/>
        </p:nvSpPr>
        <p:spPr bwMode="auto">
          <a:xfrm>
            <a:off x="7044791" y="5564294"/>
            <a:ext cx="2160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33</a:t>
            </a:r>
          </a:p>
        </p:txBody>
      </p:sp>
      <p:sp>
        <p:nvSpPr>
          <p:cNvPr id="36" name="Text Box 36">
            <a:extLst>
              <a:ext uri="{FF2B5EF4-FFF2-40B4-BE49-F238E27FC236}">
                <a16:creationId xmlns:a16="http://schemas.microsoft.com/office/drawing/2014/main" id="{3EE24300-AD6C-4A11-A179-BBB9E9745031}"/>
              </a:ext>
            </a:extLst>
          </p:cNvPr>
          <p:cNvSpPr txBox="1">
            <a:spLocks noChangeArrowheads="1"/>
          </p:cNvSpPr>
          <p:nvPr/>
        </p:nvSpPr>
        <p:spPr bwMode="auto">
          <a:xfrm>
            <a:off x="8918041" y="5564294"/>
            <a:ext cx="1943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44</a:t>
            </a:r>
          </a:p>
        </p:txBody>
      </p:sp>
      <p:grpSp>
        <p:nvGrpSpPr>
          <p:cNvPr id="37" name="Group 37">
            <a:extLst>
              <a:ext uri="{FF2B5EF4-FFF2-40B4-BE49-F238E27FC236}">
                <a16:creationId xmlns:a16="http://schemas.microsoft.com/office/drawing/2014/main" id="{864EA64A-9F92-498B-80DF-FB9FFE9924A0}"/>
              </a:ext>
            </a:extLst>
          </p:cNvPr>
          <p:cNvGrpSpPr>
            <a:grpSpLocks/>
          </p:cNvGrpSpPr>
          <p:nvPr/>
        </p:nvGrpSpPr>
        <p:grpSpPr bwMode="auto">
          <a:xfrm>
            <a:off x="4544479" y="4483207"/>
            <a:ext cx="863600" cy="1020762"/>
            <a:chOff x="2967" y="2733"/>
            <a:chExt cx="789" cy="870"/>
          </a:xfrm>
        </p:grpSpPr>
        <p:grpSp>
          <p:nvGrpSpPr>
            <p:cNvPr id="38" name="Group 38">
              <a:extLst>
                <a:ext uri="{FF2B5EF4-FFF2-40B4-BE49-F238E27FC236}">
                  <a16:creationId xmlns:a16="http://schemas.microsoft.com/office/drawing/2014/main" id="{962248C0-FE5E-4C39-A122-167E09FCD0AB}"/>
                </a:ext>
              </a:extLst>
            </p:cNvPr>
            <p:cNvGrpSpPr>
              <a:grpSpLocks/>
            </p:cNvGrpSpPr>
            <p:nvPr/>
          </p:nvGrpSpPr>
          <p:grpSpPr bwMode="auto">
            <a:xfrm>
              <a:off x="2967" y="3191"/>
              <a:ext cx="763" cy="412"/>
              <a:chOff x="1929" y="1343"/>
              <a:chExt cx="763" cy="412"/>
            </a:xfrm>
          </p:grpSpPr>
          <p:sp>
            <p:nvSpPr>
              <p:cNvPr id="51" name="Freeform 39">
                <a:extLst>
                  <a:ext uri="{FF2B5EF4-FFF2-40B4-BE49-F238E27FC236}">
                    <a16:creationId xmlns:a16="http://schemas.microsoft.com/office/drawing/2014/main" id="{B862EC60-B813-4209-88D3-A5F2BF2A6774}"/>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2" name="Freeform 40">
                <a:extLst>
                  <a:ext uri="{FF2B5EF4-FFF2-40B4-BE49-F238E27FC236}">
                    <a16:creationId xmlns:a16="http://schemas.microsoft.com/office/drawing/2014/main" id="{DDE2986A-7F7B-4B41-92E4-FE8D164E9A89}"/>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3" name="Freeform 41">
                <a:extLst>
                  <a:ext uri="{FF2B5EF4-FFF2-40B4-BE49-F238E27FC236}">
                    <a16:creationId xmlns:a16="http://schemas.microsoft.com/office/drawing/2014/main" id="{705585AE-661C-42DF-BD0D-3E5D5873266E}"/>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54" name="Freeform 42">
                <a:extLst>
                  <a:ext uri="{FF2B5EF4-FFF2-40B4-BE49-F238E27FC236}">
                    <a16:creationId xmlns:a16="http://schemas.microsoft.com/office/drawing/2014/main" id="{7C04F55B-0994-402E-8B86-AACF396383D6}"/>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55" name="Freeform 43">
                <a:extLst>
                  <a:ext uri="{FF2B5EF4-FFF2-40B4-BE49-F238E27FC236}">
                    <a16:creationId xmlns:a16="http://schemas.microsoft.com/office/drawing/2014/main" id="{C9FA0205-7816-4B07-92A6-9C35D4EB0E20}"/>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44">
                <a:extLst>
                  <a:ext uri="{FF2B5EF4-FFF2-40B4-BE49-F238E27FC236}">
                    <a16:creationId xmlns:a16="http://schemas.microsoft.com/office/drawing/2014/main" id="{0A43D04A-5DE2-4864-B90D-AC5570F6190C}"/>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57" name="Line 45">
                <a:extLst>
                  <a:ext uri="{FF2B5EF4-FFF2-40B4-BE49-F238E27FC236}">
                    <a16:creationId xmlns:a16="http://schemas.microsoft.com/office/drawing/2014/main" id="{B7560DDB-5FF1-421A-82B5-6D9757D9F830}"/>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8" name="Line 46">
                <a:extLst>
                  <a:ext uri="{FF2B5EF4-FFF2-40B4-BE49-F238E27FC236}">
                    <a16:creationId xmlns:a16="http://schemas.microsoft.com/office/drawing/2014/main" id="{50C64FDA-608D-4F62-89EB-F0425FF36954}"/>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59" name="Freeform 47">
                <a:extLst>
                  <a:ext uri="{FF2B5EF4-FFF2-40B4-BE49-F238E27FC236}">
                    <a16:creationId xmlns:a16="http://schemas.microsoft.com/office/drawing/2014/main" id="{88628BD5-63A7-40C3-88AD-B4DCD1FB3142}"/>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60" name="Line 48">
                <a:extLst>
                  <a:ext uri="{FF2B5EF4-FFF2-40B4-BE49-F238E27FC236}">
                    <a16:creationId xmlns:a16="http://schemas.microsoft.com/office/drawing/2014/main" id="{A9673D60-C5C4-4AEA-B458-07AF36C385AF}"/>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1" name="Line 49">
                <a:extLst>
                  <a:ext uri="{FF2B5EF4-FFF2-40B4-BE49-F238E27FC236}">
                    <a16:creationId xmlns:a16="http://schemas.microsoft.com/office/drawing/2014/main" id="{D8277B4B-25CD-485C-8675-C9146F148668}"/>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2" name="Line 50">
                <a:extLst>
                  <a:ext uri="{FF2B5EF4-FFF2-40B4-BE49-F238E27FC236}">
                    <a16:creationId xmlns:a16="http://schemas.microsoft.com/office/drawing/2014/main" id="{CAE0CD29-6B47-4E70-8FE7-2E4C48FAA0BF}"/>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3" name="Line 51">
                <a:extLst>
                  <a:ext uri="{FF2B5EF4-FFF2-40B4-BE49-F238E27FC236}">
                    <a16:creationId xmlns:a16="http://schemas.microsoft.com/office/drawing/2014/main" id="{79628B9C-6491-4DEB-925D-33EE59C8261C}"/>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64" name="Freeform 52">
                <a:extLst>
                  <a:ext uri="{FF2B5EF4-FFF2-40B4-BE49-F238E27FC236}">
                    <a16:creationId xmlns:a16="http://schemas.microsoft.com/office/drawing/2014/main" id="{04973F97-7B91-43FE-8BB4-2D3972F4409E}"/>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39" name="Group 53">
              <a:extLst>
                <a:ext uri="{FF2B5EF4-FFF2-40B4-BE49-F238E27FC236}">
                  <a16:creationId xmlns:a16="http://schemas.microsoft.com/office/drawing/2014/main" id="{FFB8EC5E-1779-47F9-B3A2-A9F58EB9DF84}"/>
                </a:ext>
              </a:extLst>
            </p:cNvPr>
            <p:cNvGrpSpPr>
              <a:grpSpLocks/>
            </p:cNvGrpSpPr>
            <p:nvPr/>
          </p:nvGrpSpPr>
          <p:grpSpPr bwMode="auto">
            <a:xfrm>
              <a:off x="3042" y="2733"/>
              <a:ext cx="714" cy="672"/>
              <a:chOff x="2004" y="885"/>
              <a:chExt cx="714" cy="672"/>
            </a:xfrm>
          </p:grpSpPr>
          <p:sp>
            <p:nvSpPr>
              <p:cNvPr id="40" name="Freeform 54">
                <a:extLst>
                  <a:ext uri="{FF2B5EF4-FFF2-40B4-BE49-F238E27FC236}">
                    <a16:creationId xmlns:a16="http://schemas.microsoft.com/office/drawing/2014/main" id="{3E66A7D5-F879-476D-BA3C-3B415061FD1F}"/>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41" name="Freeform 55">
                <a:extLst>
                  <a:ext uri="{FF2B5EF4-FFF2-40B4-BE49-F238E27FC236}">
                    <a16:creationId xmlns:a16="http://schemas.microsoft.com/office/drawing/2014/main" id="{86EC212A-B7B6-4C18-9FA0-840C9A87A7B8}"/>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42" name="Oval 56">
                <a:extLst>
                  <a:ext uri="{FF2B5EF4-FFF2-40B4-BE49-F238E27FC236}">
                    <a16:creationId xmlns:a16="http://schemas.microsoft.com/office/drawing/2014/main" id="{C57780C8-066D-4432-9975-C14D51B79D59}"/>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43" name="Freeform 57">
                <a:extLst>
                  <a:ext uri="{FF2B5EF4-FFF2-40B4-BE49-F238E27FC236}">
                    <a16:creationId xmlns:a16="http://schemas.microsoft.com/office/drawing/2014/main" id="{A30A1463-54F6-49E1-B008-78636FA54C2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4" name="Freeform 58">
                <a:extLst>
                  <a:ext uri="{FF2B5EF4-FFF2-40B4-BE49-F238E27FC236}">
                    <a16:creationId xmlns:a16="http://schemas.microsoft.com/office/drawing/2014/main" id="{1747C961-FBA3-493D-8A28-FDAA1A2CD8B2}"/>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5" name="Freeform 59">
                <a:extLst>
                  <a:ext uri="{FF2B5EF4-FFF2-40B4-BE49-F238E27FC236}">
                    <a16:creationId xmlns:a16="http://schemas.microsoft.com/office/drawing/2014/main" id="{3E4F21AF-1484-494F-AE1C-A8035CDF10A5}"/>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6" name="Freeform 60">
                <a:extLst>
                  <a:ext uri="{FF2B5EF4-FFF2-40B4-BE49-F238E27FC236}">
                    <a16:creationId xmlns:a16="http://schemas.microsoft.com/office/drawing/2014/main" id="{63639645-47D1-4696-A0C9-2A3A245D0530}"/>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47" name="Freeform 61">
                <a:extLst>
                  <a:ext uri="{FF2B5EF4-FFF2-40B4-BE49-F238E27FC236}">
                    <a16:creationId xmlns:a16="http://schemas.microsoft.com/office/drawing/2014/main" id="{57E31AB7-1304-47B6-BBEA-E5D9A02718EC}"/>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48" name="Freeform 62">
                <a:extLst>
                  <a:ext uri="{FF2B5EF4-FFF2-40B4-BE49-F238E27FC236}">
                    <a16:creationId xmlns:a16="http://schemas.microsoft.com/office/drawing/2014/main" id="{295E1008-E7FD-41BB-A227-4FD4A68CA496}"/>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49" name="Freeform 63">
                <a:extLst>
                  <a:ext uri="{FF2B5EF4-FFF2-40B4-BE49-F238E27FC236}">
                    <a16:creationId xmlns:a16="http://schemas.microsoft.com/office/drawing/2014/main" id="{93F7F143-73D7-4C49-8399-0C28B0A87682}"/>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50" name="Line 64">
                <a:extLst>
                  <a:ext uri="{FF2B5EF4-FFF2-40B4-BE49-F238E27FC236}">
                    <a16:creationId xmlns:a16="http://schemas.microsoft.com/office/drawing/2014/main" id="{D2870018-432C-45F6-877C-A40DE828C603}"/>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65" name="Group 65">
            <a:extLst>
              <a:ext uri="{FF2B5EF4-FFF2-40B4-BE49-F238E27FC236}">
                <a16:creationId xmlns:a16="http://schemas.microsoft.com/office/drawing/2014/main" id="{F259F654-5663-49F5-BEE2-787ABCD09841}"/>
              </a:ext>
            </a:extLst>
          </p:cNvPr>
          <p:cNvGrpSpPr>
            <a:grpSpLocks/>
          </p:cNvGrpSpPr>
          <p:nvPr/>
        </p:nvGrpSpPr>
        <p:grpSpPr bwMode="auto">
          <a:xfrm>
            <a:off x="6487579" y="4411769"/>
            <a:ext cx="863600" cy="1020763"/>
            <a:chOff x="2967" y="2733"/>
            <a:chExt cx="789" cy="870"/>
          </a:xfrm>
        </p:grpSpPr>
        <p:grpSp>
          <p:nvGrpSpPr>
            <p:cNvPr id="66" name="Group 66">
              <a:extLst>
                <a:ext uri="{FF2B5EF4-FFF2-40B4-BE49-F238E27FC236}">
                  <a16:creationId xmlns:a16="http://schemas.microsoft.com/office/drawing/2014/main" id="{9BEB2052-D637-43EA-88D3-5CC6D8C31E4B}"/>
                </a:ext>
              </a:extLst>
            </p:cNvPr>
            <p:cNvGrpSpPr>
              <a:grpSpLocks/>
            </p:cNvGrpSpPr>
            <p:nvPr/>
          </p:nvGrpSpPr>
          <p:grpSpPr bwMode="auto">
            <a:xfrm>
              <a:off x="2967" y="3191"/>
              <a:ext cx="763" cy="412"/>
              <a:chOff x="1929" y="1343"/>
              <a:chExt cx="763" cy="412"/>
            </a:xfrm>
          </p:grpSpPr>
          <p:sp>
            <p:nvSpPr>
              <p:cNvPr id="79" name="Freeform 67">
                <a:extLst>
                  <a:ext uri="{FF2B5EF4-FFF2-40B4-BE49-F238E27FC236}">
                    <a16:creationId xmlns:a16="http://schemas.microsoft.com/office/drawing/2014/main" id="{458B7CD7-F3A8-497B-8484-E81C94825EFD}"/>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0" name="Freeform 68">
                <a:extLst>
                  <a:ext uri="{FF2B5EF4-FFF2-40B4-BE49-F238E27FC236}">
                    <a16:creationId xmlns:a16="http://schemas.microsoft.com/office/drawing/2014/main" id="{D7538339-C50E-4914-885A-17E75E6445B3}"/>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1" name="Freeform 69">
                <a:extLst>
                  <a:ext uri="{FF2B5EF4-FFF2-40B4-BE49-F238E27FC236}">
                    <a16:creationId xmlns:a16="http://schemas.microsoft.com/office/drawing/2014/main" id="{F3EAC88A-B093-48C6-B540-8EC6D22502CC}"/>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2" name="Freeform 70">
                <a:extLst>
                  <a:ext uri="{FF2B5EF4-FFF2-40B4-BE49-F238E27FC236}">
                    <a16:creationId xmlns:a16="http://schemas.microsoft.com/office/drawing/2014/main" id="{A4CF4C3B-14C0-4697-9A89-83E3301CDAC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83" name="Freeform 71">
                <a:extLst>
                  <a:ext uri="{FF2B5EF4-FFF2-40B4-BE49-F238E27FC236}">
                    <a16:creationId xmlns:a16="http://schemas.microsoft.com/office/drawing/2014/main" id="{2A8908E9-9CA4-4CBD-BB73-606B77B313BB}"/>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 name="Freeform 72">
                <a:extLst>
                  <a:ext uri="{FF2B5EF4-FFF2-40B4-BE49-F238E27FC236}">
                    <a16:creationId xmlns:a16="http://schemas.microsoft.com/office/drawing/2014/main" id="{85C027DF-B50C-4B2D-A2D9-04B3D1C26EEC}"/>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85" name="Line 73">
                <a:extLst>
                  <a:ext uri="{FF2B5EF4-FFF2-40B4-BE49-F238E27FC236}">
                    <a16:creationId xmlns:a16="http://schemas.microsoft.com/office/drawing/2014/main" id="{726977EC-0D42-42C8-907F-CCD38F935398}"/>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6" name="Line 74">
                <a:extLst>
                  <a:ext uri="{FF2B5EF4-FFF2-40B4-BE49-F238E27FC236}">
                    <a16:creationId xmlns:a16="http://schemas.microsoft.com/office/drawing/2014/main" id="{3E06D382-564A-4BF6-A64F-AE9EDCFD1A9A}"/>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7" name="Freeform 75">
                <a:extLst>
                  <a:ext uri="{FF2B5EF4-FFF2-40B4-BE49-F238E27FC236}">
                    <a16:creationId xmlns:a16="http://schemas.microsoft.com/office/drawing/2014/main" id="{4EC56CD6-ACF3-469B-BE15-956AE58EB7F0}"/>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88" name="Line 76">
                <a:extLst>
                  <a:ext uri="{FF2B5EF4-FFF2-40B4-BE49-F238E27FC236}">
                    <a16:creationId xmlns:a16="http://schemas.microsoft.com/office/drawing/2014/main" id="{79302344-C38A-4D20-9BB0-1DB0A917501D}"/>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9" name="Line 77">
                <a:extLst>
                  <a:ext uri="{FF2B5EF4-FFF2-40B4-BE49-F238E27FC236}">
                    <a16:creationId xmlns:a16="http://schemas.microsoft.com/office/drawing/2014/main" id="{A61D1114-F35E-4A03-9A36-E951FA4D561B}"/>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0" name="Line 78">
                <a:extLst>
                  <a:ext uri="{FF2B5EF4-FFF2-40B4-BE49-F238E27FC236}">
                    <a16:creationId xmlns:a16="http://schemas.microsoft.com/office/drawing/2014/main" id="{11EAD3EC-0B05-4F41-8489-D13CE8246690}"/>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1" name="Line 79">
                <a:extLst>
                  <a:ext uri="{FF2B5EF4-FFF2-40B4-BE49-F238E27FC236}">
                    <a16:creationId xmlns:a16="http://schemas.microsoft.com/office/drawing/2014/main" id="{771A73F9-2453-4E20-BC29-C7260C837D8E}"/>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2" name="Freeform 80">
                <a:extLst>
                  <a:ext uri="{FF2B5EF4-FFF2-40B4-BE49-F238E27FC236}">
                    <a16:creationId xmlns:a16="http://schemas.microsoft.com/office/drawing/2014/main" id="{2D1857FD-B671-4317-89E6-226B597E878D}"/>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67" name="Group 81">
              <a:extLst>
                <a:ext uri="{FF2B5EF4-FFF2-40B4-BE49-F238E27FC236}">
                  <a16:creationId xmlns:a16="http://schemas.microsoft.com/office/drawing/2014/main" id="{75058675-D4E4-46FE-A88D-D5C7F228AC8C}"/>
                </a:ext>
              </a:extLst>
            </p:cNvPr>
            <p:cNvGrpSpPr>
              <a:grpSpLocks/>
            </p:cNvGrpSpPr>
            <p:nvPr/>
          </p:nvGrpSpPr>
          <p:grpSpPr bwMode="auto">
            <a:xfrm>
              <a:off x="3042" y="2733"/>
              <a:ext cx="714" cy="672"/>
              <a:chOff x="2004" y="885"/>
              <a:chExt cx="714" cy="672"/>
            </a:xfrm>
          </p:grpSpPr>
          <p:sp>
            <p:nvSpPr>
              <p:cNvPr id="68" name="Freeform 82">
                <a:extLst>
                  <a:ext uri="{FF2B5EF4-FFF2-40B4-BE49-F238E27FC236}">
                    <a16:creationId xmlns:a16="http://schemas.microsoft.com/office/drawing/2014/main" id="{D0E41834-DDB3-4EB1-B58A-554ADF40DFA6}"/>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69" name="Freeform 83">
                <a:extLst>
                  <a:ext uri="{FF2B5EF4-FFF2-40B4-BE49-F238E27FC236}">
                    <a16:creationId xmlns:a16="http://schemas.microsoft.com/office/drawing/2014/main" id="{9C57E193-CA8C-4E13-B3A6-67DD882DAC44}"/>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70" name="Oval 84">
                <a:extLst>
                  <a:ext uri="{FF2B5EF4-FFF2-40B4-BE49-F238E27FC236}">
                    <a16:creationId xmlns:a16="http://schemas.microsoft.com/office/drawing/2014/main" id="{4DA16B2D-787A-4226-B0F7-AC349E1D0544}"/>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71" name="Freeform 85">
                <a:extLst>
                  <a:ext uri="{FF2B5EF4-FFF2-40B4-BE49-F238E27FC236}">
                    <a16:creationId xmlns:a16="http://schemas.microsoft.com/office/drawing/2014/main" id="{3317B4DB-F660-47CA-A1EA-EEE56716160B}"/>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2" name="Freeform 86">
                <a:extLst>
                  <a:ext uri="{FF2B5EF4-FFF2-40B4-BE49-F238E27FC236}">
                    <a16:creationId xmlns:a16="http://schemas.microsoft.com/office/drawing/2014/main" id="{214730F3-00AE-4E42-9021-870C8F84870B}"/>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3" name="Freeform 87">
                <a:extLst>
                  <a:ext uri="{FF2B5EF4-FFF2-40B4-BE49-F238E27FC236}">
                    <a16:creationId xmlns:a16="http://schemas.microsoft.com/office/drawing/2014/main" id="{412B48B9-27EA-446C-858D-7752F864AD3F}"/>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4" name="Freeform 88">
                <a:extLst>
                  <a:ext uri="{FF2B5EF4-FFF2-40B4-BE49-F238E27FC236}">
                    <a16:creationId xmlns:a16="http://schemas.microsoft.com/office/drawing/2014/main" id="{301B25C5-C858-49FE-9AAB-E1849FA35F54}"/>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75" name="Freeform 89">
                <a:extLst>
                  <a:ext uri="{FF2B5EF4-FFF2-40B4-BE49-F238E27FC236}">
                    <a16:creationId xmlns:a16="http://schemas.microsoft.com/office/drawing/2014/main" id="{D907F07D-799B-48A4-94D1-F20262238C8E}"/>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6" name="Freeform 90">
                <a:extLst>
                  <a:ext uri="{FF2B5EF4-FFF2-40B4-BE49-F238E27FC236}">
                    <a16:creationId xmlns:a16="http://schemas.microsoft.com/office/drawing/2014/main" id="{619E45C8-614B-4197-B9F1-772EF206A00E}"/>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77" name="Freeform 91">
                <a:extLst>
                  <a:ext uri="{FF2B5EF4-FFF2-40B4-BE49-F238E27FC236}">
                    <a16:creationId xmlns:a16="http://schemas.microsoft.com/office/drawing/2014/main" id="{9841D220-A49A-45F8-A039-C983BA77CB9D}"/>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78" name="Line 92">
                <a:extLst>
                  <a:ext uri="{FF2B5EF4-FFF2-40B4-BE49-F238E27FC236}">
                    <a16:creationId xmlns:a16="http://schemas.microsoft.com/office/drawing/2014/main" id="{68AE2294-BD7E-4E55-9F76-72B55D3655C5}"/>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93" name="Group 93">
            <a:extLst>
              <a:ext uri="{FF2B5EF4-FFF2-40B4-BE49-F238E27FC236}">
                <a16:creationId xmlns:a16="http://schemas.microsoft.com/office/drawing/2014/main" id="{1469E72E-9848-4735-B747-6A2044CD404C}"/>
              </a:ext>
            </a:extLst>
          </p:cNvPr>
          <p:cNvGrpSpPr>
            <a:grpSpLocks/>
          </p:cNvGrpSpPr>
          <p:nvPr/>
        </p:nvGrpSpPr>
        <p:grpSpPr bwMode="auto">
          <a:xfrm>
            <a:off x="8071904" y="4399069"/>
            <a:ext cx="863600" cy="1020763"/>
            <a:chOff x="2967" y="2733"/>
            <a:chExt cx="789" cy="870"/>
          </a:xfrm>
        </p:grpSpPr>
        <p:grpSp>
          <p:nvGrpSpPr>
            <p:cNvPr id="94" name="Group 94">
              <a:extLst>
                <a:ext uri="{FF2B5EF4-FFF2-40B4-BE49-F238E27FC236}">
                  <a16:creationId xmlns:a16="http://schemas.microsoft.com/office/drawing/2014/main" id="{F8D5C5BA-1FBC-47A5-9DBE-983C9AD5E1CE}"/>
                </a:ext>
              </a:extLst>
            </p:cNvPr>
            <p:cNvGrpSpPr>
              <a:grpSpLocks/>
            </p:cNvGrpSpPr>
            <p:nvPr/>
          </p:nvGrpSpPr>
          <p:grpSpPr bwMode="auto">
            <a:xfrm>
              <a:off x="2967" y="3191"/>
              <a:ext cx="763" cy="412"/>
              <a:chOff x="1929" y="1343"/>
              <a:chExt cx="763" cy="412"/>
            </a:xfrm>
          </p:grpSpPr>
          <p:sp>
            <p:nvSpPr>
              <p:cNvPr id="107" name="Freeform 95">
                <a:extLst>
                  <a:ext uri="{FF2B5EF4-FFF2-40B4-BE49-F238E27FC236}">
                    <a16:creationId xmlns:a16="http://schemas.microsoft.com/office/drawing/2014/main" id="{64C9E06D-4409-48EC-BCF1-C75D9D4D3123}"/>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8" name="Freeform 96">
                <a:extLst>
                  <a:ext uri="{FF2B5EF4-FFF2-40B4-BE49-F238E27FC236}">
                    <a16:creationId xmlns:a16="http://schemas.microsoft.com/office/drawing/2014/main" id="{229EA6E4-3FD8-454B-97B5-45D71FCC279D}"/>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9" name="Freeform 97">
                <a:extLst>
                  <a:ext uri="{FF2B5EF4-FFF2-40B4-BE49-F238E27FC236}">
                    <a16:creationId xmlns:a16="http://schemas.microsoft.com/office/drawing/2014/main" id="{473CD9F5-EE57-468A-839F-15817622F2EB}"/>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10" name="Freeform 98">
                <a:extLst>
                  <a:ext uri="{FF2B5EF4-FFF2-40B4-BE49-F238E27FC236}">
                    <a16:creationId xmlns:a16="http://schemas.microsoft.com/office/drawing/2014/main" id="{351BD02A-46FC-46E3-AA4D-42D950EC4DBF}"/>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11" name="Freeform 99">
                <a:extLst>
                  <a:ext uri="{FF2B5EF4-FFF2-40B4-BE49-F238E27FC236}">
                    <a16:creationId xmlns:a16="http://schemas.microsoft.com/office/drawing/2014/main" id="{FF4EBAB2-30DA-402F-8375-94F0534BDF30}"/>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 name="Freeform 100">
                <a:extLst>
                  <a:ext uri="{FF2B5EF4-FFF2-40B4-BE49-F238E27FC236}">
                    <a16:creationId xmlns:a16="http://schemas.microsoft.com/office/drawing/2014/main" id="{7951BCA0-631A-4D07-BC3B-12F9700FE754}"/>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13" name="Line 101">
                <a:extLst>
                  <a:ext uri="{FF2B5EF4-FFF2-40B4-BE49-F238E27FC236}">
                    <a16:creationId xmlns:a16="http://schemas.microsoft.com/office/drawing/2014/main" id="{3ADB77F7-CE5C-4EC6-B66C-1DBC69FBC3E2}"/>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4" name="Line 102">
                <a:extLst>
                  <a:ext uri="{FF2B5EF4-FFF2-40B4-BE49-F238E27FC236}">
                    <a16:creationId xmlns:a16="http://schemas.microsoft.com/office/drawing/2014/main" id="{032A1180-DF0F-4D28-890F-BD1AD2021766}"/>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5" name="Freeform 103">
                <a:extLst>
                  <a:ext uri="{FF2B5EF4-FFF2-40B4-BE49-F238E27FC236}">
                    <a16:creationId xmlns:a16="http://schemas.microsoft.com/office/drawing/2014/main" id="{455CF95D-866F-4529-B839-520DD4D75944}"/>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16" name="Line 104">
                <a:extLst>
                  <a:ext uri="{FF2B5EF4-FFF2-40B4-BE49-F238E27FC236}">
                    <a16:creationId xmlns:a16="http://schemas.microsoft.com/office/drawing/2014/main" id="{A86B82FA-4CD0-4235-A37D-6648AEB4DD8A}"/>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7" name="Line 105">
                <a:extLst>
                  <a:ext uri="{FF2B5EF4-FFF2-40B4-BE49-F238E27FC236}">
                    <a16:creationId xmlns:a16="http://schemas.microsoft.com/office/drawing/2014/main" id="{B9C086FD-8ACE-438D-AB89-419F1D59F8D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8" name="Line 106">
                <a:extLst>
                  <a:ext uri="{FF2B5EF4-FFF2-40B4-BE49-F238E27FC236}">
                    <a16:creationId xmlns:a16="http://schemas.microsoft.com/office/drawing/2014/main" id="{75C4186D-718F-49E7-9C5E-13C534366D6E}"/>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9" name="Line 107">
                <a:extLst>
                  <a:ext uri="{FF2B5EF4-FFF2-40B4-BE49-F238E27FC236}">
                    <a16:creationId xmlns:a16="http://schemas.microsoft.com/office/drawing/2014/main" id="{21D40348-9CED-411C-9522-0DC076E19470}"/>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0" name="Freeform 108">
                <a:extLst>
                  <a:ext uri="{FF2B5EF4-FFF2-40B4-BE49-F238E27FC236}">
                    <a16:creationId xmlns:a16="http://schemas.microsoft.com/office/drawing/2014/main" id="{DFA9D969-6867-4474-9F18-47238A875CB9}"/>
                  </a:ext>
                </a:extLst>
              </p:cNvPr>
              <p:cNvSpPr>
                <a:spLocks/>
              </p:cNvSpPr>
              <p:nvPr/>
            </p:nvSpPr>
            <p:spPr bwMode="auto">
              <a:xfrm>
                <a:off x="2192" y="1632"/>
                <a:ext cx="199" cy="84"/>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5" name="Group 109">
              <a:extLst>
                <a:ext uri="{FF2B5EF4-FFF2-40B4-BE49-F238E27FC236}">
                  <a16:creationId xmlns:a16="http://schemas.microsoft.com/office/drawing/2014/main" id="{DF258ABA-DEC2-413E-8F50-AE26D9462423}"/>
                </a:ext>
              </a:extLst>
            </p:cNvPr>
            <p:cNvGrpSpPr>
              <a:grpSpLocks/>
            </p:cNvGrpSpPr>
            <p:nvPr/>
          </p:nvGrpSpPr>
          <p:grpSpPr bwMode="auto">
            <a:xfrm>
              <a:off x="3042" y="2733"/>
              <a:ext cx="714" cy="672"/>
              <a:chOff x="2004" y="885"/>
              <a:chExt cx="714" cy="672"/>
            </a:xfrm>
          </p:grpSpPr>
          <p:sp>
            <p:nvSpPr>
              <p:cNvPr id="96" name="Freeform 110">
                <a:extLst>
                  <a:ext uri="{FF2B5EF4-FFF2-40B4-BE49-F238E27FC236}">
                    <a16:creationId xmlns:a16="http://schemas.microsoft.com/office/drawing/2014/main" id="{631AC90C-EB0D-4E87-9B9F-B6939C173677}"/>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97" name="Freeform 111">
                <a:extLst>
                  <a:ext uri="{FF2B5EF4-FFF2-40B4-BE49-F238E27FC236}">
                    <a16:creationId xmlns:a16="http://schemas.microsoft.com/office/drawing/2014/main" id="{7A801BBF-3C47-4019-B9D7-C2B7E1D921AF}"/>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98" name="Oval 112">
                <a:extLst>
                  <a:ext uri="{FF2B5EF4-FFF2-40B4-BE49-F238E27FC236}">
                    <a16:creationId xmlns:a16="http://schemas.microsoft.com/office/drawing/2014/main" id="{9438C420-0512-4C00-BEA4-625272AF100D}"/>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99" name="Freeform 113">
                <a:extLst>
                  <a:ext uri="{FF2B5EF4-FFF2-40B4-BE49-F238E27FC236}">
                    <a16:creationId xmlns:a16="http://schemas.microsoft.com/office/drawing/2014/main" id="{D73538D1-E3A3-4651-91B4-97B87DF8DB50}"/>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0" name="Freeform 114">
                <a:extLst>
                  <a:ext uri="{FF2B5EF4-FFF2-40B4-BE49-F238E27FC236}">
                    <a16:creationId xmlns:a16="http://schemas.microsoft.com/office/drawing/2014/main" id="{E4EBFCD6-4829-4CFA-A0FD-21E9BE3CD235}"/>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1" name="Freeform 115">
                <a:extLst>
                  <a:ext uri="{FF2B5EF4-FFF2-40B4-BE49-F238E27FC236}">
                    <a16:creationId xmlns:a16="http://schemas.microsoft.com/office/drawing/2014/main" id="{383A471F-1FFD-4F75-9DFA-C26E3F65A962}"/>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2" name="Freeform 116">
                <a:extLst>
                  <a:ext uri="{FF2B5EF4-FFF2-40B4-BE49-F238E27FC236}">
                    <a16:creationId xmlns:a16="http://schemas.microsoft.com/office/drawing/2014/main" id="{BCD73C2D-CF55-48CA-8F44-FCB89CD62BC6}"/>
                  </a:ext>
                </a:extLst>
              </p:cNvPr>
              <p:cNvSpPr>
                <a:spLocks noChangeAspect="1"/>
              </p:cNvSpPr>
              <p:nvPr/>
            </p:nvSpPr>
            <p:spPr bwMode="auto">
              <a:xfrm>
                <a:off x="2004" y="890"/>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03" name="Freeform 117">
                <a:extLst>
                  <a:ext uri="{FF2B5EF4-FFF2-40B4-BE49-F238E27FC236}">
                    <a16:creationId xmlns:a16="http://schemas.microsoft.com/office/drawing/2014/main" id="{61C69EF6-C9DD-467D-800A-2C4905D2F361}"/>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4" name="Freeform 118">
                <a:extLst>
                  <a:ext uri="{FF2B5EF4-FFF2-40B4-BE49-F238E27FC236}">
                    <a16:creationId xmlns:a16="http://schemas.microsoft.com/office/drawing/2014/main" id="{F54894AC-5382-449A-9C7C-DC4E8AF1BD5C}"/>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05" name="Freeform 119">
                <a:extLst>
                  <a:ext uri="{FF2B5EF4-FFF2-40B4-BE49-F238E27FC236}">
                    <a16:creationId xmlns:a16="http://schemas.microsoft.com/office/drawing/2014/main" id="{9920ADEB-A414-41DA-8EA3-48EB547A39BF}"/>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06" name="Line 120">
                <a:extLst>
                  <a:ext uri="{FF2B5EF4-FFF2-40B4-BE49-F238E27FC236}">
                    <a16:creationId xmlns:a16="http://schemas.microsoft.com/office/drawing/2014/main" id="{5F98465B-4B40-4639-A0F2-409C019A269D}"/>
                  </a:ext>
                </a:extLst>
              </p:cNvPr>
              <p:cNvSpPr>
                <a:spLocks noChangeShapeType="1"/>
              </p:cNvSpPr>
              <p:nvPr/>
            </p:nvSpPr>
            <p:spPr bwMode="auto">
              <a:xfrm>
                <a:off x="2103" y="1055"/>
                <a:ext cx="0" cy="62"/>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121" name="Text Box 121">
            <a:extLst>
              <a:ext uri="{FF2B5EF4-FFF2-40B4-BE49-F238E27FC236}">
                <a16:creationId xmlns:a16="http://schemas.microsoft.com/office/drawing/2014/main" id="{3DF1FA20-829D-4DC8-90D9-E1C6F8AB224F}"/>
              </a:ext>
            </a:extLst>
          </p:cNvPr>
          <p:cNvSpPr txBox="1">
            <a:spLocks noChangeArrowheads="1"/>
          </p:cNvSpPr>
          <p:nvPr/>
        </p:nvSpPr>
        <p:spPr bwMode="auto">
          <a:xfrm>
            <a:off x="4885791" y="556429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22</a:t>
            </a:r>
          </a:p>
        </p:txBody>
      </p:sp>
      <p:sp>
        <p:nvSpPr>
          <p:cNvPr id="122" name="Text Box 122">
            <a:extLst>
              <a:ext uri="{FF2B5EF4-FFF2-40B4-BE49-F238E27FC236}">
                <a16:creationId xmlns:a16="http://schemas.microsoft.com/office/drawing/2014/main" id="{5B46E2D0-1E88-4D20-B4A7-A8C6F085F0DA}"/>
              </a:ext>
            </a:extLst>
          </p:cNvPr>
          <p:cNvSpPr txBox="1">
            <a:spLocks noChangeArrowheads="1"/>
          </p:cNvSpPr>
          <p:nvPr/>
        </p:nvSpPr>
        <p:spPr bwMode="auto">
          <a:xfrm>
            <a:off x="3176054" y="230674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AA</a:t>
            </a:r>
          </a:p>
        </p:txBody>
      </p:sp>
      <p:sp>
        <p:nvSpPr>
          <p:cNvPr id="123" name="Text Box 123">
            <a:extLst>
              <a:ext uri="{FF2B5EF4-FFF2-40B4-BE49-F238E27FC236}">
                <a16:creationId xmlns:a16="http://schemas.microsoft.com/office/drawing/2014/main" id="{63941A65-7EA8-4ED0-B0F0-3A4E41D41AA0}"/>
              </a:ext>
            </a:extLst>
          </p:cNvPr>
          <p:cNvSpPr txBox="1">
            <a:spLocks noChangeArrowheads="1"/>
          </p:cNvSpPr>
          <p:nvPr/>
        </p:nvSpPr>
        <p:spPr bwMode="auto">
          <a:xfrm>
            <a:off x="6814604" y="2379769"/>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BB</a:t>
            </a:r>
          </a:p>
        </p:txBody>
      </p:sp>
      <p:pic>
        <p:nvPicPr>
          <p:cNvPr id="124" name="Picture 124">
            <a:extLst>
              <a:ext uri="{FF2B5EF4-FFF2-40B4-BE49-F238E27FC236}">
                <a16:creationId xmlns:a16="http://schemas.microsoft.com/office/drawing/2014/main" id="{97D745B6-60D4-4BDF-BABB-E70EAED07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416" y="2756007"/>
            <a:ext cx="143986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5" name="Text Box 125">
            <a:extLst>
              <a:ext uri="{FF2B5EF4-FFF2-40B4-BE49-F238E27FC236}">
                <a16:creationId xmlns:a16="http://schemas.microsoft.com/office/drawing/2014/main" id="{7321B249-DAFC-4206-A2BB-304294DCD950}"/>
              </a:ext>
            </a:extLst>
          </p:cNvPr>
          <p:cNvSpPr txBox="1">
            <a:spLocks noChangeArrowheads="1"/>
          </p:cNvSpPr>
          <p:nvPr/>
        </p:nvSpPr>
        <p:spPr bwMode="auto">
          <a:xfrm>
            <a:off x="3752316" y="3036994"/>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solidFill>
                  <a:schemeClr val="bg1"/>
                </a:solidFill>
              </a:rPr>
              <a:t>A</a:t>
            </a:r>
          </a:p>
        </p:txBody>
      </p:sp>
      <p:sp>
        <p:nvSpPr>
          <p:cNvPr id="126" name="Line 126">
            <a:extLst>
              <a:ext uri="{FF2B5EF4-FFF2-40B4-BE49-F238E27FC236}">
                <a16:creationId xmlns:a16="http://schemas.microsoft.com/office/drawing/2014/main" id="{E1759AC9-6558-484D-AEBC-ECAB106002B2}"/>
              </a:ext>
            </a:extLst>
          </p:cNvPr>
          <p:cNvSpPr>
            <a:spLocks noChangeShapeType="1"/>
          </p:cNvSpPr>
          <p:nvPr/>
        </p:nvSpPr>
        <p:spPr bwMode="auto">
          <a:xfrm flipH="1">
            <a:off x="3536416" y="3332269"/>
            <a:ext cx="431800"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7" name="Line 127">
            <a:extLst>
              <a:ext uri="{FF2B5EF4-FFF2-40B4-BE49-F238E27FC236}">
                <a16:creationId xmlns:a16="http://schemas.microsoft.com/office/drawing/2014/main" id="{2CCE3EC3-A48B-4888-98B0-085ACA69526B}"/>
              </a:ext>
            </a:extLst>
          </p:cNvPr>
          <p:cNvSpPr>
            <a:spLocks noChangeShapeType="1"/>
          </p:cNvSpPr>
          <p:nvPr/>
        </p:nvSpPr>
        <p:spPr bwMode="auto">
          <a:xfrm>
            <a:off x="4400016" y="3332269"/>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8" name="Line 128">
            <a:extLst>
              <a:ext uri="{FF2B5EF4-FFF2-40B4-BE49-F238E27FC236}">
                <a16:creationId xmlns:a16="http://schemas.microsoft.com/office/drawing/2014/main" id="{0739FD82-1B85-4414-BB49-55B6C962F7B8}"/>
              </a:ext>
            </a:extLst>
          </p:cNvPr>
          <p:cNvSpPr>
            <a:spLocks noChangeShapeType="1"/>
          </p:cNvSpPr>
          <p:nvPr/>
        </p:nvSpPr>
        <p:spPr bwMode="auto">
          <a:xfrm flipH="1">
            <a:off x="6992404" y="3259244"/>
            <a:ext cx="504825" cy="1152525"/>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29" name="Line 129">
            <a:extLst>
              <a:ext uri="{FF2B5EF4-FFF2-40B4-BE49-F238E27FC236}">
                <a16:creationId xmlns:a16="http://schemas.microsoft.com/office/drawing/2014/main" id="{16C55EF0-7D64-4A62-A9F2-B48FAD602743}"/>
              </a:ext>
            </a:extLst>
          </p:cNvPr>
          <p:cNvSpPr>
            <a:spLocks noChangeShapeType="1"/>
          </p:cNvSpPr>
          <p:nvPr/>
        </p:nvSpPr>
        <p:spPr bwMode="auto">
          <a:xfrm>
            <a:off x="7887754" y="3259244"/>
            <a:ext cx="544512" cy="1225550"/>
          </a:xfrm>
          <a:prstGeom prst="line">
            <a:avLst/>
          </a:prstGeom>
          <a:noFill/>
          <a:ln w="28575">
            <a:solidFill>
              <a:srgbClr val="99CCFF"/>
            </a:solidFill>
            <a:round/>
            <a:headEnd/>
            <a:tailEnd/>
          </a:ln>
          <a:effectLst>
            <a:prstShdw prst="shdw17" dist="17961" dir="2700000">
              <a:srgbClr val="5C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130" name="Text Box 130">
            <a:extLst>
              <a:ext uri="{FF2B5EF4-FFF2-40B4-BE49-F238E27FC236}">
                <a16:creationId xmlns:a16="http://schemas.microsoft.com/office/drawing/2014/main" id="{96EA601D-618F-487E-9BA1-6359B87BAD3C}"/>
              </a:ext>
            </a:extLst>
          </p:cNvPr>
          <p:cNvSpPr txBox="1">
            <a:spLocks noChangeArrowheads="1"/>
          </p:cNvSpPr>
          <p:nvPr/>
        </p:nvSpPr>
        <p:spPr bwMode="auto">
          <a:xfrm>
            <a:off x="3176054" y="3332269"/>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1" name="Text Box 131">
            <a:extLst>
              <a:ext uri="{FF2B5EF4-FFF2-40B4-BE49-F238E27FC236}">
                <a16:creationId xmlns:a16="http://schemas.microsoft.com/office/drawing/2014/main" id="{353BBCA1-F076-4A19-81B0-AA5333C1AF41}"/>
              </a:ext>
            </a:extLst>
          </p:cNvPr>
          <p:cNvSpPr txBox="1">
            <a:spLocks noChangeArrowheads="1"/>
          </p:cNvSpPr>
          <p:nvPr/>
        </p:nvSpPr>
        <p:spPr bwMode="auto">
          <a:xfrm>
            <a:off x="6705066" y="32592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1</a:t>
            </a:r>
          </a:p>
        </p:txBody>
      </p:sp>
      <p:sp>
        <p:nvSpPr>
          <p:cNvPr id="132" name="Text Box 132">
            <a:extLst>
              <a:ext uri="{FF2B5EF4-FFF2-40B4-BE49-F238E27FC236}">
                <a16:creationId xmlns:a16="http://schemas.microsoft.com/office/drawing/2014/main" id="{A4647025-27A0-4F77-A5D0-8C3530AD5EC3}"/>
              </a:ext>
            </a:extLst>
          </p:cNvPr>
          <p:cNvSpPr txBox="1">
            <a:spLocks noChangeArrowheads="1"/>
          </p:cNvSpPr>
          <p:nvPr/>
        </p:nvSpPr>
        <p:spPr bwMode="auto">
          <a:xfrm>
            <a:off x="8071904" y="32592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33" name="Text Box 133">
            <a:extLst>
              <a:ext uri="{FF2B5EF4-FFF2-40B4-BE49-F238E27FC236}">
                <a16:creationId xmlns:a16="http://schemas.microsoft.com/office/drawing/2014/main" id="{A58F3795-75F8-46DA-9C1E-D4AEFE8991E8}"/>
              </a:ext>
            </a:extLst>
          </p:cNvPr>
          <p:cNvSpPr txBox="1">
            <a:spLocks noChangeArrowheads="1"/>
          </p:cNvSpPr>
          <p:nvPr/>
        </p:nvSpPr>
        <p:spPr bwMode="auto">
          <a:xfrm>
            <a:off x="4471454" y="3332269"/>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2</a:t>
            </a:r>
          </a:p>
        </p:txBody>
      </p:sp>
      <p:sp>
        <p:nvSpPr>
          <p:cNvPr id="134" name="Text Box 134">
            <a:extLst>
              <a:ext uri="{FF2B5EF4-FFF2-40B4-BE49-F238E27FC236}">
                <a16:creationId xmlns:a16="http://schemas.microsoft.com/office/drawing/2014/main" id="{26B5FD14-5B3C-4EE3-964A-422FD78E6D98}"/>
              </a:ext>
            </a:extLst>
          </p:cNvPr>
          <p:cNvSpPr txBox="1">
            <a:spLocks noChangeArrowheads="1"/>
          </p:cNvSpPr>
          <p:nvPr/>
        </p:nvSpPr>
        <p:spPr bwMode="auto">
          <a:xfrm>
            <a:off x="5047716" y="26115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135" name="Text Box 135">
            <a:extLst>
              <a:ext uri="{FF2B5EF4-FFF2-40B4-BE49-F238E27FC236}">
                <a16:creationId xmlns:a16="http://schemas.microsoft.com/office/drawing/2014/main" id="{57D6AD95-821C-43B6-AED0-F48B2F50E1B4}"/>
              </a:ext>
            </a:extLst>
          </p:cNvPr>
          <p:cNvSpPr txBox="1">
            <a:spLocks noChangeArrowheads="1"/>
          </p:cNvSpPr>
          <p:nvPr/>
        </p:nvSpPr>
        <p:spPr bwMode="auto">
          <a:xfrm>
            <a:off x="6560604" y="2611544"/>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400"/>
              <a:t>端口</a:t>
            </a:r>
            <a:r>
              <a:rPr lang="en-US" altLang="zh-CN" sz="1400"/>
              <a:t>3</a:t>
            </a:r>
          </a:p>
        </p:txBody>
      </p:sp>
      <p:sp>
        <p:nvSpPr>
          <p:cNvPr id="136" name="Text Box 141">
            <a:extLst>
              <a:ext uri="{FF2B5EF4-FFF2-40B4-BE49-F238E27FC236}">
                <a16:creationId xmlns:a16="http://schemas.microsoft.com/office/drawing/2014/main" id="{8E907522-8B5C-45A1-AAE0-D5B39F6191B8}"/>
              </a:ext>
            </a:extLst>
          </p:cNvPr>
          <p:cNvSpPr txBox="1">
            <a:spLocks noChangeArrowheads="1"/>
          </p:cNvSpPr>
          <p:nvPr/>
        </p:nvSpPr>
        <p:spPr bwMode="auto">
          <a:xfrm>
            <a:off x="3085566" y="5564294"/>
            <a:ext cx="2482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11</a:t>
            </a:r>
          </a:p>
        </p:txBody>
      </p:sp>
      <p:sp>
        <p:nvSpPr>
          <p:cNvPr id="137" name="Line 142">
            <a:extLst>
              <a:ext uri="{FF2B5EF4-FFF2-40B4-BE49-F238E27FC236}">
                <a16:creationId xmlns:a16="http://schemas.microsoft.com/office/drawing/2014/main" id="{D0430EC8-BE54-4E9E-8503-4ABD9D6FC382}"/>
              </a:ext>
            </a:extLst>
          </p:cNvPr>
          <p:cNvSpPr>
            <a:spLocks noChangeShapeType="1"/>
          </p:cNvSpPr>
          <p:nvPr/>
        </p:nvSpPr>
        <p:spPr bwMode="auto">
          <a:xfrm flipH="1">
            <a:off x="5120741" y="3403707"/>
            <a:ext cx="2159000" cy="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38" name="Line 143">
            <a:extLst>
              <a:ext uri="{FF2B5EF4-FFF2-40B4-BE49-F238E27FC236}">
                <a16:creationId xmlns:a16="http://schemas.microsoft.com/office/drawing/2014/main" id="{B93F139F-ABF6-4B40-972E-74B3F99047D0}"/>
              </a:ext>
            </a:extLst>
          </p:cNvPr>
          <p:cNvSpPr>
            <a:spLocks noChangeShapeType="1"/>
          </p:cNvSpPr>
          <p:nvPr/>
        </p:nvSpPr>
        <p:spPr bwMode="auto">
          <a:xfrm flipH="1">
            <a:off x="3823754" y="3476732"/>
            <a:ext cx="360362" cy="935037"/>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nvGrpSpPr>
          <p:cNvPr id="139" name="Group 136">
            <a:extLst>
              <a:ext uri="{FF2B5EF4-FFF2-40B4-BE49-F238E27FC236}">
                <a16:creationId xmlns:a16="http://schemas.microsoft.com/office/drawing/2014/main" id="{2B86930B-0951-47E3-9A86-96AA4D3186E1}"/>
              </a:ext>
            </a:extLst>
          </p:cNvPr>
          <p:cNvGrpSpPr>
            <a:grpSpLocks/>
          </p:cNvGrpSpPr>
          <p:nvPr/>
        </p:nvGrpSpPr>
        <p:grpSpPr bwMode="auto">
          <a:xfrm>
            <a:off x="7352766" y="3116369"/>
            <a:ext cx="862013" cy="366713"/>
            <a:chOff x="250" y="2341"/>
            <a:chExt cx="543" cy="231"/>
          </a:xfrm>
        </p:grpSpPr>
        <p:sp>
          <p:nvSpPr>
            <p:cNvPr id="140" name="Rectangle 137">
              <a:extLst>
                <a:ext uri="{FF2B5EF4-FFF2-40B4-BE49-F238E27FC236}">
                  <a16:creationId xmlns:a16="http://schemas.microsoft.com/office/drawing/2014/main" id="{9489D043-DAD2-468A-94A2-977C6EB1085A}"/>
                </a:ext>
              </a:extLst>
            </p:cNvPr>
            <p:cNvSpPr>
              <a:spLocks noChangeArrowheads="1"/>
            </p:cNvSpPr>
            <p:nvPr/>
          </p:nvSpPr>
          <p:spPr bwMode="auto">
            <a:xfrm>
              <a:off x="295" y="2387"/>
              <a:ext cx="453" cy="181"/>
            </a:xfrm>
            <a:prstGeom prst="rect">
              <a:avLst/>
            </a:prstGeom>
            <a:solidFill>
              <a:srgbClr val="CCECFF"/>
            </a:solidFill>
            <a:ln>
              <a:noFill/>
            </a:ln>
            <a:effectLst>
              <a:prstShdw prst="shdw17" dist="17961" dir="2700000">
                <a:srgbClr val="7A8E99"/>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41" name="Text Box 138">
              <a:extLst>
                <a:ext uri="{FF2B5EF4-FFF2-40B4-BE49-F238E27FC236}">
                  <a16:creationId xmlns:a16="http://schemas.microsoft.com/office/drawing/2014/main" id="{8386B0A3-93FD-487A-B227-587C77C68D75}"/>
                </a:ext>
              </a:extLst>
            </p:cNvPr>
            <p:cNvSpPr txBox="1">
              <a:spLocks noChangeArrowheads="1"/>
            </p:cNvSpPr>
            <p:nvPr/>
          </p:nvSpPr>
          <p:spPr bwMode="auto">
            <a:xfrm>
              <a:off x="250" y="2341"/>
              <a:ext cx="5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data</a:t>
              </a:r>
            </a:p>
          </p:txBody>
        </p:sp>
      </p:grpSp>
      <p:sp>
        <p:nvSpPr>
          <p:cNvPr id="142" name="AutoShape 145">
            <a:extLst>
              <a:ext uri="{FF2B5EF4-FFF2-40B4-BE49-F238E27FC236}">
                <a16:creationId xmlns:a16="http://schemas.microsoft.com/office/drawing/2014/main" id="{C13D1DCA-8C37-42E2-94DB-F778DECC7706}"/>
              </a:ext>
            </a:extLst>
          </p:cNvPr>
          <p:cNvSpPr>
            <a:spLocks noChangeArrowheads="1"/>
          </p:cNvSpPr>
          <p:nvPr/>
        </p:nvSpPr>
        <p:spPr bwMode="auto">
          <a:xfrm>
            <a:off x="4252379" y="3578332"/>
            <a:ext cx="3619500" cy="1627187"/>
          </a:xfrm>
          <a:prstGeom prst="roundRect">
            <a:avLst>
              <a:gd name="adj" fmla="val 16667"/>
            </a:avLst>
          </a:prstGeom>
          <a:gradFill rotWithShape="1">
            <a:gsLst>
              <a:gs pos="0">
                <a:srgbClr val="FFFBFF"/>
              </a:gs>
              <a:gs pos="100000">
                <a:srgbClr val="FFCCFF"/>
              </a:gs>
            </a:gsLst>
            <a:lin ang="5400000" scaled="1"/>
          </a:gradFill>
          <a:ln w="28575" algn="ctr">
            <a:solidFill>
              <a:srgbClr val="5F5F5F"/>
            </a:solidFill>
            <a:round/>
            <a:headEnd/>
            <a:tailEnd/>
          </a:ln>
          <a:effectLst>
            <a:outerShdw dist="107763" dir="2700000" algn="ctr" rotWithShape="0">
              <a:srgbClr val="C0C0C0">
                <a:alpha val="50000"/>
              </a:srgbClr>
            </a:outerShdw>
          </a:effectLst>
        </p:spPr>
        <p:txBody>
          <a:bodyPr lIns="234000" tIns="190800" rIns="234000" bIns="190800"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在这个过程中，交换机的</a:t>
            </a:r>
            <a:r>
              <a:rPr lang="en-US" altLang="zh-CN" sz="1800"/>
              <a:t>MAC</a:t>
            </a:r>
            <a:r>
              <a:rPr lang="zh-CN" altLang="en-US" sz="1800"/>
              <a:t>地址表中已经学到了需要的条目，交换机通过单播的方式，转发了数据帧</a:t>
            </a:r>
          </a:p>
        </p:txBody>
      </p:sp>
    </p:spTree>
    <p:extLst>
      <p:ext uri="{BB962C8B-B14F-4D97-AF65-F5344CB8AC3E}">
        <p14:creationId xmlns:p14="http://schemas.microsoft.com/office/powerpoint/2010/main" val="1908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1.38889E-6 4.07407E-6 L -0.38576 4.07407E-6 " pathEditMode="relative" rAng="0" ptsTypes="AA">
                                      <p:cBhvr>
                                        <p:cTn id="11" dur="2000" fill="hold"/>
                                        <p:tgtEl>
                                          <p:spTgt spid="139"/>
                                        </p:tgtEl>
                                        <p:attrNameLst>
                                          <p:attrName>ppt_x</p:attrName>
                                          <p:attrName>ppt_y</p:attrName>
                                        </p:attrNameLst>
                                      </p:cBhvr>
                                      <p:rCtr x="-19288"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fade">
                                      <p:cBhvr>
                                        <p:cTn id="16" dur="1000"/>
                                        <p:tgtEl>
                                          <p:spTgt spid="138"/>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nodeType="clickEffect">
                                  <p:stCondLst>
                                    <p:cond delay="0"/>
                                  </p:stCondLst>
                                  <p:childTnLst>
                                    <p:animMotion origin="layout" path="M -0.38576 4.07407E-6 L -0.43298 0.18333 " pathEditMode="relative" rAng="0" ptsTypes="AA">
                                      <p:cBhvr>
                                        <p:cTn id="20" dur="2000" fill="hold"/>
                                        <p:tgtEl>
                                          <p:spTgt spid="139"/>
                                        </p:tgtEl>
                                        <p:attrNameLst>
                                          <p:attrName>ppt_x</p:attrName>
                                          <p:attrName>ppt_y</p:attrName>
                                        </p:attrNameLst>
                                      </p:cBhvr>
                                      <p:rCtr x="-2361" y="9167"/>
                                    </p:animMotion>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animEffect transition="in" filter="wedge">
                                      <p:cBhvr>
                                        <p:cTn id="25" dur="2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交换机数据转发原理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Clr>
                <a:srgbClr val="00B050"/>
              </a:buClr>
              <a:buFont typeface="Wingdings" panose="05000000000000000000" pitchFamily="2" charset="2"/>
              <a:buChar char=""/>
            </a:pPr>
            <a:r>
              <a:rPr lang="zh-CN" altLang="en-US" sz="2200" dirty="0"/>
              <a:t>交换机最终的</a:t>
            </a:r>
            <a:r>
              <a:rPr lang="en-US" altLang="zh-CN" sz="2200" dirty="0"/>
              <a:t>MAC</a:t>
            </a:r>
            <a:r>
              <a:rPr lang="zh-CN" altLang="en-US" sz="2200" dirty="0"/>
              <a:t>地址表</a:t>
            </a:r>
          </a:p>
          <a:p>
            <a:pPr marL="0" indent="0">
              <a:lnSpc>
                <a:spcPct val="100000"/>
              </a:lnSpc>
              <a:buNone/>
            </a:pPr>
            <a:endParaRPr lang="zh-CN" altLang="en-US" sz="2200" dirty="0"/>
          </a:p>
        </p:txBody>
      </p:sp>
      <p:grpSp>
        <p:nvGrpSpPr>
          <p:cNvPr id="4" name="Group 4">
            <a:extLst>
              <a:ext uri="{FF2B5EF4-FFF2-40B4-BE49-F238E27FC236}">
                <a16:creationId xmlns:a16="http://schemas.microsoft.com/office/drawing/2014/main" id="{54FB4FFB-E125-48F0-AE90-81A55C54B09A}"/>
              </a:ext>
            </a:extLst>
          </p:cNvPr>
          <p:cNvGrpSpPr>
            <a:grpSpLocks/>
          </p:cNvGrpSpPr>
          <p:nvPr/>
        </p:nvGrpSpPr>
        <p:grpSpPr bwMode="auto">
          <a:xfrm>
            <a:off x="3730800" y="2605225"/>
            <a:ext cx="1439862" cy="665163"/>
            <a:chOff x="1202" y="1797"/>
            <a:chExt cx="1088" cy="503"/>
          </a:xfrm>
        </p:grpSpPr>
        <p:pic>
          <p:nvPicPr>
            <p:cNvPr id="5" name="Picture 5">
              <a:extLst>
                <a:ext uri="{FF2B5EF4-FFF2-40B4-BE49-F238E27FC236}">
                  <a16:creationId xmlns:a16="http://schemas.microsoft.com/office/drawing/2014/main" id="{F36123FA-8230-4855-9982-B95E5A584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6">
              <a:extLst>
                <a:ext uri="{FF2B5EF4-FFF2-40B4-BE49-F238E27FC236}">
                  <a16:creationId xmlns:a16="http://schemas.microsoft.com/office/drawing/2014/main" id="{27630916-FB04-4D9A-8E84-238D6FB61EB8}"/>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dirty="0">
                  <a:solidFill>
                    <a:srgbClr val="FF0000"/>
                  </a:solidFill>
                </a:rPr>
                <a:t>A</a:t>
              </a:r>
            </a:p>
          </p:txBody>
        </p:sp>
      </p:grpSp>
      <p:graphicFrame>
        <p:nvGraphicFramePr>
          <p:cNvPr id="7" name="Group 67">
            <a:extLst>
              <a:ext uri="{FF2B5EF4-FFF2-40B4-BE49-F238E27FC236}">
                <a16:creationId xmlns:a16="http://schemas.microsoft.com/office/drawing/2014/main" id="{81A96D8C-3201-49C2-840F-F6EFCEBF4B94}"/>
              </a:ext>
            </a:extLst>
          </p:cNvPr>
          <p:cNvGraphicFramePr>
            <a:graphicFrameLocks noGrp="1"/>
          </p:cNvGraphicFramePr>
          <p:nvPr>
            <p:extLst>
              <p:ext uri="{D42A27DB-BD31-4B8C-83A1-F6EECF244321}">
                <p14:modId xmlns:p14="http://schemas.microsoft.com/office/powerpoint/2010/main" val="2290045608"/>
              </p:ext>
            </p:extLst>
          </p:nvPr>
        </p:nvGraphicFramePr>
        <p:xfrm>
          <a:off x="6107287" y="1897200"/>
          <a:ext cx="4402138" cy="2103438"/>
        </p:xfrm>
        <a:graphic>
          <a:graphicData uri="http://schemas.openxmlformats.org/drawingml/2006/table">
            <a:tbl>
              <a:tblPr/>
              <a:tblGrid>
                <a:gridCol w="2201863">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238">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端口号</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Line 25">
            <a:extLst>
              <a:ext uri="{FF2B5EF4-FFF2-40B4-BE49-F238E27FC236}">
                <a16:creationId xmlns:a16="http://schemas.microsoft.com/office/drawing/2014/main" id="{7B48DAAA-4F14-4F55-ACC2-A7B3D9727949}"/>
              </a:ext>
            </a:extLst>
          </p:cNvPr>
          <p:cNvSpPr>
            <a:spLocks noChangeShapeType="1"/>
          </p:cNvSpPr>
          <p:nvPr/>
        </p:nvSpPr>
        <p:spPr bwMode="auto">
          <a:xfrm flipV="1">
            <a:off x="5170662" y="1901963"/>
            <a:ext cx="936625" cy="719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9" name="Line 26">
            <a:extLst>
              <a:ext uri="{FF2B5EF4-FFF2-40B4-BE49-F238E27FC236}">
                <a16:creationId xmlns:a16="http://schemas.microsoft.com/office/drawing/2014/main" id="{7EBC1FEB-5236-4F97-BD29-2BC7E9207E45}"/>
              </a:ext>
            </a:extLst>
          </p:cNvPr>
          <p:cNvSpPr>
            <a:spLocks noChangeShapeType="1"/>
          </p:cNvSpPr>
          <p:nvPr/>
        </p:nvSpPr>
        <p:spPr bwMode="auto">
          <a:xfrm>
            <a:off x="5170662" y="2905263"/>
            <a:ext cx="936625" cy="9366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0" name="Text Box 27">
            <a:extLst>
              <a:ext uri="{FF2B5EF4-FFF2-40B4-BE49-F238E27FC236}">
                <a16:creationId xmlns:a16="http://schemas.microsoft.com/office/drawing/2014/main" id="{B0F06999-EA4A-45EB-90E6-26811C26914E}"/>
              </a:ext>
            </a:extLst>
          </p:cNvPr>
          <p:cNvSpPr txBox="1">
            <a:spLocks noChangeArrowheads="1"/>
          </p:cNvSpPr>
          <p:nvPr/>
        </p:nvSpPr>
        <p:spPr bwMode="auto">
          <a:xfrm>
            <a:off x="6107284" y="2425900"/>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11                             1</a:t>
            </a:r>
          </a:p>
        </p:txBody>
      </p:sp>
      <p:sp>
        <p:nvSpPr>
          <p:cNvPr id="11" name="Text Box 28">
            <a:extLst>
              <a:ext uri="{FF2B5EF4-FFF2-40B4-BE49-F238E27FC236}">
                <a16:creationId xmlns:a16="http://schemas.microsoft.com/office/drawing/2014/main" id="{9FB2F303-92A5-45D7-ADA4-C3BAE98036C2}"/>
              </a:ext>
            </a:extLst>
          </p:cNvPr>
          <p:cNvSpPr txBox="1">
            <a:spLocks noChangeArrowheads="1"/>
          </p:cNvSpPr>
          <p:nvPr/>
        </p:nvSpPr>
        <p:spPr bwMode="auto">
          <a:xfrm>
            <a:off x="6107286" y="2800152"/>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44                             3</a:t>
            </a:r>
          </a:p>
        </p:txBody>
      </p:sp>
      <p:sp>
        <p:nvSpPr>
          <p:cNvPr id="12" name="Text Box 39">
            <a:extLst>
              <a:ext uri="{FF2B5EF4-FFF2-40B4-BE49-F238E27FC236}">
                <a16:creationId xmlns:a16="http://schemas.microsoft.com/office/drawing/2014/main" id="{6D10DE46-7A1F-4560-9538-DDA508E69546}"/>
              </a:ext>
            </a:extLst>
          </p:cNvPr>
          <p:cNvSpPr txBox="1">
            <a:spLocks noChangeArrowheads="1"/>
          </p:cNvSpPr>
          <p:nvPr/>
        </p:nvSpPr>
        <p:spPr bwMode="auto">
          <a:xfrm>
            <a:off x="6107286" y="3200202"/>
            <a:ext cx="4402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22                             2</a:t>
            </a:r>
          </a:p>
        </p:txBody>
      </p:sp>
      <p:sp>
        <p:nvSpPr>
          <p:cNvPr id="13" name="Text Box 40">
            <a:extLst>
              <a:ext uri="{FF2B5EF4-FFF2-40B4-BE49-F238E27FC236}">
                <a16:creationId xmlns:a16="http://schemas.microsoft.com/office/drawing/2014/main" id="{F0AE8345-D7D2-4E22-8E6D-BC82E5ECEF29}"/>
              </a:ext>
            </a:extLst>
          </p:cNvPr>
          <p:cNvSpPr txBox="1">
            <a:spLocks noChangeArrowheads="1"/>
          </p:cNvSpPr>
          <p:nvPr/>
        </p:nvSpPr>
        <p:spPr bwMode="auto">
          <a:xfrm>
            <a:off x="6096000" y="3593620"/>
            <a:ext cx="4402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33                             3</a:t>
            </a:r>
          </a:p>
        </p:txBody>
      </p:sp>
      <p:graphicFrame>
        <p:nvGraphicFramePr>
          <p:cNvPr id="14" name="Group 74">
            <a:extLst>
              <a:ext uri="{FF2B5EF4-FFF2-40B4-BE49-F238E27FC236}">
                <a16:creationId xmlns:a16="http://schemas.microsoft.com/office/drawing/2014/main" id="{7D6F3D2D-F1A1-4A67-A8F1-8C3DB18C4A35}"/>
              </a:ext>
            </a:extLst>
          </p:cNvPr>
          <p:cNvGraphicFramePr>
            <a:graphicFrameLocks noGrp="1"/>
          </p:cNvGraphicFramePr>
          <p:nvPr>
            <p:extLst>
              <p:ext uri="{D42A27DB-BD31-4B8C-83A1-F6EECF244321}">
                <p14:modId xmlns:p14="http://schemas.microsoft.com/office/powerpoint/2010/main" val="1161967601"/>
              </p:ext>
            </p:extLst>
          </p:nvPr>
        </p:nvGraphicFramePr>
        <p:xfrm>
          <a:off x="1693863" y="4219743"/>
          <a:ext cx="4402137" cy="2103438"/>
        </p:xfrm>
        <a:graphic>
          <a:graphicData uri="http://schemas.openxmlformats.org/drawingml/2006/table">
            <a:tbl>
              <a:tblPr/>
              <a:tblGrid>
                <a:gridCol w="2201862">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tblGrid>
              <a:tr h="518238">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MAC</a:t>
                      </a: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地址</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端口号</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00">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 name="Text Box 65">
            <a:extLst>
              <a:ext uri="{FF2B5EF4-FFF2-40B4-BE49-F238E27FC236}">
                <a16:creationId xmlns:a16="http://schemas.microsoft.com/office/drawing/2014/main" id="{973B12B8-6134-4380-B6B7-05F8AF7D434B}"/>
              </a:ext>
            </a:extLst>
          </p:cNvPr>
          <p:cNvSpPr txBox="1">
            <a:spLocks noChangeArrowheads="1"/>
          </p:cNvSpPr>
          <p:nvPr/>
        </p:nvSpPr>
        <p:spPr bwMode="auto">
          <a:xfrm>
            <a:off x="1693863" y="4773197"/>
            <a:ext cx="4392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11                             3</a:t>
            </a:r>
          </a:p>
        </p:txBody>
      </p:sp>
      <p:sp>
        <p:nvSpPr>
          <p:cNvPr id="16" name="Text Box 66">
            <a:extLst>
              <a:ext uri="{FF2B5EF4-FFF2-40B4-BE49-F238E27FC236}">
                <a16:creationId xmlns:a16="http://schemas.microsoft.com/office/drawing/2014/main" id="{C4D94F4C-C5B5-473C-9C51-2D2B24A171EB}"/>
              </a:ext>
            </a:extLst>
          </p:cNvPr>
          <p:cNvSpPr txBox="1">
            <a:spLocks noChangeArrowheads="1"/>
          </p:cNvSpPr>
          <p:nvPr/>
        </p:nvSpPr>
        <p:spPr bwMode="auto">
          <a:xfrm>
            <a:off x="1681244" y="5144672"/>
            <a:ext cx="4390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44                             2</a:t>
            </a:r>
          </a:p>
        </p:txBody>
      </p:sp>
      <p:sp>
        <p:nvSpPr>
          <p:cNvPr id="17" name="Line 68">
            <a:extLst>
              <a:ext uri="{FF2B5EF4-FFF2-40B4-BE49-F238E27FC236}">
                <a16:creationId xmlns:a16="http://schemas.microsoft.com/office/drawing/2014/main" id="{03971E76-97C1-4920-8B21-5915848BAC22}"/>
              </a:ext>
            </a:extLst>
          </p:cNvPr>
          <p:cNvSpPr>
            <a:spLocks noChangeShapeType="1"/>
          </p:cNvSpPr>
          <p:nvPr/>
        </p:nvSpPr>
        <p:spPr bwMode="auto">
          <a:xfrm flipH="1" flipV="1">
            <a:off x="6086475" y="4219743"/>
            <a:ext cx="1296988" cy="8651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8" name="Line 69">
            <a:extLst>
              <a:ext uri="{FF2B5EF4-FFF2-40B4-BE49-F238E27FC236}">
                <a16:creationId xmlns:a16="http://schemas.microsoft.com/office/drawing/2014/main" id="{4D523E68-F762-4100-8AE6-8A18A2CBB2CE}"/>
              </a:ext>
            </a:extLst>
          </p:cNvPr>
          <p:cNvSpPr>
            <a:spLocks noChangeShapeType="1"/>
          </p:cNvSpPr>
          <p:nvPr/>
        </p:nvSpPr>
        <p:spPr bwMode="auto">
          <a:xfrm flipH="1">
            <a:off x="6086475" y="5300831"/>
            <a:ext cx="1368425" cy="863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9" name="Text Box 75">
            <a:extLst>
              <a:ext uri="{FF2B5EF4-FFF2-40B4-BE49-F238E27FC236}">
                <a16:creationId xmlns:a16="http://schemas.microsoft.com/office/drawing/2014/main" id="{ED7168D7-A705-4BE0-B4EA-0ABD5357AEC2}"/>
              </a:ext>
            </a:extLst>
          </p:cNvPr>
          <p:cNvSpPr txBox="1">
            <a:spLocks noChangeArrowheads="1"/>
          </p:cNvSpPr>
          <p:nvPr/>
        </p:nvSpPr>
        <p:spPr bwMode="auto">
          <a:xfrm>
            <a:off x="1688388" y="5544782"/>
            <a:ext cx="4390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22                             3</a:t>
            </a:r>
          </a:p>
        </p:txBody>
      </p:sp>
      <p:sp>
        <p:nvSpPr>
          <p:cNvPr id="20" name="Text Box 76">
            <a:extLst>
              <a:ext uri="{FF2B5EF4-FFF2-40B4-BE49-F238E27FC236}">
                <a16:creationId xmlns:a16="http://schemas.microsoft.com/office/drawing/2014/main" id="{BCC14F9B-FA10-4CBB-B3D3-B07F5F99C2DB}"/>
              </a:ext>
            </a:extLst>
          </p:cNvPr>
          <p:cNvSpPr txBox="1">
            <a:spLocks noChangeArrowheads="1"/>
          </p:cNvSpPr>
          <p:nvPr/>
        </p:nvSpPr>
        <p:spPr bwMode="auto">
          <a:xfrm>
            <a:off x="1681244" y="5933982"/>
            <a:ext cx="43909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000" dirty="0"/>
              <a:t>33                             1</a:t>
            </a:r>
          </a:p>
        </p:txBody>
      </p:sp>
      <p:grpSp>
        <p:nvGrpSpPr>
          <p:cNvPr id="22" name="Group 42">
            <a:extLst>
              <a:ext uri="{FF2B5EF4-FFF2-40B4-BE49-F238E27FC236}">
                <a16:creationId xmlns:a16="http://schemas.microsoft.com/office/drawing/2014/main" id="{049C97B2-0C06-4E49-8F5B-7C89AFC72EB1}"/>
              </a:ext>
            </a:extLst>
          </p:cNvPr>
          <p:cNvGrpSpPr>
            <a:grpSpLocks/>
          </p:cNvGrpSpPr>
          <p:nvPr/>
        </p:nvGrpSpPr>
        <p:grpSpPr bwMode="auto">
          <a:xfrm>
            <a:off x="7383463" y="4724568"/>
            <a:ext cx="1439862" cy="665163"/>
            <a:chOff x="1202" y="1797"/>
            <a:chExt cx="1088" cy="503"/>
          </a:xfrm>
        </p:grpSpPr>
        <p:pic>
          <p:nvPicPr>
            <p:cNvPr id="23" name="Picture 43">
              <a:extLst>
                <a:ext uri="{FF2B5EF4-FFF2-40B4-BE49-F238E27FC236}">
                  <a16:creationId xmlns:a16="http://schemas.microsoft.com/office/drawing/2014/main" id="{C921F0B3-45D3-4646-933E-5DF69479E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 y="1797"/>
              <a:ext cx="108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 Box 44">
              <a:extLst>
                <a:ext uri="{FF2B5EF4-FFF2-40B4-BE49-F238E27FC236}">
                  <a16:creationId xmlns:a16="http://schemas.microsoft.com/office/drawing/2014/main" id="{F12F8F89-0ED2-484F-8C9E-335862F0CE73}"/>
                </a:ext>
              </a:extLst>
            </p:cNvPr>
            <p:cNvSpPr txBox="1">
              <a:spLocks noChangeArrowheads="1"/>
            </p:cNvSpPr>
            <p:nvPr/>
          </p:nvSpPr>
          <p:spPr bwMode="auto">
            <a:xfrm>
              <a:off x="1338" y="2023"/>
              <a:ext cx="54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dirty="0">
                  <a:solidFill>
                    <a:srgbClr val="FF0000"/>
                  </a:solidFill>
                </a:rPr>
                <a:t>B</a:t>
              </a:r>
            </a:p>
          </p:txBody>
        </p:sp>
      </p:grpSp>
    </p:spTree>
    <p:extLst>
      <p:ext uri="{BB962C8B-B14F-4D97-AF65-F5344CB8AC3E}">
        <p14:creationId xmlns:p14="http://schemas.microsoft.com/office/powerpoint/2010/main" val="813059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交换机的工作原理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fontScale="92500" lnSpcReduction="10000"/>
          </a:bodyPr>
          <a:lstStyle/>
          <a:p>
            <a:pPr>
              <a:lnSpc>
                <a:spcPct val="100000"/>
              </a:lnSpc>
              <a:buFont typeface="Wingdings" panose="05000000000000000000" pitchFamily="2" charset="2"/>
              <a:buChar char="Ø"/>
            </a:pPr>
            <a:r>
              <a:rPr lang="zh-CN" altLang="en-US" sz="2600" dirty="0"/>
              <a:t>两层交换机和三层交换机</a:t>
            </a:r>
            <a:r>
              <a:rPr lang="en-US" altLang="zh-CN" sz="2600" dirty="0"/>
              <a:t>:</a:t>
            </a:r>
          </a:p>
          <a:p>
            <a:pPr lvl="1">
              <a:lnSpc>
                <a:spcPct val="100000"/>
              </a:lnSpc>
              <a:buFont typeface="Wingdings" panose="05000000000000000000" pitchFamily="2" charset="2"/>
              <a:buChar char="Ø"/>
            </a:pPr>
            <a:r>
              <a:rPr lang="zh-CN" altLang="en-US" sz="2200" dirty="0"/>
              <a:t>两层交换机运行在数据链路层，三层交换机简单来讲即是是一个带有第三层路由功能的第二层交换机 。</a:t>
            </a:r>
            <a:endParaRPr lang="en-US" altLang="zh-CN" sz="2200" dirty="0"/>
          </a:p>
          <a:p>
            <a:pPr lvl="1">
              <a:lnSpc>
                <a:spcPct val="100000"/>
              </a:lnSpc>
              <a:buFont typeface="Wingdings" panose="05000000000000000000" pitchFamily="2" charset="2"/>
              <a:buChar char="Ø"/>
            </a:pPr>
            <a:endParaRPr lang="zh-CN" altLang="en-US" sz="2600" dirty="0"/>
          </a:p>
          <a:p>
            <a:pPr>
              <a:lnSpc>
                <a:spcPct val="100000"/>
              </a:lnSpc>
              <a:buFont typeface="Wingdings" panose="05000000000000000000" pitchFamily="2" charset="2"/>
              <a:buChar char="Ø"/>
            </a:pPr>
            <a:r>
              <a:rPr lang="zh-CN" altLang="en-US" sz="2600" dirty="0"/>
              <a:t>三层交换原理：</a:t>
            </a:r>
            <a:endParaRPr lang="en-US" altLang="zh-CN" sz="2600" dirty="0"/>
          </a:p>
          <a:p>
            <a:pPr marL="542925" lvl="1" indent="-342900">
              <a:lnSpc>
                <a:spcPct val="100000"/>
              </a:lnSpc>
              <a:buFont typeface="+mj-lt"/>
              <a:buAutoNum type="alphaLcPeriod"/>
            </a:pPr>
            <a:r>
              <a:rPr lang="zh-CN" altLang="en-US" sz="2200" dirty="0"/>
              <a:t>假设两个使用</a:t>
            </a:r>
            <a:r>
              <a:rPr lang="en-US" altLang="zh-CN" sz="2200" dirty="0"/>
              <a:t>IP</a:t>
            </a:r>
            <a:r>
              <a:rPr lang="zh-CN" altLang="en-US" sz="2200" dirty="0"/>
              <a:t>协议的站点</a:t>
            </a:r>
            <a:r>
              <a:rPr lang="en-US" altLang="zh-CN" sz="2200" dirty="0"/>
              <a:t>A</a:t>
            </a:r>
            <a:r>
              <a:rPr lang="zh-CN" altLang="en-US" sz="2200" dirty="0"/>
              <a:t>、</a:t>
            </a:r>
            <a:r>
              <a:rPr lang="en-US" altLang="zh-CN" sz="2200" dirty="0"/>
              <a:t>B</a:t>
            </a:r>
            <a:r>
              <a:rPr lang="zh-CN" altLang="en-US" sz="2200" dirty="0"/>
              <a:t>通过第三层交换机进行通信，发送站点</a:t>
            </a:r>
            <a:r>
              <a:rPr lang="en-US" altLang="zh-CN" sz="2200" dirty="0"/>
              <a:t>A</a:t>
            </a:r>
            <a:r>
              <a:rPr lang="zh-CN" altLang="en-US" sz="2200" dirty="0"/>
              <a:t>在开始发送时，把自己的</a:t>
            </a:r>
            <a:r>
              <a:rPr lang="en-US" altLang="zh-CN" sz="2200" dirty="0"/>
              <a:t>IP</a:t>
            </a:r>
            <a:r>
              <a:rPr lang="zh-CN" altLang="en-US" sz="2200" dirty="0"/>
              <a:t>地址与</a:t>
            </a:r>
            <a:r>
              <a:rPr lang="en-US" altLang="zh-CN" sz="2200" dirty="0"/>
              <a:t>B</a:t>
            </a:r>
            <a:r>
              <a:rPr lang="zh-CN" altLang="en-US" sz="2200" dirty="0"/>
              <a:t>站的</a:t>
            </a:r>
            <a:r>
              <a:rPr lang="en-US" altLang="zh-CN" sz="2200" dirty="0"/>
              <a:t>IP</a:t>
            </a:r>
            <a:r>
              <a:rPr lang="zh-CN" altLang="en-US" sz="2200" dirty="0"/>
              <a:t>地址比较，判断</a:t>
            </a:r>
            <a:r>
              <a:rPr lang="en-US" altLang="zh-CN" sz="2200" dirty="0"/>
              <a:t>B</a:t>
            </a:r>
            <a:r>
              <a:rPr lang="zh-CN" altLang="en-US" sz="2200" dirty="0"/>
              <a:t>站是否与自己在同一子网内。若目的站</a:t>
            </a:r>
            <a:r>
              <a:rPr lang="en-US" altLang="zh-CN" sz="2200" dirty="0"/>
              <a:t>B</a:t>
            </a:r>
            <a:r>
              <a:rPr lang="zh-CN" altLang="en-US" sz="2200" dirty="0"/>
              <a:t>与发送站</a:t>
            </a:r>
            <a:r>
              <a:rPr lang="en-US" altLang="zh-CN" sz="2200" dirty="0"/>
              <a:t>A</a:t>
            </a:r>
            <a:r>
              <a:rPr lang="zh-CN" altLang="en-US" sz="2200" dirty="0"/>
              <a:t>在同一子网内，则进行二层的转发。</a:t>
            </a:r>
            <a:endParaRPr lang="en-US" altLang="zh-CN" sz="2200" dirty="0"/>
          </a:p>
          <a:p>
            <a:pPr marL="542925" lvl="1" indent="-361950">
              <a:lnSpc>
                <a:spcPct val="100000"/>
              </a:lnSpc>
              <a:buFont typeface="+mj-lt"/>
              <a:buAutoNum type="alphaLcPeriod"/>
            </a:pPr>
            <a:r>
              <a:rPr lang="zh-CN" altLang="en-US" sz="2200" dirty="0"/>
              <a:t>若两个站点不在同一子网内，如发送站</a:t>
            </a:r>
            <a:r>
              <a:rPr lang="en-US" altLang="zh-CN" sz="2200" dirty="0"/>
              <a:t>A</a:t>
            </a:r>
            <a:r>
              <a:rPr lang="zh-CN" altLang="en-US" sz="2200" dirty="0"/>
              <a:t>要与目的站</a:t>
            </a:r>
            <a:r>
              <a:rPr lang="en-US" altLang="zh-CN" sz="2200" dirty="0"/>
              <a:t>B</a:t>
            </a:r>
            <a:r>
              <a:rPr lang="zh-CN" altLang="en-US" sz="2200" dirty="0"/>
              <a:t>通信，发送站</a:t>
            </a:r>
            <a:r>
              <a:rPr lang="en-US" altLang="zh-CN" sz="2200" dirty="0"/>
              <a:t>A</a:t>
            </a:r>
            <a:r>
              <a:rPr lang="zh-CN" altLang="en-US" sz="2200" dirty="0"/>
              <a:t>要向“缺省网关”发出</a:t>
            </a:r>
            <a:r>
              <a:rPr lang="en-US" altLang="zh-CN" sz="2200" dirty="0"/>
              <a:t>ARP(</a:t>
            </a:r>
            <a:r>
              <a:rPr lang="zh-CN" altLang="en-US" sz="2200" dirty="0"/>
              <a:t>地址解析</a:t>
            </a:r>
            <a:r>
              <a:rPr lang="en-US" altLang="zh-CN" sz="2200" dirty="0"/>
              <a:t>)</a:t>
            </a:r>
            <a:r>
              <a:rPr lang="zh-CN" altLang="en-US" sz="2200" dirty="0"/>
              <a:t>封包。如果交换机在以前的通信过程中已经知道</a:t>
            </a:r>
            <a:r>
              <a:rPr lang="en-US" altLang="zh-CN" sz="2200" dirty="0"/>
              <a:t>B</a:t>
            </a:r>
            <a:r>
              <a:rPr lang="zh-CN" altLang="en-US" sz="2200" dirty="0"/>
              <a:t>站的</a:t>
            </a:r>
            <a:r>
              <a:rPr lang="en-US" altLang="zh-CN" sz="2200" dirty="0"/>
              <a:t>MAC</a:t>
            </a:r>
            <a:r>
              <a:rPr lang="zh-CN" altLang="en-US" sz="2200" dirty="0"/>
              <a:t>地址，则向发送站</a:t>
            </a:r>
            <a:r>
              <a:rPr lang="en-US" altLang="zh-CN" sz="2200" dirty="0"/>
              <a:t>A</a:t>
            </a:r>
            <a:r>
              <a:rPr lang="zh-CN" altLang="en-US" sz="2200" dirty="0"/>
              <a:t>回复</a:t>
            </a:r>
            <a:r>
              <a:rPr lang="en-US" altLang="zh-CN" sz="2200" dirty="0"/>
              <a:t>B</a:t>
            </a:r>
            <a:r>
              <a:rPr lang="zh-CN" altLang="en-US" sz="2200" dirty="0"/>
              <a:t>的</a:t>
            </a:r>
            <a:r>
              <a:rPr lang="en-US" altLang="zh-CN" sz="2200" dirty="0"/>
              <a:t>MAC</a:t>
            </a:r>
            <a:r>
              <a:rPr lang="zh-CN" altLang="en-US" sz="2200" dirty="0"/>
              <a:t>。</a:t>
            </a:r>
          </a:p>
        </p:txBody>
      </p:sp>
    </p:spTree>
    <p:extLst>
      <p:ext uri="{BB962C8B-B14F-4D97-AF65-F5344CB8AC3E}">
        <p14:creationId xmlns:p14="http://schemas.microsoft.com/office/powerpoint/2010/main" val="1758572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交换机的工作原理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fontScale="92500" lnSpcReduction="10000"/>
          </a:bodyPr>
          <a:lstStyle/>
          <a:p>
            <a:pPr>
              <a:lnSpc>
                <a:spcPct val="100000"/>
              </a:lnSpc>
              <a:buFont typeface="Wingdings" panose="05000000000000000000" pitchFamily="2" charset="2"/>
              <a:buChar char="Ø"/>
            </a:pPr>
            <a:r>
              <a:rPr lang="zh-CN" altLang="en-US" sz="2600" dirty="0"/>
              <a:t>两层交换机和三层交换机</a:t>
            </a:r>
            <a:r>
              <a:rPr lang="en-US" altLang="zh-CN" sz="2600" dirty="0"/>
              <a:t>:</a:t>
            </a:r>
          </a:p>
          <a:p>
            <a:pPr lvl="1">
              <a:lnSpc>
                <a:spcPct val="100000"/>
              </a:lnSpc>
              <a:buFont typeface="Wingdings" panose="05000000000000000000" pitchFamily="2" charset="2"/>
              <a:buChar char="Ø"/>
            </a:pPr>
            <a:r>
              <a:rPr lang="zh-CN" altLang="en-US" sz="2200" dirty="0"/>
              <a:t>两层交换机运行在数据链路层，三层交换机简单来讲即是是一个带有第三层路由功能的第二层交换机 。</a:t>
            </a:r>
            <a:endParaRPr lang="en-US" altLang="zh-CN" sz="2200" dirty="0"/>
          </a:p>
          <a:p>
            <a:pPr lvl="1">
              <a:lnSpc>
                <a:spcPct val="100000"/>
              </a:lnSpc>
              <a:buFont typeface="Wingdings" panose="05000000000000000000" pitchFamily="2" charset="2"/>
              <a:buChar char="Ø"/>
            </a:pPr>
            <a:endParaRPr lang="zh-CN" altLang="en-US" sz="2600" dirty="0"/>
          </a:p>
          <a:p>
            <a:pPr>
              <a:lnSpc>
                <a:spcPct val="100000"/>
              </a:lnSpc>
              <a:buFont typeface="Wingdings" panose="05000000000000000000" pitchFamily="2" charset="2"/>
              <a:buChar char="Ø"/>
            </a:pPr>
            <a:r>
              <a:rPr lang="zh-CN" altLang="en-US" sz="2600" dirty="0"/>
              <a:t>三层交换原理：</a:t>
            </a:r>
            <a:endParaRPr lang="en-US" altLang="zh-CN" sz="2600" dirty="0"/>
          </a:p>
          <a:p>
            <a:pPr marL="542925" lvl="1" indent="-342900">
              <a:lnSpc>
                <a:spcPct val="100000"/>
              </a:lnSpc>
              <a:buFont typeface="+mj-lt"/>
              <a:buAutoNum type="alphaLcPeriod"/>
            </a:pPr>
            <a:r>
              <a:rPr lang="zh-CN" altLang="en-US" sz="2200" dirty="0"/>
              <a:t>假设两个使用</a:t>
            </a:r>
            <a:r>
              <a:rPr lang="en-US" altLang="zh-CN" sz="2200" dirty="0"/>
              <a:t>IP</a:t>
            </a:r>
            <a:r>
              <a:rPr lang="zh-CN" altLang="en-US" sz="2200" dirty="0"/>
              <a:t>协议的站点</a:t>
            </a:r>
            <a:r>
              <a:rPr lang="en-US" altLang="zh-CN" sz="2200" dirty="0"/>
              <a:t>A</a:t>
            </a:r>
            <a:r>
              <a:rPr lang="zh-CN" altLang="en-US" sz="2200" dirty="0"/>
              <a:t>、</a:t>
            </a:r>
            <a:r>
              <a:rPr lang="en-US" altLang="zh-CN" sz="2200" dirty="0"/>
              <a:t>B</a:t>
            </a:r>
            <a:r>
              <a:rPr lang="zh-CN" altLang="en-US" sz="2200" dirty="0"/>
              <a:t>通过第三层交换机进行通信，发送站点</a:t>
            </a:r>
            <a:r>
              <a:rPr lang="en-US" altLang="zh-CN" sz="2200" dirty="0"/>
              <a:t>A</a:t>
            </a:r>
            <a:r>
              <a:rPr lang="zh-CN" altLang="en-US" sz="2200" dirty="0"/>
              <a:t>在开始发送时，把自己的</a:t>
            </a:r>
            <a:r>
              <a:rPr lang="en-US" altLang="zh-CN" sz="2200" dirty="0"/>
              <a:t>IP</a:t>
            </a:r>
            <a:r>
              <a:rPr lang="zh-CN" altLang="en-US" sz="2200" dirty="0"/>
              <a:t>地址与</a:t>
            </a:r>
            <a:r>
              <a:rPr lang="en-US" altLang="zh-CN" sz="2200" dirty="0"/>
              <a:t>B</a:t>
            </a:r>
            <a:r>
              <a:rPr lang="zh-CN" altLang="en-US" sz="2200" dirty="0"/>
              <a:t>站的</a:t>
            </a:r>
            <a:r>
              <a:rPr lang="en-US" altLang="zh-CN" sz="2200" dirty="0"/>
              <a:t>IP</a:t>
            </a:r>
            <a:r>
              <a:rPr lang="zh-CN" altLang="en-US" sz="2200" dirty="0"/>
              <a:t>地址比较，判断</a:t>
            </a:r>
            <a:r>
              <a:rPr lang="en-US" altLang="zh-CN" sz="2200" dirty="0"/>
              <a:t>B</a:t>
            </a:r>
            <a:r>
              <a:rPr lang="zh-CN" altLang="en-US" sz="2200" dirty="0"/>
              <a:t>站是否与自己在同一子网内。若目的站</a:t>
            </a:r>
            <a:r>
              <a:rPr lang="en-US" altLang="zh-CN" sz="2200" dirty="0"/>
              <a:t>B</a:t>
            </a:r>
            <a:r>
              <a:rPr lang="zh-CN" altLang="en-US" sz="2200" dirty="0"/>
              <a:t>与发送站</a:t>
            </a:r>
            <a:r>
              <a:rPr lang="en-US" altLang="zh-CN" sz="2200" dirty="0"/>
              <a:t>A</a:t>
            </a:r>
            <a:r>
              <a:rPr lang="zh-CN" altLang="en-US" sz="2200" dirty="0"/>
              <a:t>在同一子网内，则进行二层的转发。</a:t>
            </a:r>
            <a:endParaRPr lang="en-US" altLang="zh-CN" sz="2200" dirty="0"/>
          </a:p>
          <a:p>
            <a:pPr marL="542925" lvl="1" indent="-361950">
              <a:lnSpc>
                <a:spcPct val="100000"/>
              </a:lnSpc>
              <a:buFont typeface="+mj-lt"/>
              <a:buAutoNum type="alphaLcPeriod"/>
            </a:pPr>
            <a:r>
              <a:rPr lang="zh-CN" altLang="en-US" sz="2200" dirty="0"/>
              <a:t>若两个站点不在同一子网内，如发送站</a:t>
            </a:r>
            <a:r>
              <a:rPr lang="en-US" altLang="zh-CN" sz="2200" dirty="0"/>
              <a:t>A</a:t>
            </a:r>
            <a:r>
              <a:rPr lang="zh-CN" altLang="en-US" sz="2200" dirty="0"/>
              <a:t>要与目的站</a:t>
            </a:r>
            <a:r>
              <a:rPr lang="en-US" altLang="zh-CN" sz="2200" dirty="0"/>
              <a:t>B</a:t>
            </a:r>
            <a:r>
              <a:rPr lang="zh-CN" altLang="en-US" sz="2200" dirty="0"/>
              <a:t>通信，发送站</a:t>
            </a:r>
            <a:r>
              <a:rPr lang="en-US" altLang="zh-CN" sz="2200" dirty="0"/>
              <a:t>A</a:t>
            </a:r>
            <a:r>
              <a:rPr lang="zh-CN" altLang="en-US" sz="2200" dirty="0"/>
              <a:t>要向“缺省网关”发出</a:t>
            </a:r>
            <a:r>
              <a:rPr lang="en-US" altLang="zh-CN" sz="2200" dirty="0"/>
              <a:t>ARP(</a:t>
            </a:r>
            <a:r>
              <a:rPr lang="zh-CN" altLang="en-US" sz="2200" dirty="0"/>
              <a:t>地址解析</a:t>
            </a:r>
            <a:r>
              <a:rPr lang="en-US" altLang="zh-CN" sz="2200" dirty="0"/>
              <a:t>)</a:t>
            </a:r>
            <a:r>
              <a:rPr lang="zh-CN" altLang="en-US" sz="2200" dirty="0"/>
              <a:t>封包。如果交换机在以前的通信过程中已经知道</a:t>
            </a:r>
            <a:r>
              <a:rPr lang="en-US" altLang="zh-CN" sz="2200" dirty="0"/>
              <a:t>B</a:t>
            </a:r>
            <a:r>
              <a:rPr lang="zh-CN" altLang="en-US" sz="2200" dirty="0"/>
              <a:t>站的</a:t>
            </a:r>
            <a:r>
              <a:rPr lang="en-US" altLang="zh-CN" sz="2200" dirty="0"/>
              <a:t>MAC</a:t>
            </a:r>
            <a:r>
              <a:rPr lang="zh-CN" altLang="en-US" sz="2200" dirty="0"/>
              <a:t>地址，则向发送站</a:t>
            </a:r>
            <a:r>
              <a:rPr lang="en-US" altLang="zh-CN" sz="2200" dirty="0"/>
              <a:t>A</a:t>
            </a:r>
            <a:r>
              <a:rPr lang="zh-CN" altLang="en-US" sz="2200" dirty="0"/>
              <a:t>回复</a:t>
            </a:r>
            <a:r>
              <a:rPr lang="en-US" altLang="zh-CN" sz="2200" dirty="0"/>
              <a:t>B</a:t>
            </a:r>
            <a:r>
              <a:rPr lang="zh-CN" altLang="en-US" sz="2200" dirty="0"/>
              <a:t>的</a:t>
            </a:r>
            <a:r>
              <a:rPr lang="en-US" altLang="zh-CN" sz="2200" dirty="0"/>
              <a:t>MAC</a:t>
            </a:r>
            <a:r>
              <a:rPr lang="zh-CN" altLang="en-US" sz="2200" dirty="0"/>
              <a:t>。</a:t>
            </a:r>
          </a:p>
        </p:txBody>
      </p:sp>
    </p:spTree>
    <p:extLst>
      <p:ext uri="{BB962C8B-B14F-4D97-AF65-F5344CB8AC3E}">
        <p14:creationId xmlns:p14="http://schemas.microsoft.com/office/powerpoint/2010/main" val="276291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交换机的工作原理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三层交换原理：</a:t>
            </a:r>
            <a:endParaRPr lang="en-US" altLang="zh-CN" sz="2400" dirty="0"/>
          </a:p>
          <a:p>
            <a:pPr marL="542925" lvl="1" indent="-342900">
              <a:lnSpc>
                <a:spcPct val="100000"/>
              </a:lnSpc>
              <a:buFont typeface="+mj-lt"/>
              <a:buAutoNum type="alphaLcPeriod" startAt="3"/>
            </a:pPr>
            <a:r>
              <a:rPr lang="zh-CN" altLang="en-US" sz="2000" dirty="0"/>
              <a:t>否则交换机根据路由信息向</a:t>
            </a:r>
            <a:r>
              <a:rPr lang="en-US" altLang="zh-CN" sz="2000" dirty="0"/>
              <a:t>B</a:t>
            </a:r>
            <a:r>
              <a:rPr lang="zh-CN" altLang="en-US" sz="2000" dirty="0"/>
              <a:t>站广播一个</a:t>
            </a:r>
            <a:r>
              <a:rPr lang="en-US" altLang="zh-CN" sz="2000" dirty="0"/>
              <a:t>ARP</a:t>
            </a:r>
            <a:r>
              <a:rPr lang="zh-CN" altLang="en-US" sz="2000" dirty="0"/>
              <a:t>请求，</a:t>
            </a:r>
            <a:r>
              <a:rPr lang="en-US" altLang="zh-CN" sz="2000" dirty="0"/>
              <a:t>B</a:t>
            </a:r>
            <a:r>
              <a:rPr lang="zh-CN" altLang="en-US" sz="2000" dirty="0"/>
              <a:t>站得到此</a:t>
            </a:r>
            <a:r>
              <a:rPr lang="en-US" altLang="zh-CN" sz="2000" dirty="0"/>
              <a:t>ARP</a:t>
            </a:r>
            <a:r>
              <a:rPr lang="zh-CN" altLang="en-US" sz="2000" dirty="0"/>
              <a:t>请求后向回复其</a:t>
            </a:r>
            <a:r>
              <a:rPr lang="en-US" altLang="zh-CN" sz="2000" dirty="0"/>
              <a:t>MAC</a:t>
            </a:r>
            <a:r>
              <a:rPr lang="zh-CN" altLang="en-US" sz="2000" dirty="0"/>
              <a:t>地址，交换机保存此地址并回复给发送站</a:t>
            </a:r>
            <a:r>
              <a:rPr lang="en-US" altLang="zh-CN" sz="2000" dirty="0"/>
              <a:t>A,</a:t>
            </a:r>
            <a:r>
              <a:rPr lang="zh-CN" altLang="en-US" sz="2000" dirty="0"/>
              <a:t>同时将</a:t>
            </a:r>
            <a:r>
              <a:rPr lang="en-US" altLang="zh-CN" sz="2000" dirty="0"/>
              <a:t>B</a:t>
            </a:r>
            <a:r>
              <a:rPr lang="zh-CN" altLang="en-US" sz="2000" dirty="0"/>
              <a:t>站的</a:t>
            </a:r>
            <a:r>
              <a:rPr lang="en-US" altLang="zh-CN" sz="2000" dirty="0"/>
              <a:t>MAC</a:t>
            </a:r>
            <a:r>
              <a:rPr lang="zh-CN" altLang="en-US" sz="2000" dirty="0"/>
              <a:t>地址发送到二层交换</a:t>
            </a:r>
            <a:r>
              <a:rPr lang="en-US" altLang="zh-CN" sz="2000" dirty="0"/>
              <a:t>MAC</a:t>
            </a:r>
            <a:r>
              <a:rPr lang="zh-CN" altLang="en-US" sz="2000" dirty="0"/>
              <a:t>地址表中。从这以后，当</a:t>
            </a:r>
            <a:r>
              <a:rPr lang="en-US" altLang="zh-CN" sz="2000" dirty="0"/>
              <a:t>A</a:t>
            </a:r>
            <a:r>
              <a:rPr lang="zh-CN" altLang="en-US" sz="2000" dirty="0"/>
              <a:t>向</a:t>
            </a:r>
            <a:r>
              <a:rPr lang="en-US" altLang="zh-CN" sz="2000" dirty="0"/>
              <a:t>B</a:t>
            </a:r>
            <a:r>
              <a:rPr lang="zh-CN" altLang="en-US" sz="2000" dirty="0"/>
              <a:t>发送的数据包便全部交给二层交换处理。由于仅仅在路由过程中才需要三层处理，绝大部分数据都通过二层交换转发，因此三层交换机的速度很快，接近二层交换机的速度。</a:t>
            </a:r>
          </a:p>
          <a:p>
            <a:pPr marL="542925" lvl="1" indent="-361950">
              <a:lnSpc>
                <a:spcPct val="100000"/>
              </a:lnSpc>
              <a:buFont typeface="+mj-lt"/>
              <a:buAutoNum type="alphaLcPeriod" startAt="3"/>
            </a:pPr>
            <a:endParaRPr lang="zh-CN" altLang="en-US" sz="2200" dirty="0"/>
          </a:p>
          <a:p>
            <a:pPr marL="180975" lvl="1" indent="0">
              <a:lnSpc>
                <a:spcPct val="100000"/>
              </a:lnSpc>
              <a:buNone/>
            </a:pPr>
            <a:r>
              <a:rPr lang="en-US" altLang="zh-CN" sz="2400" dirty="0"/>
              <a:t>Note</a:t>
            </a:r>
            <a:r>
              <a:rPr lang="zh-CN" altLang="en-US" sz="2400" dirty="0"/>
              <a:t>：</a:t>
            </a:r>
          </a:p>
          <a:p>
            <a:pPr marL="542925" lvl="1" indent="-361950">
              <a:lnSpc>
                <a:spcPct val="100000"/>
              </a:lnSpc>
              <a:buFont typeface="+mj-lt"/>
              <a:buAutoNum type="alphaLcPeriod"/>
            </a:pPr>
            <a:r>
              <a:rPr lang="zh-CN" altLang="en-US" sz="2200" dirty="0"/>
              <a:t> </a:t>
            </a:r>
            <a:r>
              <a:rPr lang="zh-CN" altLang="en-US" sz="2000" dirty="0"/>
              <a:t>局域网必须通过路由器与公网实现跨地域互联</a:t>
            </a:r>
          </a:p>
          <a:p>
            <a:pPr marL="542925" lvl="1" indent="-361950">
              <a:lnSpc>
                <a:spcPct val="100000"/>
              </a:lnSpc>
              <a:buFont typeface="+mj-lt"/>
              <a:buAutoNum type="alphaLcPeriod"/>
            </a:pPr>
            <a:r>
              <a:rPr lang="zh-CN" altLang="en-US" sz="2000" dirty="0"/>
              <a:t> 三层交换机不具有同时处理多个协议的能力 </a:t>
            </a:r>
          </a:p>
          <a:p>
            <a:pPr marL="542925" lvl="1" indent="-361950">
              <a:lnSpc>
                <a:spcPct val="100000"/>
              </a:lnSpc>
              <a:buFont typeface="+mj-lt"/>
              <a:buAutoNum type="alphaLcPeriod"/>
            </a:pPr>
            <a:endParaRPr lang="zh-CN" altLang="en-US" sz="2200" dirty="0"/>
          </a:p>
        </p:txBody>
      </p:sp>
    </p:spTree>
    <p:extLst>
      <p:ext uri="{BB962C8B-B14F-4D97-AF65-F5344CB8AC3E}">
        <p14:creationId xmlns:p14="http://schemas.microsoft.com/office/powerpoint/2010/main" val="2083433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交换机的工作原理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fontScale="92500" lnSpcReduction="10000"/>
          </a:bodyPr>
          <a:lstStyle/>
          <a:p>
            <a:pPr>
              <a:lnSpc>
                <a:spcPct val="100000"/>
              </a:lnSpc>
              <a:buFont typeface="Wingdings" panose="05000000000000000000" pitchFamily="2" charset="2"/>
              <a:buChar char="Ø"/>
            </a:pPr>
            <a:r>
              <a:rPr lang="zh-CN" altLang="en-US" sz="2200" dirty="0"/>
              <a:t>三台终端通过交换机互连</a:t>
            </a:r>
            <a:endParaRPr lang="en-US" altLang="zh-CN" sz="2200" dirty="0"/>
          </a:p>
          <a:p>
            <a:pPr>
              <a:lnSpc>
                <a:spcPct val="100000"/>
              </a:lnSpc>
              <a:buFont typeface="Wingdings" panose="05000000000000000000" pitchFamily="2" charset="2"/>
              <a:buChar char="Ø"/>
            </a:pPr>
            <a:r>
              <a:rPr lang="zh-CN" altLang="en-US" sz="2200" dirty="0"/>
              <a:t>终端</a:t>
            </a:r>
            <a:r>
              <a:rPr lang="en-US" altLang="zh-CN" sz="2200" dirty="0"/>
              <a:t>IP</a:t>
            </a:r>
            <a:r>
              <a:rPr lang="zh-CN" altLang="en-US" sz="2200" dirty="0"/>
              <a:t>地址分别为</a:t>
            </a:r>
          </a:p>
          <a:p>
            <a:pPr lvl="1">
              <a:lnSpc>
                <a:spcPct val="100000"/>
              </a:lnSpc>
              <a:buFont typeface="Wingdings" panose="05000000000000000000" pitchFamily="2" charset="2"/>
              <a:buChar char="Ø"/>
            </a:pPr>
            <a:r>
              <a:rPr lang="en-US" altLang="zh-CN" sz="2000" dirty="0"/>
              <a:t>192.168.1.1        </a:t>
            </a:r>
          </a:p>
          <a:p>
            <a:pPr lvl="1">
              <a:lnSpc>
                <a:spcPct val="100000"/>
              </a:lnSpc>
              <a:buFont typeface="Wingdings" panose="05000000000000000000" pitchFamily="2" charset="2"/>
              <a:buChar char="Ø"/>
            </a:pPr>
            <a:r>
              <a:rPr lang="en-US" altLang="zh-CN" sz="2000" dirty="0"/>
              <a:t>192.168.1.2 </a:t>
            </a:r>
          </a:p>
          <a:p>
            <a:pPr lvl="1">
              <a:lnSpc>
                <a:spcPct val="100000"/>
              </a:lnSpc>
              <a:buFont typeface="Wingdings" panose="05000000000000000000" pitchFamily="2" charset="2"/>
              <a:buChar char="Ø"/>
            </a:pPr>
            <a:r>
              <a:rPr lang="en-US" altLang="zh-CN" sz="2000" dirty="0"/>
              <a:t>192.168.1.3</a:t>
            </a:r>
          </a:p>
          <a:p>
            <a:pPr>
              <a:lnSpc>
                <a:spcPct val="100000"/>
              </a:lnSpc>
              <a:buFont typeface="Wingdings" panose="05000000000000000000" pitchFamily="2" charset="2"/>
              <a:buChar char="Ø"/>
            </a:pPr>
            <a:r>
              <a:rPr lang="zh-CN" altLang="en-US" sz="2200" dirty="0"/>
              <a:t>测试连通性</a:t>
            </a:r>
          </a:p>
          <a:p>
            <a:pPr>
              <a:lnSpc>
                <a:spcPct val="100000"/>
              </a:lnSpc>
              <a:buFont typeface="Wingdings" panose="05000000000000000000" pitchFamily="2" charset="2"/>
              <a:buChar char="Ø"/>
            </a:pPr>
            <a:endParaRPr lang="zh-CN" altLang="en-US" sz="2200" dirty="0"/>
          </a:p>
          <a:p>
            <a:pPr>
              <a:lnSpc>
                <a:spcPct val="100000"/>
              </a:lnSpc>
              <a:buFont typeface="Wingdings" panose="05000000000000000000" pitchFamily="2" charset="2"/>
              <a:buChar char="Ø"/>
            </a:pPr>
            <a:r>
              <a:rPr lang="zh-CN" altLang="en-US" sz="2200" dirty="0"/>
              <a:t>仿真软件</a:t>
            </a:r>
            <a:r>
              <a:rPr lang="en-US" altLang="zh-CN" sz="2200" dirty="0"/>
              <a:t>:</a:t>
            </a:r>
          </a:p>
          <a:p>
            <a:pPr marL="201168" lvl="1" indent="0">
              <a:lnSpc>
                <a:spcPct val="100000"/>
              </a:lnSpc>
              <a:buNone/>
            </a:pPr>
            <a:r>
              <a:rPr lang="en-US" altLang="zh-CN" sz="2000" dirty="0"/>
              <a:t>Cisco Packet Tracer 5.2</a:t>
            </a:r>
          </a:p>
          <a:p>
            <a:pPr>
              <a:lnSpc>
                <a:spcPct val="100000"/>
              </a:lnSpc>
              <a:buFont typeface="Wingdings" panose="05000000000000000000" pitchFamily="2" charset="2"/>
              <a:buChar char="Ø"/>
            </a:pPr>
            <a:r>
              <a:rPr lang="zh-CN" altLang="en-US" sz="2200" dirty="0"/>
              <a:t>下载地址</a:t>
            </a:r>
            <a:r>
              <a:rPr lang="en-US" altLang="zh-CN" sz="2200" dirty="0"/>
              <a:t>:</a:t>
            </a:r>
          </a:p>
          <a:p>
            <a:pPr marL="201168" lvl="1" indent="0">
              <a:lnSpc>
                <a:spcPct val="100000"/>
              </a:lnSpc>
              <a:buNone/>
            </a:pPr>
            <a:r>
              <a:rPr lang="en-US" altLang="zh-CN" sz="2000" dirty="0">
                <a:hlinkClick r:id="rId2"/>
              </a:rPr>
              <a:t>http://staff.ustc.edu.cn/~xinming/Network System Experiment/tool.exe</a:t>
            </a:r>
            <a:r>
              <a:rPr lang="en-US" altLang="zh-CN" sz="2000" dirty="0"/>
              <a:t> </a:t>
            </a:r>
          </a:p>
        </p:txBody>
      </p:sp>
      <p:pic>
        <p:nvPicPr>
          <p:cNvPr id="5" name="图片 4">
            <a:extLst>
              <a:ext uri="{FF2B5EF4-FFF2-40B4-BE49-F238E27FC236}">
                <a16:creationId xmlns:a16="http://schemas.microsoft.com/office/drawing/2014/main" id="{2BFE1463-A29A-4EE0-833C-121122DEB152}"/>
              </a:ext>
            </a:extLst>
          </p:cNvPr>
          <p:cNvPicPr>
            <a:picLocks noChangeAspect="1"/>
          </p:cNvPicPr>
          <p:nvPr/>
        </p:nvPicPr>
        <p:blipFill>
          <a:blip r:embed="rId3"/>
          <a:stretch>
            <a:fillRect/>
          </a:stretch>
        </p:blipFill>
        <p:spPr>
          <a:xfrm>
            <a:off x="3888105" y="2658457"/>
            <a:ext cx="2207895" cy="2207895"/>
          </a:xfrm>
          <a:prstGeom prst="rect">
            <a:avLst/>
          </a:prstGeom>
        </p:spPr>
      </p:pic>
      <p:pic>
        <p:nvPicPr>
          <p:cNvPr id="7" name="图片 6">
            <a:extLst>
              <a:ext uri="{FF2B5EF4-FFF2-40B4-BE49-F238E27FC236}">
                <a16:creationId xmlns:a16="http://schemas.microsoft.com/office/drawing/2014/main" id="{BFEF34A3-A31C-4AD5-8EC0-1A80B6FEB7FE}"/>
              </a:ext>
            </a:extLst>
          </p:cNvPr>
          <p:cNvPicPr>
            <a:picLocks noChangeAspect="1"/>
          </p:cNvPicPr>
          <p:nvPr/>
        </p:nvPicPr>
        <p:blipFill>
          <a:blip r:embed="rId4"/>
          <a:stretch>
            <a:fillRect/>
          </a:stretch>
        </p:blipFill>
        <p:spPr>
          <a:xfrm>
            <a:off x="6915768" y="2470785"/>
            <a:ext cx="4875564" cy="2211917"/>
          </a:xfrm>
          <a:prstGeom prst="rect">
            <a:avLst/>
          </a:prstGeom>
        </p:spPr>
      </p:pic>
    </p:spTree>
    <p:extLst>
      <p:ext uri="{BB962C8B-B14F-4D97-AF65-F5344CB8AC3E}">
        <p14:creationId xmlns:p14="http://schemas.microsoft.com/office/powerpoint/2010/main" val="722402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t>VLAN</a:t>
            </a:r>
            <a:r>
              <a:rPr lang="zh-CN" altLang="en-US" dirty="0"/>
              <a:t>的应用背景及实现功能</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en-US" altLang="zh-CN" sz="2400" dirty="0"/>
              <a:t>VLAN——Virtual Local Area Network</a:t>
            </a:r>
          </a:p>
          <a:p>
            <a:pPr>
              <a:lnSpc>
                <a:spcPct val="100000"/>
              </a:lnSpc>
              <a:buFont typeface="Wingdings" panose="05000000000000000000" pitchFamily="2" charset="2"/>
              <a:buChar char="Ø"/>
            </a:pPr>
            <a:r>
              <a:rPr lang="en-US" altLang="zh-CN" sz="2400" dirty="0"/>
              <a:t>【</a:t>
            </a:r>
            <a:r>
              <a:rPr lang="zh-CN" altLang="en-US" sz="2400" dirty="0"/>
              <a:t>背景描述</a:t>
            </a:r>
            <a:r>
              <a:rPr lang="en-US" altLang="zh-CN" sz="2400" dirty="0"/>
              <a:t>】</a:t>
            </a:r>
          </a:p>
          <a:p>
            <a:pPr lvl="1">
              <a:lnSpc>
                <a:spcPct val="100000"/>
              </a:lnSpc>
              <a:buFont typeface="Wingdings" panose="05000000000000000000" pitchFamily="2" charset="2"/>
              <a:buChar char="Ø"/>
            </a:pPr>
            <a:r>
              <a:rPr lang="zh-CN" altLang="en-US" dirty="0"/>
              <a:t>某企业有两个主要部门：技术部（</a:t>
            </a:r>
            <a:r>
              <a:rPr lang="en-US" altLang="zh-CN" dirty="0"/>
              <a:t>A1</a:t>
            </a:r>
            <a:r>
              <a:rPr lang="zh-CN" altLang="en-US" dirty="0"/>
              <a:t>、</a:t>
            </a:r>
            <a:r>
              <a:rPr lang="en-US" altLang="zh-CN" dirty="0"/>
              <a:t>A2</a:t>
            </a:r>
            <a:r>
              <a:rPr lang="zh-CN" altLang="en-US" dirty="0"/>
              <a:t>、</a:t>
            </a:r>
            <a:r>
              <a:rPr lang="en-US" altLang="zh-CN" dirty="0"/>
              <a:t>A3</a:t>
            </a:r>
            <a:r>
              <a:rPr lang="zh-CN" altLang="en-US" dirty="0"/>
              <a:t>）和销售部（</a:t>
            </a:r>
            <a:r>
              <a:rPr lang="en-US" altLang="zh-CN" dirty="0"/>
              <a:t>B1</a:t>
            </a:r>
            <a:r>
              <a:rPr lang="zh-CN" altLang="en-US" dirty="0"/>
              <a:t>、</a:t>
            </a:r>
            <a:r>
              <a:rPr lang="en-US" altLang="zh-CN" dirty="0"/>
              <a:t>B2</a:t>
            </a:r>
            <a:r>
              <a:rPr lang="zh-CN" altLang="en-US" dirty="0"/>
              <a:t>、</a:t>
            </a:r>
            <a:r>
              <a:rPr lang="en-US" altLang="zh-CN" dirty="0"/>
              <a:t>B3</a:t>
            </a:r>
            <a:r>
              <a:rPr lang="zh-CN" altLang="en-US" dirty="0"/>
              <a:t>），两部门的个人计算机系统分散连接；有一名技术部的工作人员在销售部的办公室，他的笔记本</a:t>
            </a:r>
            <a:r>
              <a:rPr lang="en-US" altLang="zh-CN" dirty="0"/>
              <a:t>A3</a:t>
            </a:r>
            <a:r>
              <a:rPr lang="zh-CN" altLang="en-US" dirty="0"/>
              <a:t>连接在销售部的交换机上；有一名销售部的工作人员在技术部的办公室，他的笔记本</a:t>
            </a:r>
            <a:r>
              <a:rPr lang="en-US" altLang="zh-CN" dirty="0"/>
              <a:t>B3</a:t>
            </a:r>
            <a:r>
              <a:rPr lang="zh-CN" altLang="en-US" dirty="0"/>
              <a:t>连接在技术部的交换机上。技术部之间、销售部之间需要相互进行通信，但为了数据安全起见，技术部和销售部需要进行相互隔离。</a:t>
            </a:r>
          </a:p>
          <a:p>
            <a:pPr>
              <a:lnSpc>
                <a:spcPct val="100000"/>
              </a:lnSpc>
              <a:buFont typeface="Wingdings" panose="05000000000000000000" pitchFamily="2" charset="2"/>
              <a:buChar char="Ø"/>
            </a:pPr>
            <a:r>
              <a:rPr lang="en-US" altLang="zh-CN" sz="2400" dirty="0"/>
              <a:t>【</a:t>
            </a:r>
            <a:r>
              <a:rPr lang="zh-CN" altLang="en-US" sz="2400" dirty="0"/>
              <a:t>拓扑图如右：</a:t>
            </a:r>
            <a:r>
              <a:rPr lang="en-US" altLang="zh-CN" sz="2400" dirty="0"/>
              <a:t>】</a:t>
            </a:r>
          </a:p>
          <a:p>
            <a:pPr>
              <a:lnSpc>
                <a:spcPct val="100000"/>
              </a:lnSpc>
              <a:buFont typeface="Wingdings" panose="05000000000000000000" pitchFamily="2" charset="2"/>
              <a:buChar char="Ø"/>
            </a:pPr>
            <a:endParaRPr lang="en-US" altLang="zh-CN" dirty="0"/>
          </a:p>
          <a:p>
            <a:pPr>
              <a:lnSpc>
                <a:spcPct val="100000"/>
              </a:lnSpc>
              <a:buFont typeface="Wingdings" panose="05000000000000000000" pitchFamily="2" charset="2"/>
              <a:buChar char="Ø"/>
            </a:pPr>
            <a:endParaRPr lang="en-US" altLang="zh-CN" sz="2000" dirty="0"/>
          </a:p>
        </p:txBody>
      </p:sp>
      <p:pic>
        <p:nvPicPr>
          <p:cNvPr id="4" name="图片 3">
            <a:extLst>
              <a:ext uri="{FF2B5EF4-FFF2-40B4-BE49-F238E27FC236}">
                <a16:creationId xmlns:a16="http://schemas.microsoft.com/office/drawing/2014/main" id="{B577FCE1-DCC5-4F29-A3BC-76174E110B31}"/>
              </a:ext>
            </a:extLst>
          </p:cNvPr>
          <p:cNvPicPr>
            <a:picLocks noChangeAspect="1"/>
          </p:cNvPicPr>
          <p:nvPr/>
        </p:nvPicPr>
        <p:blipFill>
          <a:blip r:embed="rId2"/>
          <a:stretch>
            <a:fillRect/>
          </a:stretch>
        </p:blipFill>
        <p:spPr>
          <a:xfrm>
            <a:off x="3886531" y="4095284"/>
            <a:ext cx="4418937" cy="2762716"/>
          </a:xfrm>
          <a:prstGeom prst="rect">
            <a:avLst/>
          </a:prstGeom>
        </p:spPr>
      </p:pic>
    </p:spTree>
    <p:extLst>
      <p:ext uri="{BB962C8B-B14F-4D97-AF65-F5344CB8AC3E}">
        <p14:creationId xmlns:p14="http://schemas.microsoft.com/office/powerpoint/2010/main" val="152021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t>VLAN</a:t>
            </a:r>
            <a:r>
              <a:rPr lang="zh-CN" altLang="en-US" dirty="0"/>
              <a:t>的应用背景及实现功能</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sz="2400" dirty="0"/>
              <a:t>技术需求：</a:t>
            </a:r>
            <a:endParaRPr lang="en-US" altLang="zh-CN" sz="2400" dirty="0"/>
          </a:p>
          <a:p>
            <a:pPr>
              <a:lnSpc>
                <a:spcPct val="100000"/>
              </a:lnSpc>
              <a:buFont typeface="Wingdings" panose="05000000000000000000" pitchFamily="2" charset="2"/>
              <a:buChar char="p"/>
            </a:pPr>
            <a:r>
              <a:rPr lang="zh-CN" altLang="en-US" dirty="0"/>
              <a:t>同一个部门的主机在同一个局域网上，并且部门内的数据流量不希望其他部门收到，也不希望干扰其他部门，也就是要求同一个部门在同一个“广播域”上。</a:t>
            </a:r>
          </a:p>
          <a:p>
            <a:pPr>
              <a:lnSpc>
                <a:spcPct val="100000"/>
              </a:lnSpc>
              <a:buFont typeface="Wingdings" panose="05000000000000000000" pitchFamily="2" charset="2"/>
              <a:buChar char="p"/>
            </a:pPr>
            <a:r>
              <a:rPr lang="zh-CN" altLang="en-US" dirty="0"/>
              <a:t>显然对于以上的物理拓扑，所有主机通过交换机相连，处在同一个广播域（没有划分</a:t>
            </a:r>
            <a:r>
              <a:rPr lang="en-US" altLang="zh-CN" dirty="0"/>
              <a:t>VLAN</a:t>
            </a:r>
            <a:r>
              <a:rPr lang="zh-CN" altLang="en-US" dirty="0"/>
              <a:t>的交换机上的各个端口上的设备分别属于不同的冲突域，每一交换端口构成一个冲突域，但同属于一个广播域）。如技术部</a:t>
            </a:r>
            <a:r>
              <a:rPr lang="en-US" altLang="zh-CN" dirty="0"/>
              <a:t>A1</a:t>
            </a:r>
            <a:r>
              <a:rPr lang="zh-CN" altLang="en-US" dirty="0"/>
              <a:t>、</a:t>
            </a:r>
            <a:r>
              <a:rPr lang="en-US" altLang="zh-CN" dirty="0"/>
              <a:t>A2</a:t>
            </a:r>
            <a:r>
              <a:rPr lang="zh-CN" altLang="en-US" dirty="0"/>
              <a:t>、</a:t>
            </a:r>
            <a:r>
              <a:rPr lang="en-US" altLang="zh-CN" dirty="0"/>
              <a:t>A3</a:t>
            </a:r>
            <a:r>
              <a:rPr lang="zh-CN" altLang="en-US" dirty="0"/>
              <a:t>之间的广播，销售部</a:t>
            </a:r>
            <a:r>
              <a:rPr lang="en-US" altLang="zh-CN" dirty="0"/>
              <a:t>B1</a:t>
            </a:r>
            <a:r>
              <a:rPr lang="zh-CN" altLang="en-US" dirty="0"/>
              <a:t>、</a:t>
            </a:r>
            <a:r>
              <a:rPr lang="en-US" altLang="zh-CN" dirty="0"/>
              <a:t>B2</a:t>
            </a:r>
            <a:r>
              <a:rPr lang="zh-CN" altLang="en-US" dirty="0"/>
              <a:t>、</a:t>
            </a:r>
            <a:r>
              <a:rPr lang="en-US" altLang="zh-CN" dirty="0"/>
              <a:t>B3</a:t>
            </a:r>
            <a:r>
              <a:rPr lang="zh-CN" altLang="en-US" dirty="0"/>
              <a:t>也会收到，这不是我们所希望的</a:t>
            </a:r>
            <a:endParaRPr lang="en-US" altLang="zh-CN" sz="2000" dirty="0"/>
          </a:p>
        </p:txBody>
      </p:sp>
    </p:spTree>
    <p:extLst>
      <p:ext uri="{BB962C8B-B14F-4D97-AF65-F5344CB8AC3E}">
        <p14:creationId xmlns:p14="http://schemas.microsoft.com/office/powerpoint/2010/main" val="1488397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广播风暴问题</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dirty="0"/>
              <a:t>不加限制，会产生广播风暴问题</a:t>
            </a:r>
          </a:p>
          <a:p>
            <a:pPr>
              <a:lnSpc>
                <a:spcPct val="100000"/>
              </a:lnSpc>
              <a:buFont typeface="Wingdings" panose="05000000000000000000" pitchFamily="2" charset="2"/>
              <a:buChar char="Ø"/>
            </a:pPr>
            <a:endParaRPr lang="en-US" altLang="zh-CN" sz="2000" dirty="0"/>
          </a:p>
        </p:txBody>
      </p:sp>
      <p:sp>
        <p:nvSpPr>
          <p:cNvPr id="5" name="Line 3">
            <a:extLst>
              <a:ext uri="{FF2B5EF4-FFF2-40B4-BE49-F238E27FC236}">
                <a16:creationId xmlns:a16="http://schemas.microsoft.com/office/drawing/2014/main" id="{D7D43C41-A0E3-4B7F-BF7A-4D1D8A4D6FA0}"/>
              </a:ext>
            </a:extLst>
          </p:cNvPr>
          <p:cNvSpPr>
            <a:spLocks noChangeShapeType="1"/>
          </p:cNvSpPr>
          <p:nvPr/>
        </p:nvSpPr>
        <p:spPr bwMode="auto">
          <a:xfrm flipH="1" flipV="1">
            <a:off x="7464425" y="4820708"/>
            <a:ext cx="215900" cy="936625"/>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4">
            <a:extLst>
              <a:ext uri="{FF2B5EF4-FFF2-40B4-BE49-F238E27FC236}">
                <a16:creationId xmlns:a16="http://schemas.microsoft.com/office/drawing/2014/main" id="{91E3E9C1-9623-4473-A7E0-C281F5CE18C4}"/>
              </a:ext>
            </a:extLst>
          </p:cNvPr>
          <p:cNvSpPr>
            <a:spLocks noChangeShapeType="1"/>
          </p:cNvSpPr>
          <p:nvPr/>
        </p:nvSpPr>
        <p:spPr bwMode="auto">
          <a:xfrm flipV="1">
            <a:off x="6745287" y="4820708"/>
            <a:ext cx="503238" cy="1008063"/>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a:extLst>
              <a:ext uri="{FF2B5EF4-FFF2-40B4-BE49-F238E27FC236}">
                <a16:creationId xmlns:a16="http://schemas.microsoft.com/office/drawing/2014/main" id="{4D25EBA7-6FD8-4E16-9686-4A939D1B880E}"/>
              </a:ext>
            </a:extLst>
          </p:cNvPr>
          <p:cNvSpPr>
            <a:spLocks noChangeShapeType="1"/>
          </p:cNvSpPr>
          <p:nvPr/>
        </p:nvSpPr>
        <p:spPr bwMode="auto">
          <a:xfrm flipH="1" flipV="1">
            <a:off x="5016500" y="4820708"/>
            <a:ext cx="215900" cy="936625"/>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4794FA46-B63B-4F45-834E-74E00949E064}"/>
              </a:ext>
            </a:extLst>
          </p:cNvPr>
          <p:cNvSpPr>
            <a:spLocks noChangeShapeType="1"/>
          </p:cNvSpPr>
          <p:nvPr/>
        </p:nvSpPr>
        <p:spPr bwMode="auto">
          <a:xfrm flipV="1">
            <a:off x="4297362" y="4820708"/>
            <a:ext cx="503238" cy="1008063"/>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FFD5EA1D-32CA-4FED-8150-F452F9709A9D}"/>
              </a:ext>
            </a:extLst>
          </p:cNvPr>
          <p:cNvSpPr>
            <a:spLocks noChangeShapeType="1"/>
          </p:cNvSpPr>
          <p:nvPr/>
        </p:nvSpPr>
        <p:spPr bwMode="auto">
          <a:xfrm flipV="1">
            <a:off x="3071812" y="4820708"/>
            <a:ext cx="431800" cy="1008063"/>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a:extLst>
              <a:ext uri="{FF2B5EF4-FFF2-40B4-BE49-F238E27FC236}">
                <a16:creationId xmlns:a16="http://schemas.microsoft.com/office/drawing/2014/main" id="{70AD908C-D8ED-4DE7-95A8-C5B8F315CF6F}"/>
              </a:ext>
            </a:extLst>
          </p:cNvPr>
          <p:cNvSpPr>
            <a:spLocks noChangeShapeType="1"/>
          </p:cNvSpPr>
          <p:nvPr/>
        </p:nvSpPr>
        <p:spPr bwMode="auto">
          <a:xfrm>
            <a:off x="6888162" y="2372783"/>
            <a:ext cx="1223963" cy="792163"/>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a:extLst>
              <a:ext uri="{FF2B5EF4-FFF2-40B4-BE49-F238E27FC236}">
                <a16:creationId xmlns:a16="http://schemas.microsoft.com/office/drawing/2014/main" id="{5DD9DDBA-5B21-4D18-8B4B-3FBB617CE815}"/>
              </a:ext>
            </a:extLst>
          </p:cNvPr>
          <p:cNvSpPr>
            <a:spLocks noChangeShapeType="1"/>
          </p:cNvSpPr>
          <p:nvPr/>
        </p:nvSpPr>
        <p:spPr bwMode="auto">
          <a:xfrm flipV="1">
            <a:off x="5087937" y="2301346"/>
            <a:ext cx="1223963" cy="792162"/>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a:extLst>
              <a:ext uri="{FF2B5EF4-FFF2-40B4-BE49-F238E27FC236}">
                <a16:creationId xmlns:a16="http://schemas.microsoft.com/office/drawing/2014/main" id="{299799C8-C88F-40B7-BF9A-88C71D6129BE}"/>
              </a:ext>
            </a:extLst>
          </p:cNvPr>
          <p:cNvSpPr>
            <a:spLocks noChangeShapeType="1"/>
          </p:cNvSpPr>
          <p:nvPr/>
        </p:nvSpPr>
        <p:spPr bwMode="auto">
          <a:xfrm flipH="1" flipV="1">
            <a:off x="4799012" y="3380846"/>
            <a:ext cx="360363" cy="1008062"/>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a:extLst>
              <a:ext uri="{FF2B5EF4-FFF2-40B4-BE49-F238E27FC236}">
                <a16:creationId xmlns:a16="http://schemas.microsoft.com/office/drawing/2014/main" id="{B649E56A-0060-4D32-A9E9-B36116482E0A}"/>
              </a:ext>
            </a:extLst>
          </p:cNvPr>
          <p:cNvSpPr>
            <a:spLocks noChangeShapeType="1"/>
          </p:cNvSpPr>
          <p:nvPr/>
        </p:nvSpPr>
        <p:spPr bwMode="auto">
          <a:xfrm flipV="1">
            <a:off x="3648075" y="3380846"/>
            <a:ext cx="935037" cy="1152525"/>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2">
            <a:extLst>
              <a:ext uri="{FF2B5EF4-FFF2-40B4-BE49-F238E27FC236}">
                <a16:creationId xmlns:a16="http://schemas.microsoft.com/office/drawing/2014/main" id="{CAA14C7E-0AAE-420B-9FAD-D3516EC64103}"/>
              </a:ext>
            </a:extLst>
          </p:cNvPr>
          <p:cNvSpPr txBox="1">
            <a:spLocks noChangeArrowheads="1"/>
          </p:cNvSpPr>
          <p:nvPr/>
        </p:nvSpPr>
        <p:spPr bwMode="auto">
          <a:xfrm>
            <a:off x="5603875" y="4893733"/>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3200">
                <a:effectLst>
                  <a:outerShdw blurRad="38100" dist="38100" dir="2700000" algn="tl">
                    <a:srgbClr val="C0C0C0"/>
                  </a:outerShdw>
                </a:effectLst>
              </a:rPr>
              <a:t>……</a:t>
            </a:r>
          </a:p>
        </p:txBody>
      </p:sp>
      <p:sp>
        <p:nvSpPr>
          <p:cNvPr id="15" name="Line 13">
            <a:extLst>
              <a:ext uri="{FF2B5EF4-FFF2-40B4-BE49-F238E27FC236}">
                <a16:creationId xmlns:a16="http://schemas.microsoft.com/office/drawing/2014/main" id="{76CAD2A2-FC16-4F7C-972F-2C25F10C96FD}"/>
              </a:ext>
            </a:extLst>
          </p:cNvPr>
          <p:cNvSpPr>
            <a:spLocks noChangeShapeType="1"/>
          </p:cNvSpPr>
          <p:nvPr/>
        </p:nvSpPr>
        <p:spPr bwMode="auto">
          <a:xfrm flipH="1" flipV="1">
            <a:off x="9264650" y="4820708"/>
            <a:ext cx="215900" cy="936625"/>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0E6F3FDA-6795-4A81-8D7E-16418EBFA0EB}"/>
              </a:ext>
            </a:extLst>
          </p:cNvPr>
          <p:cNvSpPr>
            <a:spLocks noChangeShapeType="1"/>
          </p:cNvSpPr>
          <p:nvPr/>
        </p:nvSpPr>
        <p:spPr bwMode="auto">
          <a:xfrm flipV="1">
            <a:off x="8545512" y="4820708"/>
            <a:ext cx="503238" cy="1008063"/>
          </a:xfrm>
          <a:prstGeom prst="line">
            <a:avLst/>
          </a:prstGeom>
          <a:noFill/>
          <a:ln w="254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697F6C84-C0F0-4CF7-BEA1-BFF1C661A8C3}"/>
              </a:ext>
            </a:extLst>
          </p:cNvPr>
          <p:cNvSpPr>
            <a:spLocks noChangeShapeType="1"/>
          </p:cNvSpPr>
          <p:nvPr/>
        </p:nvSpPr>
        <p:spPr bwMode="auto">
          <a:xfrm flipH="1" flipV="1">
            <a:off x="8401050" y="3380846"/>
            <a:ext cx="576262" cy="1081087"/>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a:extLst>
              <a:ext uri="{FF2B5EF4-FFF2-40B4-BE49-F238E27FC236}">
                <a16:creationId xmlns:a16="http://schemas.microsoft.com/office/drawing/2014/main" id="{DD7DEC23-E858-45E2-9E60-7F819564A898}"/>
              </a:ext>
            </a:extLst>
          </p:cNvPr>
          <p:cNvSpPr>
            <a:spLocks noChangeShapeType="1"/>
          </p:cNvSpPr>
          <p:nvPr/>
        </p:nvSpPr>
        <p:spPr bwMode="auto">
          <a:xfrm flipV="1">
            <a:off x="7464425" y="3380846"/>
            <a:ext cx="720725" cy="1081087"/>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a:extLst>
              <a:ext uri="{FF2B5EF4-FFF2-40B4-BE49-F238E27FC236}">
                <a16:creationId xmlns:a16="http://schemas.microsoft.com/office/drawing/2014/main" id="{B59A57B3-CDA9-4C20-A7EE-F101B6CD3C11}"/>
              </a:ext>
            </a:extLst>
          </p:cNvPr>
          <p:cNvSpPr>
            <a:spLocks noChangeShapeType="1"/>
          </p:cNvSpPr>
          <p:nvPr/>
        </p:nvSpPr>
        <p:spPr bwMode="auto">
          <a:xfrm flipV="1">
            <a:off x="3000375" y="4965171"/>
            <a:ext cx="287337" cy="6477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FF59D892-3A98-4211-A859-F1088C36F79A}"/>
              </a:ext>
            </a:extLst>
          </p:cNvPr>
          <p:cNvSpPr>
            <a:spLocks noChangeShapeType="1"/>
          </p:cNvSpPr>
          <p:nvPr/>
        </p:nvSpPr>
        <p:spPr bwMode="auto">
          <a:xfrm flipV="1">
            <a:off x="3721100" y="3525308"/>
            <a:ext cx="574675" cy="72072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9">
            <a:extLst>
              <a:ext uri="{FF2B5EF4-FFF2-40B4-BE49-F238E27FC236}">
                <a16:creationId xmlns:a16="http://schemas.microsoft.com/office/drawing/2014/main" id="{36E19B5A-6771-4B97-A264-8552D7134FCF}"/>
              </a:ext>
            </a:extLst>
          </p:cNvPr>
          <p:cNvSpPr>
            <a:spLocks noChangeShapeType="1"/>
          </p:cNvSpPr>
          <p:nvPr/>
        </p:nvSpPr>
        <p:spPr bwMode="auto">
          <a:xfrm flipV="1">
            <a:off x="5159375" y="2444221"/>
            <a:ext cx="720725" cy="43338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EDA52B9A-BF65-43EC-AFA8-C4B272E22798}"/>
              </a:ext>
            </a:extLst>
          </p:cNvPr>
          <p:cNvSpPr>
            <a:spLocks noChangeShapeType="1"/>
          </p:cNvSpPr>
          <p:nvPr/>
        </p:nvSpPr>
        <p:spPr bwMode="auto">
          <a:xfrm>
            <a:off x="4943475" y="3525308"/>
            <a:ext cx="288925"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a:extLst>
              <a:ext uri="{FF2B5EF4-FFF2-40B4-BE49-F238E27FC236}">
                <a16:creationId xmlns:a16="http://schemas.microsoft.com/office/drawing/2014/main" id="{EA53F25A-E7E0-4ED5-95A4-54BC1A310CEE}"/>
              </a:ext>
            </a:extLst>
          </p:cNvPr>
          <p:cNvSpPr>
            <a:spLocks noChangeShapeType="1"/>
          </p:cNvSpPr>
          <p:nvPr/>
        </p:nvSpPr>
        <p:spPr bwMode="auto">
          <a:xfrm>
            <a:off x="5159375" y="4893733"/>
            <a:ext cx="217487"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a:extLst>
              <a:ext uri="{FF2B5EF4-FFF2-40B4-BE49-F238E27FC236}">
                <a16:creationId xmlns:a16="http://schemas.microsoft.com/office/drawing/2014/main" id="{5FC1348E-6391-45B0-83A5-F9666E57543D}"/>
              </a:ext>
            </a:extLst>
          </p:cNvPr>
          <p:cNvSpPr>
            <a:spLocks noChangeShapeType="1"/>
          </p:cNvSpPr>
          <p:nvPr/>
        </p:nvSpPr>
        <p:spPr bwMode="auto">
          <a:xfrm flipH="1">
            <a:off x="4295775" y="4893733"/>
            <a:ext cx="360362"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a:extLst>
              <a:ext uri="{FF2B5EF4-FFF2-40B4-BE49-F238E27FC236}">
                <a16:creationId xmlns:a16="http://schemas.microsoft.com/office/drawing/2014/main" id="{45F318CD-4BF8-4217-8AFF-515592C4CBB3}"/>
              </a:ext>
            </a:extLst>
          </p:cNvPr>
          <p:cNvSpPr>
            <a:spLocks noChangeShapeType="1"/>
          </p:cNvSpPr>
          <p:nvPr/>
        </p:nvSpPr>
        <p:spPr bwMode="auto">
          <a:xfrm>
            <a:off x="7175500" y="2372783"/>
            <a:ext cx="720725" cy="5032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a:extLst>
              <a:ext uri="{FF2B5EF4-FFF2-40B4-BE49-F238E27FC236}">
                <a16:creationId xmlns:a16="http://schemas.microsoft.com/office/drawing/2014/main" id="{F0DA38A3-601D-481F-AB77-924925A7D2A0}"/>
              </a:ext>
            </a:extLst>
          </p:cNvPr>
          <p:cNvSpPr>
            <a:spLocks noChangeShapeType="1"/>
          </p:cNvSpPr>
          <p:nvPr/>
        </p:nvSpPr>
        <p:spPr bwMode="auto">
          <a:xfrm flipH="1">
            <a:off x="7464425" y="3525308"/>
            <a:ext cx="503237"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5">
            <a:extLst>
              <a:ext uri="{FF2B5EF4-FFF2-40B4-BE49-F238E27FC236}">
                <a16:creationId xmlns:a16="http://schemas.microsoft.com/office/drawing/2014/main" id="{04F22137-790B-4C0B-AE0D-223A16602E4B}"/>
              </a:ext>
            </a:extLst>
          </p:cNvPr>
          <p:cNvSpPr>
            <a:spLocks noChangeShapeType="1"/>
          </p:cNvSpPr>
          <p:nvPr/>
        </p:nvSpPr>
        <p:spPr bwMode="auto">
          <a:xfrm>
            <a:off x="8615362" y="3525308"/>
            <a:ext cx="433388"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6">
            <a:extLst>
              <a:ext uri="{FF2B5EF4-FFF2-40B4-BE49-F238E27FC236}">
                <a16:creationId xmlns:a16="http://schemas.microsoft.com/office/drawing/2014/main" id="{3F43D0FF-978C-4C30-835A-EB280F21B6A6}"/>
              </a:ext>
            </a:extLst>
          </p:cNvPr>
          <p:cNvSpPr txBox="1">
            <a:spLocks noChangeArrowheads="1"/>
          </p:cNvSpPr>
          <p:nvPr/>
        </p:nvSpPr>
        <p:spPr bwMode="auto">
          <a:xfrm>
            <a:off x="2532062" y="5109633"/>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zh-CN" altLang="en-US" sz="1600" b="1">
                <a:solidFill>
                  <a:srgbClr val="800080"/>
                </a:solidFill>
                <a:effectLst>
                  <a:outerShdw blurRad="38100" dist="38100" dir="2700000" algn="tl">
                    <a:srgbClr val="C0C0C0"/>
                  </a:outerShdw>
                </a:effectLst>
              </a:rPr>
              <a:t>广播</a:t>
            </a:r>
          </a:p>
        </p:txBody>
      </p:sp>
      <p:sp>
        <p:nvSpPr>
          <p:cNvPr id="29" name="Line 27">
            <a:extLst>
              <a:ext uri="{FF2B5EF4-FFF2-40B4-BE49-F238E27FC236}">
                <a16:creationId xmlns:a16="http://schemas.microsoft.com/office/drawing/2014/main" id="{F47B946C-E8BA-48EC-B0E7-3ADE07E06910}"/>
              </a:ext>
            </a:extLst>
          </p:cNvPr>
          <p:cNvSpPr>
            <a:spLocks noChangeShapeType="1"/>
          </p:cNvSpPr>
          <p:nvPr/>
        </p:nvSpPr>
        <p:spPr bwMode="auto">
          <a:xfrm flipH="1">
            <a:off x="6743700" y="4893733"/>
            <a:ext cx="360362" cy="72072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8">
            <a:extLst>
              <a:ext uri="{FF2B5EF4-FFF2-40B4-BE49-F238E27FC236}">
                <a16:creationId xmlns:a16="http://schemas.microsoft.com/office/drawing/2014/main" id="{A2D5BB6D-1A11-49E5-9842-1E40057B21D8}"/>
              </a:ext>
            </a:extLst>
          </p:cNvPr>
          <p:cNvSpPr>
            <a:spLocks noChangeShapeType="1"/>
          </p:cNvSpPr>
          <p:nvPr/>
        </p:nvSpPr>
        <p:spPr bwMode="auto">
          <a:xfrm>
            <a:off x="7608887" y="4893733"/>
            <a:ext cx="142875" cy="71913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9">
            <a:extLst>
              <a:ext uri="{FF2B5EF4-FFF2-40B4-BE49-F238E27FC236}">
                <a16:creationId xmlns:a16="http://schemas.microsoft.com/office/drawing/2014/main" id="{E70BD236-225D-4786-9100-786250772261}"/>
              </a:ext>
            </a:extLst>
          </p:cNvPr>
          <p:cNvSpPr>
            <a:spLocks noChangeShapeType="1"/>
          </p:cNvSpPr>
          <p:nvPr/>
        </p:nvSpPr>
        <p:spPr bwMode="auto">
          <a:xfrm flipH="1">
            <a:off x="8616950" y="4893733"/>
            <a:ext cx="287337" cy="6477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0">
            <a:extLst>
              <a:ext uri="{FF2B5EF4-FFF2-40B4-BE49-F238E27FC236}">
                <a16:creationId xmlns:a16="http://schemas.microsoft.com/office/drawing/2014/main" id="{C339D82E-B6ED-47E5-8EE9-CD4C7CB7B3A7}"/>
              </a:ext>
            </a:extLst>
          </p:cNvPr>
          <p:cNvSpPr>
            <a:spLocks noChangeShapeType="1"/>
          </p:cNvSpPr>
          <p:nvPr/>
        </p:nvSpPr>
        <p:spPr bwMode="auto">
          <a:xfrm>
            <a:off x="9407525" y="4893733"/>
            <a:ext cx="144462" cy="6477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3" name="Picture 31" descr="02 交换机通用">
            <a:extLst>
              <a:ext uri="{FF2B5EF4-FFF2-40B4-BE49-F238E27FC236}">
                <a16:creationId xmlns:a16="http://schemas.microsoft.com/office/drawing/2014/main" id="{DA43A7DB-58EA-41F5-975B-4D18CAD4C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282546"/>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 name="Picture 32" descr="02 交换机通用">
            <a:extLst>
              <a:ext uri="{FF2B5EF4-FFF2-40B4-BE49-F238E27FC236}">
                <a16:creationId xmlns:a16="http://schemas.microsoft.com/office/drawing/2014/main" id="{50C3E8E5-FBB1-4642-89BB-6B8FA0AA1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6058"/>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Picture 33" descr="02 交换机通用">
            <a:extLst>
              <a:ext uri="{FF2B5EF4-FFF2-40B4-BE49-F238E27FC236}">
                <a16:creationId xmlns:a16="http://schemas.microsoft.com/office/drawing/2014/main" id="{6A4D171E-1749-4AFF-982D-91FD2D1A4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787" y="2877608"/>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34" descr="02 交换机通用">
            <a:extLst>
              <a:ext uri="{FF2B5EF4-FFF2-40B4-BE49-F238E27FC236}">
                <a16:creationId xmlns:a16="http://schemas.microsoft.com/office/drawing/2014/main" id="{019669EE-3FD7-49DC-881E-580DBFE6D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2877608"/>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 name="Picture 35" descr="02 交换机通用">
            <a:extLst>
              <a:ext uri="{FF2B5EF4-FFF2-40B4-BE49-F238E27FC236}">
                <a16:creationId xmlns:a16="http://schemas.microsoft.com/office/drawing/2014/main" id="{06CD12F2-0606-4584-80C1-94D4195D5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950" y="4282546"/>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 name="Picture 36" descr="02 交换机通用">
            <a:extLst>
              <a:ext uri="{FF2B5EF4-FFF2-40B4-BE49-F238E27FC236}">
                <a16:creationId xmlns:a16="http://schemas.microsoft.com/office/drawing/2014/main" id="{C0342CB8-37A3-4D26-A1C2-3B4D9B2BD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4282546"/>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 name="Picture 37" descr="02 交换机通用">
            <a:extLst>
              <a:ext uri="{FF2B5EF4-FFF2-40B4-BE49-F238E27FC236}">
                <a16:creationId xmlns:a16="http://schemas.microsoft.com/office/drawing/2014/main" id="{31A14DBD-313A-477D-A165-8442302D6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675" y="4282546"/>
            <a:ext cx="93662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0" name="Picture 38" descr="05 台式机">
            <a:extLst>
              <a:ext uri="{FF2B5EF4-FFF2-40B4-BE49-F238E27FC236}">
                <a16:creationId xmlns:a16="http://schemas.microsoft.com/office/drawing/2014/main" id="{953844BA-8529-4D09-A951-07E47CEBB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 name="Picture 39" descr="05 台式机">
            <a:extLst>
              <a:ext uri="{FF2B5EF4-FFF2-40B4-BE49-F238E27FC236}">
                <a16:creationId xmlns:a16="http://schemas.microsoft.com/office/drawing/2014/main" id="{44F35868-7A2A-462D-A56F-AB621040F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650"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2" name="Picture 40" descr="05 台式机">
            <a:extLst>
              <a:ext uri="{FF2B5EF4-FFF2-40B4-BE49-F238E27FC236}">
                <a16:creationId xmlns:a16="http://schemas.microsoft.com/office/drawing/2014/main" id="{AB9A8DB6-6B21-44E6-90DB-C52B445E7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25"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3" name="Picture 41" descr="05 台式机">
            <a:extLst>
              <a:ext uri="{FF2B5EF4-FFF2-40B4-BE49-F238E27FC236}">
                <a16:creationId xmlns:a16="http://schemas.microsoft.com/office/drawing/2014/main" id="{6F66E6D2-DE73-4879-9A36-48EDDD1A1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425"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 name="Picture 42" descr="05 台式机">
            <a:extLst>
              <a:ext uri="{FF2B5EF4-FFF2-40B4-BE49-F238E27FC236}">
                <a16:creationId xmlns:a16="http://schemas.microsoft.com/office/drawing/2014/main" id="{7E4411F4-49A8-4922-9D33-B12C89FBD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5" name="Picture 43" descr="05 台式机">
            <a:extLst>
              <a:ext uri="{FF2B5EF4-FFF2-40B4-BE49-F238E27FC236}">
                <a16:creationId xmlns:a16="http://schemas.microsoft.com/office/drawing/2014/main" id="{B35B0D40-BDB1-4662-BD95-4D5C661D5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5685896"/>
            <a:ext cx="684212"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6" name="Picture 44" descr="05 台式机">
            <a:extLst>
              <a:ext uri="{FF2B5EF4-FFF2-40B4-BE49-F238E27FC236}">
                <a16:creationId xmlns:a16="http://schemas.microsoft.com/office/drawing/2014/main" id="{70EAD61D-24B1-4747-A3FC-92E92CB96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7" y="5685896"/>
            <a:ext cx="684213"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7740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t>VLAN</a:t>
            </a:r>
            <a:r>
              <a:rPr lang="zh-CN" altLang="en-US" dirty="0"/>
              <a:t>应运而生</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sz="2400" dirty="0"/>
              <a:t>需要有一种办法，在尽量不改动网络固有配置的前提下，通过灵活的、标准的、基于软件的做法将具有相同需求的用户放到一起，使之就像在一个</a:t>
            </a:r>
            <a:r>
              <a:rPr lang="en-US" altLang="zh-CN" sz="2400" dirty="0"/>
              <a:t>LAN</a:t>
            </a:r>
            <a:r>
              <a:rPr lang="zh-CN" altLang="en-US" sz="2400" dirty="0"/>
              <a:t>中那样工作。</a:t>
            </a:r>
          </a:p>
          <a:p>
            <a:pPr>
              <a:lnSpc>
                <a:spcPct val="100000"/>
              </a:lnSpc>
              <a:buFont typeface="Wingdings" panose="05000000000000000000" pitchFamily="2" charset="2"/>
              <a:buChar char="Ø"/>
            </a:pPr>
            <a:r>
              <a:rPr lang="zh-CN" altLang="en-US" sz="2400" dirty="0"/>
              <a:t>它不但能够在物理上使网络延伸，还能使对网络实施更灵活强大的控制功能成为可能。</a:t>
            </a:r>
          </a:p>
          <a:p>
            <a:pPr>
              <a:lnSpc>
                <a:spcPct val="100000"/>
              </a:lnSpc>
              <a:buFont typeface="Wingdings" panose="05000000000000000000" pitchFamily="2" charset="2"/>
              <a:buChar char="Ø"/>
            </a:pPr>
            <a:r>
              <a:rPr lang="en-US" altLang="zh-CN" sz="2400" dirty="0"/>
              <a:t>VLAN</a:t>
            </a:r>
            <a:r>
              <a:rPr lang="zh-CN" altLang="en-US" sz="2400" dirty="0"/>
              <a:t>的出现使之成为可能。</a:t>
            </a:r>
          </a:p>
          <a:p>
            <a:pPr>
              <a:lnSpc>
                <a:spcPct val="100000"/>
              </a:lnSpc>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387208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以太网</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400" dirty="0"/>
              <a:t>  </a:t>
            </a:r>
            <a:r>
              <a:rPr lang="zh-CN" altLang="en-US" sz="2400" dirty="0"/>
              <a:t>以太网工作在数据链路层</a:t>
            </a:r>
            <a:endParaRPr lang="zh-CN" altLang="zh-CN" sz="2400" dirty="0"/>
          </a:p>
          <a:p>
            <a:pPr marL="0" indent="0">
              <a:lnSpc>
                <a:spcPct val="100000"/>
              </a:lnSpc>
              <a:buNone/>
            </a:pPr>
            <a:endParaRPr lang="zh-CN" altLang="en-US" sz="2400" dirty="0"/>
          </a:p>
        </p:txBody>
      </p:sp>
      <p:sp>
        <p:nvSpPr>
          <p:cNvPr id="24" name="Line 11">
            <a:extLst>
              <a:ext uri="{FF2B5EF4-FFF2-40B4-BE49-F238E27FC236}">
                <a16:creationId xmlns:a16="http://schemas.microsoft.com/office/drawing/2014/main" id="{1E2090C2-F9C7-4FB4-AB34-572C5DEEEA0E}"/>
              </a:ext>
            </a:extLst>
          </p:cNvPr>
          <p:cNvSpPr>
            <a:spLocks noChangeShapeType="1"/>
          </p:cNvSpPr>
          <p:nvPr/>
        </p:nvSpPr>
        <p:spPr bwMode="auto">
          <a:xfrm>
            <a:off x="4531965" y="4087110"/>
            <a:ext cx="1899882" cy="0"/>
          </a:xfrm>
          <a:prstGeom prst="line">
            <a:avLst/>
          </a:prstGeom>
          <a:noFill/>
          <a:ln w="63500" cmpd="tri">
            <a:solidFill>
              <a:schemeClr val="tx1"/>
            </a:solidFill>
            <a:prstDash val="dash"/>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25" name="Text Box 18">
            <a:extLst>
              <a:ext uri="{FF2B5EF4-FFF2-40B4-BE49-F238E27FC236}">
                <a16:creationId xmlns:a16="http://schemas.microsoft.com/office/drawing/2014/main" id="{F92E47B6-5C3E-49FA-8235-65B979F21D42}"/>
              </a:ext>
            </a:extLst>
          </p:cNvPr>
          <p:cNvSpPr txBox="1">
            <a:spLocks noChangeArrowheads="1"/>
          </p:cNvSpPr>
          <p:nvPr/>
        </p:nvSpPr>
        <p:spPr bwMode="auto">
          <a:xfrm>
            <a:off x="4657329" y="3673968"/>
            <a:ext cx="164915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t>数据链路层协议</a:t>
            </a:r>
          </a:p>
        </p:txBody>
      </p:sp>
      <p:sp>
        <p:nvSpPr>
          <p:cNvPr id="27" name="Text Box 20">
            <a:extLst>
              <a:ext uri="{FF2B5EF4-FFF2-40B4-BE49-F238E27FC236}">
                <a16:creationId xmlns:a16="http://schemas.microsoft.com/office/drawing/2014/main" id="{CA5BE0E7-E163-4900-892A-1448DA4979EE}"/>
              </a:ext>
            </a:extLst>
          </p:cNvPr>
          <p:cNvSpPr txBox="1">
            <a:spLocks noChangeArrowheads="1"/>
          </p:cNvSpPr>
          <p:nvPr/>
        </p:nvSpPr>
        <p:spPr bwMode="auto">
          <a:xfrm>
            <a:off x="8340022" y="3903933"/>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600" dirty="0">
                <a:latin typeface="+mn-ea"/>
                <a:ea typeface="+mn-ea"/>
              </a:rPr>
              <a:t>帧（</a:t>
            </a:r>
            <a:r>
              <a:rPr lang="en-US" altLang="zh-CN" sz="1600" dirty="0">
                <a:latin typeface="+mn-ea"/>
                <a:ea typeface="+mn-ea"/>
              </a:rPr>
              <a:t>Frame</a:t>
            </a:r>
            <a:r>
              <a:rPr lang="zh-CN" altLang="en-US" sz="1600" dirty="0">
                <a:latin typeface="+mn-ea"/>
                <a:ea typeface="+mn-ea"/>
              </a:rPr>
              <a:t>）</a:t>
            </a:r>
          </a:p>
        </p:txBody>
      </p:sp>
      <p:grpSp>
        <p:nvGrpSpPr>
          <p:cNvPr id="30" name="组合 29">
            <a:extLst>
              <a:ext uri="{FF2B5EF4-FFF2-40B4-BE49-F238E27FC236}">
                <a16:creationId xmlns:a16="http://schemas.microsoft.com/office/drawing/2014/main" id="{FBCD7F9D-6A0B-4D43-A135-DBE5E4548EA9}"/>
              </a:ext>
            </a:extLst>
          </p:cNvPr>
          <p:cNvGrpSpPr/>
          <p:nvPr/>
        </p:nvGrpSpPr>
        <p:grpSpPr>
          <a:xfrm>
            <a:off x="2796473" y="3270391"/>
            <a:ext cx="1582737" cy="2046588"/>
            <a:chOff x="3885933" y="4255578"/>
            <a:chExt cx="1582737" cy="2046588"/>
          </a:xfrm>
        </p:grpSpPr>
        <p:sp>
          <p:nvSpPr>
            <p:cNvPr id="44" name="Rectangle 4">
              <a:extLst>
                <a:ext uri="{FF2B5EF4-FFF2-40B4-BE49-F238E27FC236}">
                  <a16:creationId xmlns:a16="http://schemas.microsoft.com/office/drawing/2014/main" id="{C6FC5B33-67DF-484D-AB50-997BABB1CC1A}"/>
                </a:ext>
              </a:extLst>
            </p:cNvPr>
            <p:cNvSpPr>
              <a:spLocks noChangeArrowheads="1"/>
            </p:cNvSpPr>
            <p:nvPr/>
          </p:nvSpPr>
          <p:spPr bwMode="auto">
            <a:xfrm>
              <a:off x="3885933" y="5639083"/>
              <a:ext cx="1582737" cy="287338"/>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7961" dir="2700000" algn="ctr" rotWithShape="0">
                      <a:srgbClr val="1F1F5C"/>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物理层</a:t>
              </a:r>
            </a:p>
          </p:txBody>
        </p:sp>
        <p:sp>
          <p:nvSpPr>
            <p:cNvPr id="45" name="Rectangle 6">
              <a:extLst>
                <a:ext uri="{FF2B5EF4-FFF2-40B4-BE49-F238E27FC236}">
                  <a16:creationId xmlns:a16="http://schemas.microsoft.com/office/drawing/2014/main" id="{FA6C3508-F89E-4FB4-9286-6DCC40882826}"/>
                </a:ext>
              </a:extLst>
            </p:cNvPr>
            <p:cNvSpPr>
              <a:spLocks noChangeArrowheads="1"/>
            </p:cNvSpPr>
            <p:nvPr/>
          </p:nvSpPr>
          <p:spPr bwMode="auto">
            <a:xfrm>
              <a:off x="3885933" y="4944907"/>
              <a:ext cx="1582737" cy="287337"/>
            </a:xfrm>
            <a:prstGeom prst="rect">
              <a:avLst/>
            </a:prstGeom>
            <a:solidFill>
              <a:srgbClr val="D7E9F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contourClr>
                <a:srgbClr val="D7E9F9"/>
              </a:contourClr>
            </a:sp3d>
            <a:extLst>
              <a:ext uri="{AF507438-7753-43E0-B8FC-AC1667EBCBE1}">
                <a14:hiddenEffects xmlns:a14="http://schemas.microsoft.com/office/drawing/2010/main">
                  <a:effectLst>
                    <a:outerShdw dist="17961" dir="2700000" algn="ctr" rotWithShape="0">
                      <a:srgbClr val="818C95"/>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数据链路层</a:t>
              </a:r>
            </a:p>
          </p:txBody>
        </p:sp>
        <p:sp>
          <p:nvSpPr>
            <p:cNvPr id="46" name="Rectangle 8">
              <a:extLst>
                <a:ext uri="{FF2B5EF4-FFF2-40B4-BE49-F238E27FC236}">
                  <a16:creationId xmlns:a16="http://schemas.microsoft.com/office/drawing/2014/main" id="{74346760-55CE-4E75-872F-772286D4C5CE}"/>
                </a:ext>
              </a:extLst>
            </p:cNvPr>
            <p:cNvSpPr>
              <a:spLocks noChangeArrowheads="1"/>
            </p:cNvSpPr>
            <p:nvPr/>
          </p:nvSpPr>
          <p:spPr bwMode="auto">
            <a:xfrm>
              <a:off x="3885933" y="4255578"/>
              <a:ext cx="1582737" cy="287337"/>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17961" dir="2700000" algn="ctr" rotWithShape="0">
                      <a:srgbClr val="3D991F"/>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网络层</a:t>
              </a:r>
            </a:p>
          </p:txBody>
        </p:sp>
        <p:sp>
          <p:nvSpPr>
            <p:cNvPr id="47" name="Line 15">
              <a:extLst>
                <a:ext uri="{FF2B5EF4-FFF2-40B4-BE49-F238E27FC236}">
                  <a16:creationId xmlns:a16="http://schemas.microsoft.com/office/drawing/2014/main" id="{40D39380-B3F7-40C4-9B71-9669994A51F3}"/>
                </a:ext>
              </a:extLst>
            </p:cNvPr>
            <p:cNvSpPr>
              <a:spLocks noChangeShapeType="1"/>
            </p:cNvSpPr>
            <p:nvPr/>
          </p:nvSpPr>
          <p:spPr bwMode="auto">
            <a:xfrm>
              <a:off x="4677301" y="4538506"/>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48" name="Text Box 24">
              <a:extLst>
                <a:ext uri="{FF2B5EF4-FFF2-40B4-BE49-F238E27FC236}">
                  <a16:creationId xmlns:a16="http://schemas.microsoft.com/office/drawing/2014/main" id="{9D26126F-F7D9-4929-862C-135A7E83028B}"/>
                </a:ext>
              </a:extLst>
            </p:cNvPr>
            <p:cNvSpPr txBox="1">
              <a:spLocks noChangeArrowheads="1"/>
            </p:cNvSpPr>
            <p:nvPr/>
          </p:nvSpPr>
          <p:spPr bwMode="auto">
            <a:xfrm>
              <a:off x="4047857" y="5965616"/>
              <a:ext cx="125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主机</a:t>
              </a:r>
              <a:r>
                <a:rPr lang="en-US" altLang="zh-CN" sz="1600" dirty="0">
                  <a:solidFill>
                    <a:srgbClr val="0033CC"/>
                  </a:solidFill>
                  <a:latin typeface="微软雅黑" panose="020B0503020204020204" pitchFamily="34" charset="-122"/>
                  <a:ea typeface="微软雅黑" panose="020B0503020204020204" pitchFamily="34" charset="-122"/>
                </a:rPr>
                <a:t>A</a:t>
              </a:r>
            </a:p>
          </p:txBody>
        </p:sp>
        <p:sp>
          <p:nvSpPr>
            <p:cNvPr id="49" name="Line 15">
              <a:extLst>
                <a:ext uri="{FF2B5EF4-FFF2-40B4-BE49-F238E27FC236}">
                  <a16:creationId xmlns:a16="http://schemas.microsoft.com/office/drawing/2014/main" id="{C4C0ED0C-42B7-4BAF-B954-D77F10D0B22E}"/>
                </a:ext>
              </a:extLst>
            </p:cNvPr>
            <p:cNvSpPr>
              <a:spLocks noChangeShapeType="1"/>
            </p:cNvSpPr>
            <p:nvPr/>
          </p:nvSpPr>
          <p:spPr bwMode="auto">
            <a:xfrm>
              <a:off x="4677301" y="5232244"/>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grpSp>
        <p:nvGrpSpPr>
          <p:cNvPr id="31" name="组合 30">
            <a:extLst>
              <a:ext uri="{FF2B5EF4-FFF2-40B4-BE49-F238E27FC236}">
                <a16:creationId xmlns:a16="http://schemas.microsoft.com/office/drawing/2014/main" id="{A0A73EAC-424E-4840-AE62-B6B8C4C1E3F0}"/>
              </a:ext>
            </a:extLst>
          </p:cNvPr>
          <p:cNvGrpSpPr/>
          <p:nvPr/>
        </p:nvGrpSpPr>
        <p:grpSpPr>
          <a:xfrm>
            <a:off x="6431848" y="3270391"/>
            <a:ext cx="1582737" cy="2046588"/>
            <a:chOff x="7521308" y="4255578"/>
            <a:chExt cx="1582737" cy="2046588"/>
          </a:xfrm>
        </p:grpSpPr>
        <p:sp>
          <p:nvSpPr>
            <p:cNvPr id="38" name="Rectangle 4">
              <a:extLst>
                <a:ext uri="{FF2B5EF4-FFF2-40B4-BE49-F238E27FC236}">
                  <a16:creationId xmlns:a16="http://schemas.microsoft.com/office/drawing/2014/main" id="{D91153F9-77EA-4BB0-827B-9F119653C41A}"/>
                </a:ext>
              </a:extLst>
            </p:cNvPr>
            <p:cNvSpPr>
              <a:spLocks noChangeArrowheads="1"/>
            </p:cNvSpPr>
            <p:nvPr/>
          </p:nvSpPr>
          <p:spPr bwMode="auto">
            <a:xfrm>
              <a:off x="7521308" y="5639083"/>
              <a:ext cx="1582737" cy="287338"/>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7961" dir="2700000" algn="ctr" rotWithShape="0">
                      <a:srgbClr val="1F1F5C"/>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物理层</a:t>
              </a:r>
            </a:p>
          </p:txBody>
        </p:sp>
        <p:sp>
          <p:nvSpPr>
            <p:cNvPr id="39" name="Rectangle 6">
              <a:extLst>
                <a:ext uri="{FF2B5EF4-FFF2-40B4-BE49-F238E27FC236}">
                  <a16:creationId xmlns:a16="http://schemas.microsoft.com/office/drawing/2014/main" id="{2CB7BC1D-4F38-4A48-91C7-DD6900B131DA}"/>
                </a:ext>
              </a:extLst>
            </p:cNvPr>
            <p:cNvSpPr>
              <a:spLocks noChangeArrowheads="1"/>
            </p:cNvSpPr>
            <p:nvPr/>
          </p:nvSpPr>
          <p:spPr bwMode="auto">
            <a:xfrm>
              <a:off x="7521308" y="4944907"/>
              <a:ext cx="1582737" cy="287337"/>
            </a:xfrm>
            <a:prstGeom prst="rect">
              <a:avLst/>
            </a:prstGeom>
            <a:solidFill>
              <a:srgbClr val="D7E9F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D7E9F9"/>
              </a:extrusionClr>
              <a:contourClr>
                <a:srgbClr val="D7E9F9"/>
              </a:contourClr>
            </a:sp3d>
            <a:extLst>
              <a:ext uri="{AF507438-7753-43E0-B8FC-AC1667EBCBE1}">
                <a14:hiddenEffects xmlns:a14="http://schemas.microsoft.com/office/drawing/2010/main">
                  <a:effectLst>
                    <a:outerShdw dist="17961" dir="2700000" algn="ctr" rotWithShape="0">
                      <a:srgbClr val="818C95"/>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数据链路层</a:t>
              </a:r>
            </a:p>
          </p:txBody>
        </p:sp>
        <p:sp>
          <p:nvSpPr>
            <p:cNvPr id="40" name="Rectangle 8">
              <a:extLst>
                <a:ext uri="{FF2B5EF4-FFF2-40B4-BE49-F238E27FC236}">
                  <a16:creationId xmlns:a16="http://schemas.microsoft.com/office/drawing/2014/main" id="{BD2C192C-F07F-4B42-9D75-5BF8CADE0C04}"/>
                </a:ext>
              </a:extLst>
            </p:cNvPr>
            <p:cNvSpPr>
              <a:spLocks noChangeArrowheads="1"/>
            </p:cNvSpPr>
            <p:nvPr/>
          </p:nvSpPr>
          <p:spPr bwMode="auto">
            <a:xfrm>
              <a:off x="7521308" y="4255578"/>
              <a:ext cx="1582737" cy="287337"/>
            </a:xfrm>
            <a:prstGeom prst="rect">
              <a:avLst/>
            </a:prstGeom>
            <a:solidFill>
              <a:srgbClr val="66FF33"/>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17961" dir="2700000" algn="ctr" rotWithShape="0">
                      <a:srgbClr val="3D991F"/>
                    </a:outerShdw>
                  </a:effectLst>
                </a14:hiddenEffects>
              </a:ext>
            </a:extLst>
          </p:spPr>
          <p:txBody>
            <a:bodyPr wrap="none" anchor="ct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dirty="0">
                  <a:solidFill>
                    <a:schemeClr val="bg1"/>
                  </a:solidFill>
                </a:rPr>
                <a:t>网络层</a:t>
              </a:r>
            </a:p>
          </p:txBody>
        </p:sp>
        <p:sp>
          <p:nvSpPr>
            <p:cNvPr id="41" name="Line 15">
              <a:extLst>
                <a:ext uri="{FF2B5EF4-FFF2-40B4-BE49-F238E27FC236}">
                  <a16:creationId xmlns:a16="http://schemas.microsoft.com/office/drawing/2014/main" id="{7A5C7F07-9260-4C30-A184-8F3216549ED2}"/>
                </a:ext>
              </a:extLst>
            </p:cNvPr>
            <p:cNvSpPr>
              <a:spLocks noChangeShapeType="1"/>
            </p:cNvSpPr>
            <p:nvPr/>
          </p:nvSpPr>
          <p:spPr bwMode="auto">
            <a:xfrm>
              <a:off x="8312676" y="4538506"/>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42" name="Text Box 24">
              <a:extLst>
                <a:ext uri="{FF2B5EF4-FFF2-40B4-BE49-F238E27FC236}">
                  <a16:creationId xmlns:a16="http://schemas.microsoft.com/office/drawing/2014/main" id="{B8C948AF-67D2-47CB-861D-7223E38DDB54}"/>
                </a:ext>
              </a:extLst>
            </p:cNvPr>
            <p:cNvSpPr txBox="1">
              <a:spLocks noChangeArrowheads="1"/>
            </p:cNvSpPr>
            <p:nvPr/>
          </p:nvSpPr>
          <p:spPr bwMode="auto">
            <a:xfrm>
              <a:off x="7683232" y="5965616"/>
              <a:ext cx="125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solidFill>
                    <a:srgbClr val="0033CC"/>
                  </a:solidFill>
                  <a:latin typeface="微软雅黑" panose="020B0503020204020204" pitchFamily="34" charset="-122"/>
                  <a:ea typeface="微软雅黑" panose="020B0503020204020204" pitchFamily="34" charset="-122"/>
                </a:rPr>
                <a:t>主机</a:t>
              </a:r>
              <a:r>
                <a:rPr lang="en-US" altLang="zh-CN" sz="1600" dirty="0">
                  <a:solidFill>
                    <a:srgbClr val="0033CC"/>
                  </a:solidFill>
                  <a:latin typeface="微软雅黑" panose="020B0503020204020204" pitchFamily="34" charset="-122"/>
                  <a:ea typeface="微软雅黑" panose="020B0503020204020204" pitchFamily="34" charset="-122"/>
                </a:rPr>
                <a:t>B</a:t>
              </a:r>
            </a:p>
          </p:txBody>
        </p:sp>
        <p:sp>
          <p:nvSpPr>
            <p:cNvPr id="43" name="Line 15">
              <a:extLst>
                <a:ext uri="{FF2B5EF4-FFF2-40B4-BE49-F238E27FC236}">
                  <a16:creationId xmlns:a16="http://schemas.microsoft.com/office/drawing/2014/main" id="{8F18149F-1705-4C6E-B451-B6C42BCC4E1B}"/>
                </a:ext>
              </a:extLst>
            </p:cNvPr>
            <p:cNvSpPr>
              <a:spLocks noChangeShapeType="1"/>
            </p:cNvSpPr>
            <p:nvPr/>
          </p:nvSpPr>
          <p:spPr bwMode="auto">
            <a:xfrm>
              <a:off x="8312676" y="5232244"/>
              <a:ext cx="0" cy="24129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sp>
        <p:nvSpPr>
          <p:cNvPr id="4" name="矩形: 圆角 3">
            <a:extLst>
              <a:ext uri="{FF2B5EF4-FFF2-40B4-BE49-F238E27FC236}">
                <a16:creationId xmlns:a16="http://schemas.microsoft.com/office/drawing/2014/main" id="{C996B7D2-40F6-4575-AC03-6211D508295C}"/>
              </a:ext>
            </a:extLst>
          </p:cNvPr>
          <p:cNvSpPr/>
          <p:nvPr/>
        </p:nvSpPr>
        <p:spPr>
          <a:xfrm>
            <a:off x="2171701" y="3665504"/>
            <a:ext cx="7467918" cy="703761"/>
          </a:xfrm>
          <a:prstGeom prst="roundRect">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 Box 24">
            <a:extLst>
              <a:ext uri="{FF2B5EF4-FFF2-40B4-BE49-F238E27FC236}">
                <a16:creationId xmlns:a16="http://schemas.microsoft.com/office/drawing/2014/main" id="{A2C78260-6F23-45A1-8A57-0CB46BB70C92}"/>
              </a:ext>
            </a:extLst>
          </p:cNvPr>
          <p:cNvSpPr txBox="1">
            <a:spLocks noChangeArrowheads="1"/>
          </p:cNvSpPr>
          <p:nvPr/>
        </p:nvSpPr>
        <p:spPr bwMode="auto">
          <a:xfrm>
            <a:off x="9629226" y="3847569"/>
            <a:ext cx="12588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2000" b="1" dirty="0">
                <a:solidFill>
                  <a:srgbClr val="FF0000"/>
                </a:solidFill>
                <a:latin typeface="+mn-ea"/>
                <a:ea typeface="+mn-ea"/>
              </a:rPr>
              <a:t>以太网</a:t>
            </a:r>
            <a:endParaRPr lang="en-US" altLang="zh-CN" sz="2000" b="1" dirty="0">
              <a:solidFill>
                <a:srgbClr val="FF0000"/>
              </a:solidFill>
              <a:latin typeface="+mn-ea"/>
              <a:ea typeface="+mn-ea"/>
            </a:endParaRPr>
          </a:p>
        </p:txBody>
      </p:sp>
      <p:grpSp>
        <p:nvGrpSpPr>
          <p:cNvPr id="37" name="组合 36">
            <a:extLst>
              <a:ext uri="{FF2B5EF4-FFF2-40B4-BE49-F238E27FC236}">
                <a16:creationId xmlns:a16="http://schemas.microsoft.com/office/drawing/2014/main" id="{D4AE2F95-C05C-4C2B-8333-65C6B85A3F82}"/>
              </a:ext>
            </a:extLst>
          </p:cNvPr>
          <p:cNvGrpSpPr/>
          <p:nvPr/>
        </p:nvGrpSpPr>
        <p:grpSpPr>
          <a:xfrm>
            <a:off x="4512868" y="2984923"/>
            <a:ext cx="1899882" cy="415146"/>
            <a:chOff x="5621425" y="4657151"/>
            <a:chExt cx="1899882" cy="415146"/>
          </a:xfrm>
        </p:grpSpPr>
        <p:sp>
          <p:nvSpPr>
            <p:cNvPr id="50" name="Line 11">
              <a:extLst>
                <a:ext uri="{FF2B5EF4-FFF2-40B4-BE49-F238E27FC236}">
                  <a16:creationId xmlns:a16="http://schemas.microsoft.com/office/drawing/2014/main" id="{3E42A003-BE12-4F5B-8D80-AED99D3B3E31}"/>
                </a:ext>
              </a:extLst>
            </p:cNvPr>
            <p:cNvSpPr>
              <a:spLocks noChangeShapeType="1"/>
            </p:cNvSpPr>
            <p:nvPr/>
          </p:nvSpPr>
          <p:spPr bwMode="auto">
            <a:xfrm>
              <a:off x="5621425" y="5072297"/>
              <a:ext cx="1899882" cy="0"/>
            </a:xfrm>
            <a:prstGeom prst="line">
              <a:avLst/>
            </a:prstGeom>
            <a:noFill/>
            <a:ln w="63500" cmpd="tri">
              <a:solidFill>
                <a:schemeClr val="tx1"/>
              </a:solidFill>
              <a:prstDash val="dash"/>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51" name="Text Box 18">
              <a:extLst>
                <a:ext uri="{FF2B5EF4-FFF2-40B4-BE49-F238E27FC236}">
                  <a16:creationId xmlns:a16="http://schemas.microsoft.com/office/drawing/2014/main" id="{6A5A1E8A-5C40-44D2-A452-642445B29F9D}"/>
                </a:ext>
              </a:extLst>
            </p:cNvPr>
            <p:cNvSpPr txBox="1">
              <a:spLocks noChangeArrowheads="1"/>
            </p:cNvSpPr>
            <p:nvPr/>
          </p:nvSpPr>
          <p:spPr bwMode="auto">
            <a:xfrm>
              <a:off x="5746789" y="4657151"/>
              <a:ext cx="16491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t>网络层协议</a:t>
              </a:r>
            </a:p>
          </p:txBody>
        </p:sp>
      </p:grpSp>
      <p:grpSp>
        <p:nvGrpSpPr>
          <p:cNvPr id="52" name="组合 51">
            <a:extLst>
              <a:ext uri="{FF2B5EF4-FFF2-40B4-BE49-F238E27FC236}">
                <a16:creationId xmlns:a16="http://schemas.microsoft.com/office/drawing/2014/main" id="{5EF4007C-FFD5-4DC0-867E-CA16539E4875}"/>
              </a:ext>
            </a:extLst>
          </p:cNvPr>
          <p:cNvGrpSpPr/>
          <p:nvPr/>
        </p:nvGrpSpPr>
        <p:grpSpPr>
          <a:xfrm>
            <a:off x="4518741" y="4370820"/>
            <a:ext cx="1899882" cy="413142"/>
            <a:chOff x="5621425" y="4659155"/>
            <a:chExt cx="1899882" cy="413142"/>
          </a:xfrm>
        </p:grpSpPr>
        <p:sp>
          <p:nvSpPr>
            <p:cNvPr id="53" name="Line 11">
              <a:extLst>
                <a:ext uri="{FF2B5EF4-FFF2-40B4-BE49-F238E27FC236}">
                  <a16:creationId xmlns:a16="http://schemas.microsoft.com/office/drawing/2014/main" id="{594EA502-13A8-4CD0-AD6C-B89A05661234}"/>
                </a:ext>
              </a:extLst>
            </p:cNvPr>
            <p:cNvSpPr>
              <a:spLocks noChangeShapeType="1"/>
            </p:cNvSpPr>
            <p:nvPr/>
          </p:nvSpPr>
          <p:spPr bwMode="auto">
            <a:xfrm>
              <a:off x="5621425" y="5072297"/>
              <a:ext cx="1899882" cy="0"/>
            </a:xfrm>
            <a:prstGeom prst="line">
              <a:avLst/>
            </a:prstGeom>
            <a:noFill/>
            <a:ln w="63500" cmpd="tri">
              <a:solidFill>
                <a:schemeClr val="tx1"/>
              </a:solidFill>
              <a:prstDash val="dash"/>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54" name="Text Box 18">
              <a:extLst>
                <a:ext uri="{FF2B5EF4-FFF2-40B4-BE49-F238E27FC236}">
                  <a16:creationId xmlns:a16="http://schemas.microsoft.com/office/drawing/2014/main" id="{D5C39E6D-3243-410A-BBE6-0BF2C8660D27}"/>
                </a:ext>
              </a:extLst>
            </p:cNvPr>
            <p:cNvSpPr txBox="1">
              <a:spLocks noChangeArrowheads="1"/>
            </p:cNvSpPr>
            <p:nvPr/>
          </p:nvSpPr>
          <p:spPr bwMode="auto">
            <a:xfrm>
              <a:off x="5746789" y="4659155"/>
              <a:ext cx="164915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1600" dirty="0"/>
                <a:t>物理层协议</a:t>
              </a:r>
            </a:p>
          </p:txBody>
        </p:sp>
      </p:grpSp>
      <p:sp>
        <p:nvSpPr>
          <p:cNvPr id="55" name="Text Box 20">
            <a:extLst>
              <a:ext uri="{FF2B5EF4-FFF2-40B4-BE49-F238E27FC236}">
                <a16:creationId xmlns:a16="http://schemas.microsoft.com/office/drawing/2014/main" id="{837FF381-B852-4509-8739-13E26029EFEC}"/>
              </a:ext>
            </a:extLst>
          </p:cNvPr>
          <p:cNvSpPr txBox="1">
            <a:spLocks noChangeArrowheads="1"/>
          </p:cNvSpPr>
          <p:nvPr/>
        </p:nvSpPr>
        <p:spPr bwMode="auto">
          <a:xfrm>
            <a:off x="1831579" y="3903933"/>
            <a:ext cx="12588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600" dirty="0">
                <a:latin typeface="+mn-ea"/>
                <a:ea typeface="+mn-ea"/>
              </a:rPr>
              <a:t>L2</a:t>
            </a:r>
            <a:endParaRPr lang="zh-CN" altLang="en-US" sz="1600" dirty="0">
              <a:latin typeface="+mn-ea"/>
              <a:ea typeface="+mn-ea"/>
            </a:endParaRPr>
          </a:p>
        </p:txBody>
      </p:sp>
    </p:spTree>
    <p:extLst>
      <p:ext uri="{BB962C8B-B14F-4D97-AF65-F5344CB8AC3E}">
        <p14:creationId xmlns:p14="http://schemas.microsoft.com/office/powerpoint/2010/main" val="2646757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VLAN</a:t>
            </a:r>
            <a:r>
              <a:rPr lang="zh-CN" altLang="en-US" dirty="0">
                <a:solidFill>
                  <a:schemeClr val="tx1">
                    <a:lumMod val="95000"/>
                    <a:lumOff val="5000"/>
                  </a:schemeClr>
                </a:solidFill>
              </a:rPr>
              <a:t>简介</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sz="2400" dirty="0">
                <a:solidFill>
                  <a:schemeClr val="tx1">
                    <a:lumMod val="95000"/>
                    <a:lumOff val="5000"/>
                  </a:schemeClr>
                </a:solidFill>
              </a:rPr>
              <a:t>冲突域和广播域：</a:t>
            </a:r>
          </a:p>
          <a:p>
            <a:pPr lvl="1">
              <a:lnSpc>
                <a:spcPct val="100000"/>
              </a:lnSpc>
              <a:buFont typeface="Calibri" panose="020F0502020204030204" pitchFamily="34" charset="0"/>
              <a:buChar char="―"/>
            </a:pPr>
            <a:r>
              <a:rPr lang="zh-CN" altLang="en-US" sz="2200" dirty="0">
                <a:solidFill>
                  <a:schemeClr val="tx1">
                    <a:lumMod val="95000"/>
                    <a:lumOff val="5000"/>
                  </a:schemeClr>
                </a:solidFill>
              </a:rPr>
              <a:t>交换机能隔离冲突域，但不能隔离广播域，通过多个交换机连接在一起的所有计算机都在一个广播域中，任何一台计算机发送的广播包，其他计算机都会收到，这样大大降低了带宽的利用率。</a:t>
            </a:r>
            <a:endParaRPr lang="en-US" altLang="zh-CN" sz="2200" dirty="0">
              <a:solidFill>
                <a:schemeClr val="tx1">
                  <a:lumMod val="95000"/>
                  <a:lumOff val="5000"/>
                </a:schemeClr>
              </a:solidFill>
            </a:endParaRPr>
          </a:p>
          <a:p>
            <a:pPr lvl="1">
              <a:lnSpc>
                <a:spcPct val="100000"/>
              </a:lnSpc>
              <a:buFont typeface="Calibri" panose="020F0502020204030204" pitchFamily="34" charset="0"/>
              <a:buChar char="―"/>
            </a:pP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a:t>
            </a:r>
            <a:r>
              <a:rPr lang="en-US" altLang="zh-CN" sz="2200" dirty="0">
                <a:solidFill>
                  <a:schemeClr val="tx1">
                    <a:lumMod val="95000"/>
                    <a:lumOff val="5000"/>
                  </a:schemeClr>
                </a:solidFill>
              </a:rPr>
              <a:t>Virtual LAN</a:t>
            </a:r>
            <a:r>
              <a:rPr lang="zh-CN" altLang="en-US" sz="2200" dirty="0">
                <a:solidFill>
                  <a:schemeClr val="tx1">
                    <a:lumMod val="95000"/>
                    <a:lumOff val="5000"/>
                  </a:schemeClr>
                </a:solidFill>
              </a:rPr>
              <a:t>）可以隔离广播域，</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工作在</a:t>
            </a:r>
            <a:r>
              <a:rPr lang="en-US" altLang="zh-CN" sz="2200" dirty="0">
                <a:solidFill>
                  <a:schemeClr val="tx1">
                    <a:lumMod val="95000"/>
                    <a:lumOff val="5000"/>
                  </a:schemeClr>
                </a:solidFill>
              </a:rPr>
              <a:t>OSI</a:t>
            </a:r>
            <a:r>
              <a:rPr lang="zh-CN" altLang="en-US" sz="2200" dirty="0">
                <a:solidFill>
                  <a:schemeClr val="tx1">
                    <a:lumMod val="95000"/>
                    <a:lumOff val="5000"/>
                  </a:schemeClr>
                </a:solidFill>
              </a:rPr>
              <a:t>模型的第</a:t>
            </a:r>
            <a:r>
              <a:rPr lang="en-US" altLang="zh-CN" sz="2200" dirty="0">
                <a:solidFill>
                  <a:schemeClr val="tx1">
                    <a:lumMod val="95000"/>
                    <a:lumOff val="5000"/>
                  </a:schemeClr>
                </a:solidFill>
              </a:rPr>
              <a:t>2</a:t>
            </a:r>
            <a:r>
              <a:rPr lang="zh-CN" altLang="en-US" sz="2200" dirty="0">
                <a:solidFill>
                  <a:schemeClr val="tx1">
                    <a:lumMod val="95000"/>
                    <a:lumOff val="5000"/>
                  </a:schemeClr>
                </a:solidFill>
              </a:rPr>
              <a:t>层，是交换机端口的逻辑组合。</a:t>
            </a:r>
          </a:p>
          <a:p>
            <a:pPr>
              <a:lnSpc>
                <a:spcPct val="100000"/>
              </a:lnSpc>
              <a:buFont typeface="Wingdings" panose="05000000000000000000" pitchFamily="2" charset="2"/>
              <a:buChar char="Ø"/>
            </a:pP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的主要优点：</a:t>
            </a:r>
            <a:endParaRPr lang="en-US" altLang="zh-CN" sz="24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广播风暴防范</a:t>
            </a:r>
            <a:endParaRPr lang="en-US" altLang="zh-CN" sz="22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安全</a:t>
            </a:r>
            <a:endParaRPr lang="en-US" altLang="zh-CN" sz="22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性能提高</a:t>
            </a:r>
            <a:endParaRPr lang="en-US" altLang="zh-CN" sz="22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提高管理效率</a:t>
            </a:r>
          </a:p>
          <a:p>
            <a:pPr>
              <a:lnSpc>
                <a:spcPct val="100000"/>
              </a:lnSpc>
              <a:buFont typeface="Wingdings" panose="05000000000000000000" pitchFamily="2" charset="2"/>
              <a:buChar char="Ø"/>
            </a:pPr>
            <a:endParaRPr lang="en-US" altLang="zh-CN" sz="2000" dirty="0">
              <a:solidFill>
                <a:schemeClr val="tx1">
                  <a:lumMod val="95000"/>
                  <a:lumOff val="5000"/>
                </a:schemeClr>
              </a:solidFill>
            </a:endParaRPr>
          </a:p>
        </p:txBody>
      </p:sp>
    </p:spTree>
    <p:extLst>
      <p:ext uri="{BB962C8B-B14F-4D97-AF65-F5344CB8AC3E}">
        <p14:creationId xmlns:p14="http://schemas.microsoft.com/office/powerpoint/2010/main" val="1067630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VLAN</a:t>
            </a:r>
            <a:r>
              <a:rPr lang="zh-CN" altLang="en-US" dirty="0">
                <a:solidFill>
                  <a:schemeClr val="tx1">
                    <a:lumMod val="95000"/>
                    <a:lumOff val="5000"/>
                  </a:schemeClr>
                </a:solidFill>
              </a:rPr>
              <a:t>的划分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sz="2400" dirty="0">
                <a:solidFill>
                  <a:schemeClr val="tx1">
                    <a:lumMod val="95000"/>
                    <a:lumOff val="5000"/>
                  </a:schemeClr>
                </a:solidFill>
              </a:rPr>
              <a:t>基于端口的</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在这种定义方法中，某个交换机上的端口（例如端口</a:t>
            </a:r>
            <a:r>
              <a:rPr lang="en-US" altLang="zh-CN" sz="2200" dirty="0">
                <a:solidFill>
                  <a:schemeClr val="tx1">
                    <a:lumMod val="95000"/>
                    <a:lumOff val="5000"/>
                  </a:schemeClr>
                </a:solidFill>
              </a:rPr>
              <a:t>1</a:t>
            </a:r>
            <a:r>
              <a:rPr lang="zh-CN" altLang="en-US" sz="2200" dirty="0">
                <a:solidFill>
                  <a:schemeClr val="tx1">
                    <a:lumMod val="95000"/>
                    <a:lumOff val="5000"/>
                  </a:schemeClr>
                </a:solidFill>
              </a:rPr>
              <a:t>、</a:t>
            </a:r>
            <a:r>
              <a:rPr lang="en-US" altLang="zh-CN" sz="2200" dirty="0">
                <a:solidFill>
                  <a:schemeClr val="tx1">
                    <a:lumMod val="95000"/>
                    <a:lumOff val="5000"/>
                  </a:schemeClr>
                </a:solidFill>
              </a:rPr>
              <a:t>3</a:t>
            </a:r>
            <a:r>
              <a:rPr lang="zh-CN" altLang="en-US" sz="2200" dirty="0">
                <a:solidFill>
                  <a:schemeClr val="tx1">
                    <a:lumMod val="95000"/>
                    <a:lumOff val="5000"/>
                  </a:schemeClr>
                </a:solidFill>
              </a:rPr>
              <a:t>、</a:t>
            </a:r>
            <a:r>
              <a:rPr lang="en-US" altLang="zh-CN" sz="2200" dirty="0">
                <a:solidFill>
                  <a:schemeClr val="tx1">
                    <a:lumMod val="95000"/>
                    <a:lumOff val="5000"/>
                  </a:schemeClr>
                </a:solidFill>
              </a:rPr>
              <a:t>5</a:t>
            </a:r>
            <a:r>
              <a:rPr lang="zh-CN" altLang="en-US" sz="2200" dirty="0">
                <a:solidFill>
                  <a:schemeClr val="tx1">
                    <a:lumMod val="95000"/>
                    <a:lumOff val="5000"/>
                  </a:schemeClr>
                </a:solidFill>
              </a:rPr>
              <a:t>）构成</a:t>
            </a:r>
            <a:r>
              <a:rPr lang="en-US" altLang="zh-CN" sz="2200" dirty="0">
                <a:solidFill>
                  <a:schemeClr val="tx1">
                    <a:lumMod val="95000"/>
                    <a:lumOff val="5000"/>
                  </a:schemeClr>
                </a:solidFill>
              </a:rPr>
              <a:t>VLAN A</a:t>
            </a:r>
            <a:r>
              <a:rPr lang="zh-CN" altLang="en-US" sz="2200" dirty="0">
                <a:solidFill>
                  <a:schemeClr val="tx1">
                    <a:lumMod val="95000"/>
                    <a:lumOff val="5000"/>
                  </a:schemeClr>
                </a:solidFill>
              </a:rPr>
              <a:t>，而该交换机上的其他端口构成</a:t>
            </a:r>
            <a:r>
              <a:rPr lang="en-US" altLang="zh-CN" sz="2200" dirty="0">
                <a:solidFill>
                  <a:schemeClr val="tx1">
                    <a:lumMod val="95000"/>
                    <a:lumOff val="5000"/>
                  </a:schemeClr>
                </a:solidFill>
              </a:rPr>
              <a:t>VLAN B</a:t>
            </a:r>
            <a:r>
              <a:rPr lang="zh-CN" altLang="en-US" sz="2200" dirty="0">
                <a:solidFill>
                  <a:schemeClr val="tx1">
                    <a:lumMod val="95000"/>
                    <a:lumOff val="5000"/>
                  </a:schemeClr>
                </a:solidFill>
              </a:rPr>
              <a:t>。早期基于端口的</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成员只能位于一个交换机中。第二代基于端口的</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支持多个交换机，例如交换机</a:t>
            </a:r>
            <a:r>
              <a:rPr lang="en-US" altLang="zh-CN" sz="2200" dirty="0">
                <a:solidFill>
                  <a:schemeClr val="tx1">
                    <a:lumMod val="95000"/>
                    <a:lumOff val="5000"/>
                  </a:schemeClr>
                </a:solidFill>
              </a:rPr>
              <a:t>X</a:t>
            </a:r>
            <a:r>
              <a:rPr lang="zh-CN" altLang="en-US" sz="2200" dirty="0">
                <a:solidFill>
                  <a:schemeClr val="tx1">
                    <a:lumMod val="95000"/>
                    <a:lumOff val="5000"/>
                  </a:schemeClr>
                </a:solidFill>
              </a:rPr>
              <a:t>上的端口</a:t>
            </a:r>
            <a:r>
              <a:rPr lang="en-US" altLang="zh-CN" sz="2200" dirty="0">
                <a:solidFill>
                  <a:schemeClr val="tx1">
                    <a:lumMod val="95000"/>
                    <a:lumOff val="5000"/>
                  </a:schemeClr>
                </a:solidFill>
              </a:rPr>
              <a:t>1</a:t>
            </a:r>
            <a:r>
              <a:rPr lang="zh-CN" altLang="en-US" sz="2200" dirty="0">
                <a:solidFill>
                  <a:schemeClr val="tx1">
                    <a:lumMod val="95000"/>
                    <a:lumOff val="5000"/>
                  </a:schemeClr>
                </a:solidFill>
              </a:rPr>
              <a:t>和端口</a:t>
            </a:r>
            <a:r>
              <a:rPr lang="en-US" altLang="zh-CN" sz="2200" dirty="0">
                <a:solidFill>
                  <a:schemeClr val="tx1">
                    <a:lumMod val="95000"/>
                    <a:lumOff val="5000"/>
                  </a:schemeClr>
                </a:solidFill>
              </a:rPr>
              <a:t>2</a:t>
            </a:r>
            <a:r>
              <a:rPr lang="zh-CN" altLang="en-US" sz="2200" dirty="0">
                <a:solidFill>
                  <a:schemeClr val="tx1">
                    <a:lumMod val="95000"/>
                    <a:lumOff val="5000"/>
                  </a:schemeClr>
                </a:solidFill>
              </a:rPr>
              <a:t>与交换机</a:t>
            </a:r>
            <a:r>
              <a:rPr lang="en-US" altLang="zh-CN" sz="2200" dirty="0">
                <a:solidFill>
                  <a:schemeClr val="tx1">
                    <a:lumMod val="95000"/>
                    <a:lumOff val="5000"/>
                  </a:schemeClr>
                </a:solidFill>
              </a:rPr>
              <a:t>Y</a:t>
            </a:r>
            <a:r>
              <a:rPr lang="zh-CN" altLang="en-US" sz="2200" dirty="0">
                <a:solidFill>
                  <a:schemeClr val="tx1">
                    <a:lumMod val="95000"/>
                    <a:lumOff val="5000"/>
                  </a:schemeClr>
                </a:solidFill>
              </a:rPr>
              <a:t>上的端口</a:t>
            </a:r>
            <a:r>
              <a:rPr lang="en-US" altLang="zh-CN" sz="2200" dirty="0">
                <a:solidFill>
                  <a:schemeClr val="tx1">
                    <a:lumMod val="95000"/>
                    <a:lumOff val="5000"/>
                  </a:schemeClr>
                </a:solidFill>
              </a:rPr>
              <a:t>3</a:t>
            </a:r>
            <a:r>
              <a:rPr lang="zh-CN" altLang="en-US" sz="2200" dirty="0">
                <a:solidFill>
                  <a:schemeClr val="tx1">
                    <a:lumMod val="95000"/>
                    <a:lumOff val="5000"/>
                  </a:schemeClr>
                </a:solidFill>
              </a:rPr>
              <a:t>和端口</a:t>
            </a:r>
            <a:r>
              <a:rPr lang="en-US" altLang="zh-CN" sz="2200" dirty="0">
                <a:solidFill>
                  <a:schemeClr val="tx1">
                    <a:lumMod val="95000"/>
                    <a:lumOff val="5000"/>
                  </a:schemeClr>
                </a:solidFill>
              </a:rPr>
              <a:t>4</a:t>
            </a:r>
            <a:r>
              <a:rPr lang="zh-CN" altLang="en-US" sz="2200" dirty="0">
                <a:solidFill>
                  <a:schemeClr val="tx1">
                    <a:lumMod val="95000"/>
                    <a:lumOff val="5000"/>
                  </a:schemeClr>
                </a:solidFill>
              </a:rPr>
              <a:t>构成一个</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a:t>
            </a:r>
            <a:endParaRPr lang="en-US" altLang="zh-CN" sz="2200" dirty="0">
              <a:solidFill>
                <a:schemeClr val="tx1">
                  <a:lumMod val="95000"/>
                  <a:lumOff val="5000"/>
                </a:schemeClr>
              </a:solidFill>
            </a:endParaRPr>
          </a:p>
          <a:p>
            <a:pPr lvl="1">
              <a:lnSpc>
                <a:spcPct val="100000"/>
              </a:lnSpc>
              <a:buFont typeface="Wingdings" panose="05000000000000000000" pitchFamily="2" charset="2"/>
              <a:buChar char="Ø"/>
            </a:pPr>
            <a:endParaRPr lang="zh-CN" altLang="en-US" sz="2200" dirty="0">
              <a:solidFill>
                <a:schemeClr val="tx1">
                  <a:lumMod val="95000"/>
                  <a:lumOff val="5000"/>
                </a:schemeClr>
              </a:solidFill>
            </a:endParaRPr>
          </a:p>
          <a:p>
            <a:pPr>
              <a:lnSpc>
                <a:spcPct val="100000"/>
              </a:lnSpc>
              <a:buFont typeface="Wingdings" panose="05000000000000000000" pitchFamily="2" charset="2"/>
              <a:buChar char="Ø"/>
            </a:pPr>
            <a:r>
              <a:rPr lang="zh-CN" altLang="en-US" sz="2400" dirty="0">
                <a:solidFill>
                  <a:schemeClr val="tx1">
                    <a:lumMod val="95000"/>
                    <a:lumOff val="5000"/>
                  </a:schemeClr>
                </a:solidFill>
              </a:rPr>
              <a:t>基于</a:t>
            </a:r>
            <a:r>
              <a:rPr lang="en-US" altLang="zh-CN" sz="2400" dirty="0">
                <a:solidFill>
                  <a:schemeClr val="tx1">
                    <a:lumMod val="95000"/>
                    <a:lumOff val="5000"/>
                  </a:schemeClr>
                </a:solidFill>
              </a:rPr>
              <a:t>MAC</a:t>
            </a:r>
            <a:r>
              <a:rPr lang="zh-CN" altLang="en-US" sz="2400" dirty="0">
                <a:solidFill>
                  <a:schemeClr val="tx1">
                    <a:lumMod val="95000"/>
                    <a:lumOff val="5000"/>
                  </a:schemeClr>
                </a:solidFill>
              </a:rPr>
              <a:t>地址的</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lnSpc>
                <a:spcPct val="100000"/>
              </a:lnSpc>
              <a:buFont typeface="Calibri" panose="020F0502020204030204" pitchFamily="34" charset="0"/>
              <a:buChar char="―"/>
            </a:pPr>
            <a:r>
              <a:rPr lang="zh-CN" altLang="en-US" sz="2200" dirty="0">
                <a:solidFill>
                  <a:schemeClr val="tx1">
                    <a:lumMod val="95000"/>
                    <a:lumOff val="5000"/>
                  </a:schemeClr>
                </a:solidFill>
              </a:rPr>
              <a:t>在这种定义方法中，若干个</a:t>
            </a:r>
            <a:r>
              <a:rPr lang="en-US" altLang="zh-CN" sz="2200" dirty="0">
                <a:solidFill>
                  <a:schemeClr val="tx1">
                    <a:lumMod val="95000"/>
                    <a:lumOff val="5000"/>
                  </a:schemeClr>
                </a:solidFill>
              </a:rPr>
              <a:t>MAC</a:t>
            </a:r>
            <a:r>
              <a:rPr lang="zh-CN" altLang="en-US" sz="2200" dirty="0">
                <a:solidFill>
                  <a:schemeClr val="tx1">
                    <a:lumMod val="95000"/>
                    <a:lumOff val="5000"/>
                  </a:schemeClr>
                </a:solidFill>
              </a:rPr>
              <a:t>地址构成</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成员。用户属于哪个</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由其网卡中的</a:t>
            </a:r>
            <a:r>
              <a:rPr lang="en-US" altLang="zh-CN" sz="2200" dirty="0">
                <a:solidFill>
                  <a:schemeClr val="tx1">
                    <a:lumMod val="95000"/>
                    <a:lumOff val="5000"/>
                  </a:schemeClr>
                </a:solidFill>
              </a:rPr>
              <a:t>MAC</a:t>
            </a:r>
            <a:r>
              <a:rPr lang="zh-CN" altLang="en-US" sz="2200" dirty="0">
                <a:solidFill>
                  <a:schemeClr val="tx1">
                    <a:lumMod val="95000"/>
                    <a:lumOff val="5000"/>
                  </a:schemeClr>
                </a:solidFill>
              </a:rPr>
              <a:t>地址决定。</a:t>
            </a:r>
          </a:p>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spTree>
    <p:extLst>
      <p:ext uri="{BB962C8B-B14F-4D97-AF65-F5344CB8AC3E}">
        <p14:creationId xmlns:p14="http://schemas.microsoft.com/office/powerpoint/2010/main" val="289908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VLAN</a:t>
            </a:r>
            <a:r>
              <a:rPr lang="zh-CN" altLang="en-US" dirty="0">
                <a:solidFill>
                  <a:schemeClr val="tx1">
                    <a:lumMod val="95000"/>
                    <a:lumOff val="5000"/>
                  </a:schemeClr>
                </a:solidFill>
              </a:rPr>
              <a:t>的划分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zh-CN" altLang="en-US" sz="2400" dirty="0">
                <a:solidFill>
                  <a:schemeClr val="tx1">
                    <a:lumMod val="95000"/>
                    <a:lumOff val="5000"/>
                  </a:schemeClr>
                </a:solidFill>
              </a:rPr>
              <a:t>基于子网的</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lnSpc>
                <a:spcPct val="100000"/>
              </a:lnSpc>
              <a:buFont typeface="Wingdings" panose="05000000000000000000" pitchFamily="2" charset="2"/>
              <a:buChar char="Ø"/>
            </a:pPr>
            <a:r>
              <a:rPr lang="zh-CN" altLang="en-US" sz="2200" dirty="0">
                <a:solidFill>
                  <a:schemeClr val="tx1">
                    <a:lumMod val="95000"/>
                    <a:lumOff val="5000"/>
                  </a:schemeClr>
                </a:solidFill>
              </a:rPr>
              <a:t>通过所连客户端的</a:t>
            </a:r>
            <a:r>
              <a:rPr lang="en-US" altLang="zh-CN" sz="2200" dirty="0">
                <a:solidFill>
                  <a:schemeClr val="tx1">
                    <a:lumMod val="95000"/>
                    <a:lumOff val="5000"/>
                  </a:schemeClr>
                </a:solidFill>
              </a:rPr>
              <a:t>IP</a:t>
            </a:r>
            <a:r>
              <a:rPr lang="zh-CN" altLang="en-US" sz="2200" dirty="0">
                <a:solidFill>
                  <a:schemeClr val="tx1">
                    <a:lumMod val="95000"/>
                    <a:lumOff val="5000"/>
                  </a:schemeClr>
                </a:solidFill>
              </a:rPr>
              <a:t>地址，来决定端口所属</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的。只要设备的</a:t>
            </a:r>
            <a:r>
              <a:rPr lang="en-US" altLang="zh-CN" sz="2200" dirty="0">
                <a:solidFill>
                  <a:schemeClr val="tx1">
                    <a:lumMod val="95000"/>
                    <a:lumOff val="5000"/>
                  </a:schemeClr>
                </a:solidFill>
              </a:rPr>
              <a:t>IP</a:t>
            </a:r>
            <a:r>
              <a:rPr lang="zh-CN" altLang="en-US" sz="2200" dirty="0">
                <a:solidFill>
                  <a:schemeClr val="tx1">
                    <a:lumMod val="95000"/>
                    <a:lumOff val="5000"/>
                  </a:schemeClr>
                </a:solidFill>
              </a:rPr>
              <a:t>地址不变，就仍可以加入原先设定的</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。基于子网的</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是一种在</a:t>
            </a:r>
            <a:r>
              <a:rPr lang="en-US" altLang="zh-CN" sz="2200" dirty="0">
                <a:solidFill>
                  <a:schemeClr val="tx1">
                    <a:lumMod val="95000"/>
                    <a:lumOff val="5000"/>
                  </a:schemeClr>
                </a:solidFill>
              </a:rPr>
              <a:t>OSI</a:t>
            </a:r>
            <a:r>
              <a:rPr lang="zh-CN" altLang="en-US" sz="2200" dirty="0">
                <a:solidFill>
                  <a:schemeClr val="tx1">
                    <a:lumMod val="95000"/>
                    <a:lumOff val="5000"/>
                  </a:schemeClr>
                </a:solidFill>
              </a:rPr>
              <a:t>的第三层设定访问链接的方法。</a:t>
            </a:r>
            <a:endParaRPr lang="en-US" altLang="zh-CN" sz="2200" dirty="0">
              <a:solidFill>
                <a:schemeClr val="tx1">
                  <a:lumMod val="95000"/>
                  <a:lumOff val="5000"/>
                </a:schemeClr>
              </a:solidFill>
            </a:endParaRPr>
          </a:p>
          <a:p>
            <a:pPr lvl="1">
              <a:lnSpc>
                <a:spcPct val="100000"/>
              </a:lnSpc>
              <a:buFont typeface="Wingdings" panose="05000000000000000000" pitchFamily="2" charset="2"/>
              <a:buChar char="Ø"/>
            </a:pPr>
            <a:endParaRPr lang="zh-CN" altLang="en-US" sz="2200" dirty="0">
              <a:solidFill>
                <a:schemeClr val="tx1">
                  <a:lumMod val="95000"/>
                  <a:lumOff val="5000"/>
                </a:schemeClr>
              </a:solidFill>
            </a:endParaRPr>
          </a:p>
          <a:p>
            <a:pPr>
              <a:lnSpc>
                <a:spcPct val="100000"/>
              </a:lnSpc>
              <a:buFont typeface="Wingdings" panose="05000000000000000000" pitchFamily="2" charset="2"/>
              <a:buChar char="Ø"/>
            </a:pPr>
            <a:r>
              <a:rPr lang="zh-CN" altLang="en-US" sz="2400" dirty="0">
                <a:solidFill>
                  <a:schemeClr val="tx1">
                    <a:lumMod val="95000"/>
                    <a:lumOff val="5000"/>
                  </a:schemeClr>
                </a:solidFill>
              </a:rPr>
              <a:t>基于用户的</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lnSpc>
                <a:spcPct val="100000"/>
              </a:lnSpc>
              <a:buFont typeface="Wingdings" panose="05000000000000000000" pitchFamily="2" charset="2"/>
              <a:buChar char="Ø"/>
            </a:pPr>
            <a:r>
              <a:rPr lang="zh-CN" altLang="en-US" sz="2200" dirty="0">
                <a:solidFill>
                  <a:schemeClr val="tx1">
                    <a:lumMod val="95000"/>
                    <a:lumOff val="5000"/>
                  </a:schemeClr>
                </a:solidFill>
              </a:rPr>
              <a:t>根据交换机各端口所连的客户端上当前登录的用户，来决定该端口属于哪个</a:t>
            </a:r>
            <a:r>
              <a:rPr lang="en-US" altLang="zh-CN" sz="2200" dirty="0">
                <a:solidFill>
                  <a:schemeClr val="tx1">
                    <a:lumMod val="95000"/>
                    <a:lumOff val="5000"/>
                  </a:schemeClr>
                </a:solidFill>
              </a:rPr>
              <a:t>VLAN</a:t>
            </a:r>
            <a:r>
              <a:rPr lang="zh-CN" altLang="en-US" sz="2200" dirty="0">
                <a:solidFill>
                  <a:schemeClr val="tx1">
                    <a:lumMod val="95000"/>
                    <a:lumOff val="5000"/>
                  </a:schemeClr>
                </a:solidFill>
              </a:rPr>
              <a:t>。这里的用户识别信息（一般是计算机操作系统登录的用户，如</a:t>
            </a:r>
            <a:r>
              <a:rPr lang="en-US" altLang="zh-CN" sz="2200" dirty="0">
                <a:solidFill>
                  <a:schemeClr val="tx1">
                    <a:lumMod val="95000"/>
                    <a:lumOff val="5000"/>
                  </a:schemeClr>
                </a:solidFill>
              </a:rPr>
              <a:t>Windows</a:t>
            </a:r>
            <a:r>
              <a:rPr lang="zh-CN" altLang="en-US" sz="2200" dirty="0">
                <a:solidFill>
                  <a:schemeClr val="tx1">
                    <a:lumMod val="95000"/>
                    <a:lumOff val="5000"/>
                  </a:schemeClr>
                </a:solidFill>
              </a:rPr>
              <a:t>域中使用的用户名），属于</a:t>
            </a:r>
            <a:r>
              <a:rPr lang="en-US" altLang="zh-CN" sz="2200" dirty="0">
                <a:solidFill>
                  <a:schemeClr val="tx1">
                    <a:lumMod val="95000"/>
                    <a:lumOff val="5000"/>
                  </a:schemeClr>
                </a:solidFill>
              </a:rPr>
              <a:t>OSI</a:t>
            </a:r>
            <a:r>
              <a:rPr lang="zh-CN" altLang="en-US" sz="2200" dirty="0">
                <a:solidFill>
                  <a:schemeClr val="tx1">
                    <a:lumMod val="95000"/>
                    <a:lumOff val="5000"/>
                  </a:schemeClr>
                </a:solidFill>
              </a:rPr>
              <a:t>第四层以上的信息。</a:t>
            </a:r>
          </a:p>
          <a:p>
            <a:pPr marL="0" indent="0">
              <a:lnSpc>
                <a:spcPct val="100000"/>
              </a:lnSpc>
              <a:buNone/>
            </a:pPr>
            <a:r>
              <a:rPr lang="zh-CN" altLang="en-US" i="1" dirty="0">
                <a:solidFill>
                  <a:schemeClr val="bg1">
                    <a:lumMod val="50000"/>
                  </a:schemeClr>
                </a:solidFill>
              </a:rPr>
              <a:t>基于子网的</a:t>
            </a:r>
            <a:r>
              <a:rPr lang="en-US" altLang="zh-CN" i="1" dirty="0">
                <a:solidFill>
                  <a:schemeClr val="bg1">
                    <a:lumMod val="50000"/>
                  </a:schemeClr>
                </a:solidFill>
              </a:rPr>
              <a:t>VLAN</a:t>
            </a:r>
            <a:r>
              <a:rPr lang="zh-CN" altLang="en-US" i="1" dirty="0">
                <a:solidFill>
                  <a:schemeClr val="bg1">
                    <a:lumMod val="50000"/>
                  </a:schemeClr>
                </a:solidFill>
              </a:rPr>
              <a:t>和基于用户的</a:t>
            </a:r>
            <a:r>
              <a:rPr lang="en-US" altLang="zh-CN" i="1" dirty="0">
                <a:solidFill>
                  <a:schemeClr val="bg1">
                    <a:lumMod val="50000"/>
                  </a:schemeClr>
                </a:solidFill>
              </a:rPr>
              <a:t>VLAN</a:t>
            </a:r>
            <a:r>
              <a:rPr lang="zh-CN" altLang="en-US" i="1" dirty="0">
                <a:solidFill>
                  <a:schemeClr val="bg1">
                    <a:lumMod val="50000"/>
                  </a:schemeClr>
                </a:solidFill>
              </a:rPr>
              <a:t>一般是网络设备厂商使用独有的协议实现的，不同厂商的设备之间互联有可能出现兼容性问题</a:t>
            </a:r>
          </a:p>
          <a:p>
            <a:pPr>
              <a:lnSpc>
                <a:spcPct val="100000"/>
              </a:lnSpc>
              <a:buFont typeface="Wingdings" panose="05000000000000000000" pitchFamily="2" charset="2"/>
              <a:buChar char="Ø"/>
            </a:pPr>
            <a:endParaRPr lang="en-US" altLang="zh-CN" sz="2400" dirty="0"/>
          </a:p>
        </p:txBody>
      </p:sp>
    </p:spTree>
    <p:extLst>
      <p:ext uri="{BB962C8B-B14F-4D97-AF65-F5344CB8AC3E}">
        <p14:creationId xmlns:p14="http://schemas.microsoft.com/office/powerpoint/2010/main" val="50944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VLAN</a:t>
            </a:r>
            <a:r>
              <a:rPr lang="zh-CN" altLang="en-US" dirty="0">
                <a:solidFill>
                  <a:schemeClr val="tx1">
                    <a:lumMod val="95000"/>
                    <a:lumOff val="5000"/>
                  </a:schemeClr>
                </a:solidFill>
              </a:rPr>
              <a:t>的划分</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endParaRPr lang="en-US" altLang="zh-CN" sz="2400" dirty="0"/>
          </a:p>
        </p:txBody>
      </p:sp>
      <p:graphicFrame>
        <p:nvGraphicFramePr>
          <p:cNvPr id="4" name="表格 3">
            <a:extLst>
              <a:ext uri="{FF2B5EF4-FFF2-40B4-BE49-F238E27FC236}">
                <a16:creationId xmlns:a16="http://schemas.microsoft.com/office/drawing/2014/main" id="{B57C36BA-1560-47C6-9D2F-9EF8C8F7F760}"/>
              </a:ext>
            </a:extLst>
          </p:cNvPr>
          <p:cNvGraphicFramePr>
            <a:graphicFrameLocks noGrp="1"/>
          </p:cNvGraphicFramePr>
          <p:nvPr>
            <p:extLst>
              <p:ext uri="{D42A27DB-BD31-4B8C-83A1-F6EECF244321}">
                <p14:modId xmlns:p14="http://schemas.microsoft.com/office/powerpoint/2010/main" val="3434622835"/>
              </p:ext>
            </p:extLst>
          </p:nvPr>
        </p:nvGraphicFramePr>
        <p:xfrm>
          <a:off x="1982787" y="2667000"/>
          <a:ext cx="8226425" cy="2133600"/>
        </p:xfrm>
        <a:graphic>
          <a:graphicData uri="http://schemas.openxmlformats.org/drawingml/2006/table">
            <a:tbl>
              <a:tblPr firstRow="1" bandRow="1">
                <a:tableStyleId>{073A0DAA-6AF3-43AB-8588-CEC1D06C72B9}</a:tableStyleId>
              </a:tblPr>
              <a:tblGrid>
                <a:gridCol w="1343026">
                  <a:extLst>
                    <a:ext uri="{9D8B030D-6E8A-4147-A177-3AD203B41FA5}">
                      <a16:colId xmlns:a16="http://schemas.microsoft.com/office/drawing/2014/main" val="859288010"/>
                    </a:ext>
                  </a:extLst>
                </a:gridCol>
                <a:gridCol w="2590800">
                  <a:extLst>
                    <a:ext uri="{9D8B030D-6E8A-4147-A177-3AD203B41FA5}">
                      <a16:colId xmlns:a16="http://schemas.microsoft.com/office/drawing/2014/main" val="3390244733"/>
                    </a:ext>
                  </a:extLst>
                </a:gridCol>
                <a:gridCol w="4292599">
                  <a:extLst>
                    <a:ext uri="{9D8B030D-6E8A-4147-A177-3AD203B41FA5}">
                      <a16:colId xmlns:a16="http://schemas.microsoft.com/office/drawing/2014/main" val="3484798998"/>
                    </a:ext>
                  </a:extLst>
                </a:gridCol>
              </a:tblGrid>
              <a:tr h="370840">
                <a:tc gridSpan="2">
                  <a:txBody>
                    <a:bodyPr/>
                    <a:lstStyle/>
                    <a:p>
                      <a:pPr algn="ctr" fontAlgn="ctr" latinLnBrk="0"/>
                      <a:r>
                        <a:rPr lang="zh-CN" altLang="en-US" dirty="0">
                          <a:effectLst/>
                        </a:rPr>
                        <a:t>种类</a:t>
                      </a:r>
                      <a:endParaRPr lang="zh-CN" altLang="en-US" b="0" dirty="0">
                        <a:solidFill>
                          <a:srgbClr val="4D4D4D"/>
                        </a:solidFill>
                        <a:effectLst/>
                      </a:endParaRPr>
                    </a:p>
                  </a:txBody>
                  <a:tcPr marL="76200" marR="76200" marT="76200" marB="76200" anchor="ctr">
                    <a:solidFill>
                      <a:schemeClr val="accent1">
                        <a:lumMod val="75000"/>
                      </a:schemeClr>
                    </a:solidFill>
                  </a:tcPr>
                </a:tc>
                <a:tc hMerge="1">
                  <a:txBody>
                    <a:bodyPr/>
                    <a:lstStyle/>
                    <a:p>
                      <a:endParaRPr lang="zh-CN" altLang="en-US"/>
                    </a:p>
                  </a:txBody>
                  <a:tcPr/>
                </a:tc>
                <a:tc>
                  <a:txBody>
                    <a:bodyPr/>
                    <a:lstStyle/>
                    <a:p>
                      <a:pPr algn="ctr" fontAlgn="ctr" latinLnBrk="0"/>
                      <a:r>
                        <a:rPr lang="zh-CN" altLang="en-US" dirty="0">
                          <a:effectLst/>
                        </a:rPr>
                        <a:t>解说</a:t>
                      </a:r>
                      <a:endParaRPr lang="zh-CN" altLang="en-US" b="0" dirty="0">
                        <a:solidFill>
                          <a:srgbClr val="4D4D4D"/>
                        </a:solidFill>
                        <a:effectLst/>
                      </a:endParaRPr>
                    </a:p>
                  </a:txBody>
                  <a:tcPr marL="76200" marR="76200" marT="76200" marB="76200" anchor="ctr">
                    <a:solidFill>
                      <a:schemeClr val="accent1">
                        <a:lumMod val="75000"/>
                      </a:schemeClr>
                    </a:solidFill>
                  </a:tcPr>
                </a:tc>
                <a:extLst>
                  <a:ext uri="{0D108BD9-81ED-4DB2-BD59-A6C34878D82A}">
                    <a16:rowId xmlns:a16="http://schemas.microsoft.com/office/drawing/2014/main" val="349053813"/>
                  </a:ext>
                </a:extLst>
              </a:tr>
              <a:tr h="370840">
                <a:tc gridSpan="2">
                  <a:txBody>
                    <a:bodyPr/>
                    <a:lstStyle/>
                    <a:p>
                      <a:pPr algn="ctr" fontAlgn="ctr" latinLnBrk="0"/>
                      <a:r>
                        <a:rPr lang="zh-CN" altLang="en-US" dirty="0">
                          <a:effectLst/>
                        </a:rPr>
                        <a:t>静态</a:t>
                      </a:r>
                      <a:r>
                        <a:rPr lang="en-US" altLang="zh-CN" dirty="0">
                          <a:effectLst/>
                        </a:rPr>
                        <a:t>VLAN</a:t>
                      </a:r>
                      <a:r>
                        <a:rPr lang="zh-CN" altLang="en-US" dirty="0">
                          <a:effectLst/>
                        </a:rPr>
                        <a:t>（基于端口的</a:t>
                      </a:r>
                      <a:r>
                        <a:rPr lang="en-US" altLang="zh-CN" dirty="0">
                          <a:effectLst/>
                        </a:rPr>
                        <a:t>VLAN</a:t>
                      </a:r>
                      <a:r>
                        <a:rPr lang="zh-CN" altLang="en-US" dirty="0">
                          <a:effectLst/>
                        </a:rPr>
                        <a:t>）</a:t>
                      </a:r>
                      <a:endParaRPr lang="zh-CN" altLang="en-US" b="0" dirty="0">
                        <a:solidFill>
                          <a:srgbClr val="4D4D4D"/>
                        </a:solidFill>
                        <a:effectLst/>
                      </a:endParaRPr>
                    </a:p>
                  </a:txBody>
                  <a:tcPr marL="76200" marR="76200" marT="76200" marB="76200" anchor="ctr">
                    <a:solidFill>
                      <a:schemeClr val="bg2">
                        <a:lumMod val="40000"/>
                        <a:lumOff val="60000"/>
                      </a:schemeClr>
                    </a:solidFill>
                  </a:tcPr>
                </a:tc>
                <a:tc hMerge="1">
                  <a:txBody>
                    <a:bodyPr/>
                    <a:lstStyle/>
                    <a:p>
                      <a:endParaRPr lang="zh-CN" altLang="en-US"/>
                    </a:p>
                  </a:txBody>
                  <a:tcPr/>
                </a:tc>
                <a:tc>
                  <a:txBody>
                    <a:bodyPr/>
                    <a:lstStyle/>
                    <a:p>
                      <a:pPr algn="ctr" fontAlgn="ctr" latinLnBrk="0"/>
                      <a:r>
                        <a:rPr lang="zh-CN" altLang="en-US" dirty="0">
                          <a:effectLst/>
                        </a:rPr>
                        <a:t> 将交换机的各端口固定指派给</a:t>
                      </a:r>
                      <a:r>
                        <a:rPr lang="en-US" altLang="zh-CN" dirty="0">
                          <a:effectLst/>
                        </a:rPr>
                        <a:t>VLAN</a:t>
                      </a:r>
                      <a:endParaRPr lang="en-US" altLang="zh-CN" b="0" dirty="0">
                        <a:solidFill>
                          <a:srgbClr val="4D4D4D"/>
                        </a:solidFill>
                        <a:effectLst/>
                      </a:endParaRPr>
                    </a:p>
                  </a:txBody>
                  <a:tcPr marL="76200" marR="76200" marT="76200" marB="76200" anchor="ctr">
                    <a:solidFill>
                      <a:schemeClr val="bg2">
                        <a:lumMod val="40000"/>
                        <a:lumOff val="60000"/>
                      </a:schemeClr>
                    </a:solidFill>
                  </a:tcPr>
                </a:tc>
                <a:extLst>
                  <a:ext uri="{0D108BD9-81ED-4DB2-BD59-A6C34878D82A}">
                    <a16:rowId xmlns:a16="http://schemas.microsoft.com/office/drawing/2014/main" val="935394545"/>
                  </a:ext>
                </a:extLst>
              </a:tr>
              <a:tr h="370840">
                <a:tc rowSpan="3">
                  <a:txBody>
                    <a:bodyPr/>
                    <a:lstStyle/>
                    <a:p>
                      <a:pPr algn="ctr" fontAlgn="ctr" latinLnBrk="0"/>
                      <a:r>
                        <a:rPr lang="zh-CN" altLang="en-US" dirty="0">
                          <a:effectLst/>
                        </a:rPr>
                        <a:t>动态</a:t>
                      </a:r>
                      <a:r>
                        <a:rPr lang="en-US" dirty="0">
                          <a:effectLst/>
                        </a:rPr>
                        <a:t>VLAN</a:t>
                      </a:r>
                      <a:endParaRPr lang="en-US" b="0" dirty="0">
                        <a:solidFill>
                          <a:srgbClr val="4D4D4D"/>
                        </a:solidFill>
                        <a:effectLst/>
                      </a:endParaRPr>
                    </a:p>
                  </a:txBody>
                  <a:tcPr marL="76200" marR="76200" marT="76200" marB="76200" anchor="ctr">
                    <a:solidFill>
                      <a:schemeClr val="bg2">
                        <a:lumMod val="40000"/>
                        <a:lumOff val="60000"/>
                      </a:schemeClr>
                    </a:solidFill>
                  </a:tcPr>
                </a:tc>
                <a:tc>
                  <a:txBody>
                    <a:bodyPr/>
                    <a:lstStyle/>
                    <a:p>
                      <a:pPr algn="ctr" fontAlgn="ctr" latinLnBrk="0"/>
                      <a:r>
                        <a:rPr lang="zh-CN" altLang="en-US" dirty="0">
                          <a:effectLst/>
                        </a:rPr>
                        <a:t> 基于</a:t>
                      </a:r>
                      <a:r>
                        <a:rPr lang="en-US" dirty="0">
                          <a:effectLst/>
                        </a:rPr>
                        <a:t>MAC</a:t>
                      </a:r>
                      <a:r>
                        <a:rPr lang="zh-CN" altLang="en-US" dirty="0">
                          <a:effectLst/>
                        </a:rPr>
                        <a:t>地址的</a:t>
                      </a:r>
                      <a:r>
                        <a:rPr lang="en-US" dirty="0">
                          <a:effectLst/>
                        </a:rPr>
                        <a:t>VLAN</a:t>
                      </a:r>
                      <a:endParaRPr lang="en-US" b="0" dirty="0">
                        <a:solidFill>
                          <a:srgbClr val="4D4D4D"/>
                        </a:solidFill>
                        <a:effectLst/>
                      </a:endParaRPr>
                    </a:p>
                  </a:txBody>
                  <a:tcPr marL="76200" marR="76200" marT="76200" marB="76200" anchor="ctr">
                    <a:solidFill>
                      <a:schemeClr val="bg2">
                        <a:lumMod val="40000"/>
                        <a:lumOff val="60000"/>
                      </a:schemeClr>
                    </a:solidFill>
                  </a:tcPr>
                </a:tc>
                <a:tc>
                  <a:txBody>
                    <a:bodyPr/>
                    <a:lstStyle/>
                    <a:p>
                      <a:pPr algn="ctr" fontAlgn="ctr" latinLnBrk="0"/>
                      <a:r>
                        <a:rPr lang="zh-CN" altLang="en-US" dirty="0">
                          <a:effectLst/>
                        </a:rPr>
                        <a:t> 根据各端口所连计算机的</a:t>
                      </a:r>
                      <a:r>
                        <a:rPr lang="en-US" altLang="zh-CN" dirty="0">
                          <a:effectLst/>
                        </a:rPr>
                        <a:t>MAC</a:t>
                      </a:r>
                      <a:r>
                        <a:rPr lang="zh-CN" altLang="en-US" dirty="0">
                          <a:effectLst/>
                        </a:rPr>
                        <a:t>地址设定</a:t>
                      </a:r>
                      <a:endParaRPr lang="zh-CN" altLang="en-US" b="0" dirty="0">
                        <a:solidFill>
                          <a:srgbClr val="4D4D4D"/>
                        </a:solidFill>
                        <a:effectLst/>
                      </a:endParaRPr>
                    </a:p>
                  </a:txBody>
                  <a:tcPr marL="76200" marR="76200" marT="76200" marB="76200" anchor="ctr">
                    <a:solidFill>
                      <a:schemeClr val="bg2">
                        <a:lumMod val="40000"/>
                        <a:lumOff val="60000"/>
                      </a:schemeClr>
                    </a:solidFill>
                  </a:tcPr>
                </a:tc>
                <a:extLst>
                  <a:ext uri="{0D108BD9-81ED-4DB2-BD59-A6C34878D82A}">
                    <a16:rowId xmlns:a16="http://schemas.microsoft.com/office/drawing/2014/main" val="2663609431"/>
                  </a:ext>
                </a:extLst>
              </a:tr>
              <a:tr h="370840">
                <a:tc vMerge="1">
                  <a:txBody>
                    <a:bodyPr/>
                    <a:lstStyle/>
                    <a:p>
                      <a:endParaRPr lang="zh-CN" altLang="en-US"/>
                    </a:p>
                  </a:txBody>
                  <a:tcPr/>
                </a:tc>
                <a:tc>
                  <a:txBody>
                    <a:bodyPr/>
                    <a:lstStyle/>
                    <a:p>
                      <a:pPr algn="ctr" fontAlgn="ctr" latinLnBrk="0"/>
                      <a:r>
                        <a:rPr lang="zh-CN" altLang="en-US" dirty="0">
                          <a:effectLst/>
                        </a:rPr>
                        <a:t> 基于子网的</a:t>
                      </a:r>
                      <a:r>
                        <a:rPr lang="en-US" dirty="0">
                          <a:effectLst/>
                        </a:rPr>
                        <a:t>VLAN</a:t>
                      </a:r>
                      <a:endParaRPr lang="en-US" b="0" dirty="0">
                        <a:solidFill>
                          <a:srgbClr val="4D4D4D"/>
                        </a:solidFill>
                        <a:effectLst/>
                      </a:endParaRPr>
                    </a:p>
                  </a:txBody>
                  <a:tcPr marL="76200" marR="76200" marT="76200" marB="76200" anchor="ctr">
                    <a:solidFill>
                      <a:schemeClr val="bg2">
                        <a:lumMod val="40000"/>
                        <a:lumOff val="60000"/>
                      </a:schemeClr>
                    </a:solidFill>
                  </a:tcPr>
                </a:tc>
                <a:tc>
                  <a:txBody>
                    <a:bodyPr/>
                    <a:lstStyle/>
                    <a:p>
                      <a:pPr algn="ctr" fontAlgn="ctr" latinLnBrk="0"/>
                      <a:r>
                        <a:rPr lang="zh-CN" altLang="en-US" dirty="0">
                          <a:effectLst/>
                        </a:rPr>
                        <a:t> 根据各端口所连计算机的</a:t>
                      </a:r>
                      <a:r>
                        <a:rPr lang="en-US" altLang="zh-CN" dirty="0">
                          <a:effectLst/>
                        </a:rPr>
                        <a:t>IP</a:t>
                      </a:r>
                      <a:r>
                        <a:rPr lang="zh-CN" altLang="en-US" dirty="0">
                          <a:effectLst/>
                        </a:rPr>
                        <a:t>地址设定</a:t>
                      </a:r>
                      <a:endParaRPr lang="zh-CN" altLang="en-US" b="0" dirty="0">
                        <a:solidFill>
                          <a:srgbClr val="4D4D4D"/>
                        </a:solidFill>
                        <a:effectLst/>
                      </a:endParaRPr>
                    </a:p>
                  </a:txBody>
                  <a:tcPr marL="76200" marR="76200" marT="76200" marB="76200" anchor="ctr">
                    <a:solidFill>
                      <a:schemeClr val="bg2">
                        <a:lumMod val="40000"/>
                        <a:lumOff val="60000"/>
                      </a:schemeClr>
                    </a:solidFill>
                  </a:tcPr>
                </a:tc>
                <a:extLst>
                  <a:ext uri="{0D108BD9-81ED-4DB2-BD59-A6C34878D82A}">
                    <a16:rowId xmlns:a16="http://schemas.microsoft.com/office/drawing/2014/main" val="3525468039"/>
                  </a:ext>
                </a:extLst>
              </a:tr>
              <a:tr h="370840">
                <a:tc vMerge="1">
                  <a:txBody>
                    <a:bodyPr/>
                    <a:lstStyle/>
                    <a:p>
                      <a:endParaRPr lang="zh-CN" altLang="en-US"/>
                    </a:p>
                  </a:txBody>
                  <a:tcPr/>
                </a:tc>
                <a:tc>
                  <a:txBody>
                    <a:bodyPr/>
                    <a:lstStyle/>
                    <a:p>
                      <a:pPr algn="ctr" fontAlgn="ctr" latinLnBrk="0"/>
                      <a:r>
                        <a:rPr lang="zh-CN" altLang="en-US" dirty="0">
                          <a:effectLst/>
                        </a:rPr>
                        <a:t> 基于用户的</a:t>
                      </a:r>
                      <a:r>
                        <a:rPr lang="en-US" dirty="0">
                          <a:effectLst/>
                        </a:rPr>
                        <a:t>VLAN</a:t>
                      </a:r>
                      <a:endParaRPr lang="en-US" b="0" dirty="0">
                        <a:solidFill>
                          <a:srgbClr val="4D4D4D"/>
                        </a:solidFill>
                        <a:effectLst/>
                      </a:endParaRPr>
                    </a:p>
                  </a:txBody>
                  <a:tcPr marL="76200" marR="76200" marT="76200" marB="76200" anchor="ctr">
                    <a:solidFill>
                      <a:schemeClr val="bg2">
                        <a:lumMod val="40000"/>
                        <a:lumOff val="60000"/>
                      </a:schemeClr>
                    </a:solidFill>
                  </a:tcPr>
                </a:tc>
                <a:tc>
                  <a:txBody>
                    <a:bodyPr/>
                    <a:lstStyle/>
                    <a:p>
                      <a:pPr algn="ctr" fontAlgn="ctr" latinLnBrk="0"/>
                      <a:r>
                        <a:rPr lang="zh-CN" altLang="en-US" dirty="0">
                          <a:effectLst/>
                        </a:rPr>
                        <a:t> 根据端口所连计算机上登录用户设定</a:t>
                      </a:r>
                      <a:endParaRPr lang="zh-CN" altLang="en-US" b="0" dirty="0">
                        <a:solidFill>
                          <a:srgbClr val="4D4D4D"/>
                        </a:solidFill>
                        <a:effectLst/>
                      </a:endParaRPr>
                    </a:p>
                  </a:txBody>
                  <a:tcPr marL="76200" marR="76200" marT="76200" marB="76200" anchor="ctr">
                    <a:solidFill>
                      <a:schemeClr val="bg2">
                        <a:lumMod val="40000"/>
                        <a:lumOff val="60000"/>
                      </a:schemeClr>
                    </a:solidFill>
                  </a:tcPr>
                </a:tc>
                <a:extLst>
                  <a:ext uri="{0D108BD9-81ED-4DB2-BD59-A6C34878D82A}">
                    <a16:rowId xmlns:a16="http://schemas.microsoft.com/office/drawing/2014/main" val="3103542016"/>
                  </a:ext>
                </a:extLst>
              </a:tr>
            </a:tbl>
          </a:graphicData>
        </a:graphic>
      </p:graphicFrame>
    </p:spTree>
    <p:extLst>
      <p:ext uri="{BB962C8B-B14F-4D97-AF65-F5344CB8AC3E}">
        <p14:creationId xmlns:p14="http://schemas.microsoft.com/office/powerpoint/2010/main" val="1942357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Trunk</a:t>
            </a:r>
            <a:r>
              <a:rPr lang="zh-CN" altLang="en-US" dirty="0">
                <a:solidFill>
                  <a:schemeClr val="tx1">
                    <a:lumMod val="95000"/>
                    <a:lumOff val="5000"/>
                  </a:schemeClr>
                </a:solidFill>
              </a:rPr>
              <a:t>简介</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可以把在同一个交换机上端口组合成一个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，也可以不同交换机上的端口组合成一个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。当一个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跨过不同的交换机时，在同一个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上但是接在不同的交换机上的计算机如何实现通信？</a:t>
            </a:r>
          </a:p>
          <a:p>
            <a:pPr>
              <a:lnSpc>
                <a:spcPct val="100000"/>
              </a:lnSpc>
              <a:buFont typeface="Wingdings" panose="05000000000000000000" pitchFamily="2" charset="2"/>
              <a:buChar char="Ø"/>
            </a:pPr>
            <a:endParaRPr lang="en-US" altLang="zh-CN" sz="2400" dirty="0"/>
          </a:p>
        </p:txBody>
      </p:sp>
      <p:sp>
        <p:nvSpPr>
          <p:cNvPr id="4" name="Text Box 4">
            <a:extLst>
              <a:ext uri="{FF2B5EF4-FFF2-40B4-BE49-F238E27FC236}">
                <a16:creationId xmlns:a16="http://schemas.microsoft.com/office/drawing/2014/main" id="{7503127A-7F93-4164-9EE8-7D7CAD35A7B2}"/>
              </a:ext>
            </a:extLst>
          </p:cNvPr>
          <p:cNvSpPr txBox="1">
            <a:spLocks noChangeArrowheads="1"/>
          </p:cNvSpPr>
          <p:nvPr/>
        </p:nvSpPr>
        <p:spPr bwMode="auto">
          <a:xfrm>
            <a:off x="3251200" y="3078584"/>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rgbClr val="FF0000"/>
                </a:solidFill>
                <a:effectLst>
                  <a:outerShdw blurRad="38100" dist="38100" dir="2700000" algn="tl">
                    <a:srgbClr val="C0C0C0"/>
                  </a:outerShdw>
                </a:effectLst>
              </a:rPr>
              <a:t>VLAN 2</a:t>
            </a:r>
          </a:p>
        </p:txBody>
      </p:sp>
      <p:sp>
        <p:nvSpPr>
          <p:cNvPr id="5" name="Text Box 5">
            <a:extLst>
              <a:ext uri="{FF2B5EF4-FFF2-40B4-BE49-F238E27FC236}">
                <a16:creationId xmlns:a16="http://schemas.microsoft.com/office/drawing/2014/main" id="{549FFFB3-FA9C-4D62-BFCC-965BB16C4529}"/>
              </a:ext>
            </a:extLst>
          </p:cNvPr>
          <p:cNvSpPr txBox="1">
            <a:spLocks noChangeArrowheads="1"/>
          </p:cNvSpPr>
          <p:nvPr/>
        </p:nvSpPr>
        <p:spPr bwMode="auto">
          <a:xfrm>
            <a:off x="9299575" y="4158084"/>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chemeClr val="accent2"/>
                </a:solidFill>
                <a:effectLst>
                  <a:outerShdw blurRad="38100" dist="38100" dir="2700000" algn="tl">
                    <a:srgbClr val="C0C0C0"/>
                  </a:outerShdw>
                </a:effectLst>
              </a:rPr>
              <a:t>VLAN 1</a:t>
            </a:r>
          </a:p>
        </p:txBody>
      </p:sp>
      <p:sp>
        <p:nvSpPr>
          <p:cNvPr id="6" name="Oval 6">
            <a:extLst>
              <a:ext uri="{FF2B5EF4-FFF2-40B4-BE49-F238E27FC236}">
                <a16:creationId xmlns:a16="http://schemas.microsoft.com/office/drawing/2014/main" id="{B580D481-56C4-4797-9A78-D19F201C4823}"/>
              </a:ext>
            </a:extLst>
          </p:cNvPr>
          <p:cNvSpPr>
            <a:spLocks noChangeArrowheads="1"/>
          </p:cNvSpPr>
          <p:nvPr/>
        </p:nvSpPr>
        <p:spPr bwMode="auto">
          <a:xfrm>
            <a:off x="2603500" y="5023272"/>
            <a:ext cx="2736850" cy="143827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Text Box 7">
            <a:extLst>
              <a:ext uri="{FF2B5EF4-FFF2-40B4-BE49-F238E27FC236}">
                <a16:creationId xmlns:a16="http://schemas.microsoft.com/office/drawing/2014/main" id="{59E6D1DD-5B66-4CEE-8AC5-2583AA06D84E}"/>
              </a:ext>
            </a:extLst>
          </p:cNvPr>
          <p:cNvSpPr txBox="1">
            <a:spLocks noChangeArrowheads="1"/>
          </p:cNvSpPr>
          <p:nvPr/>
        </p:nvSpPr>
        <p:spPr bwMode="auto">
          <a:xfrm>
            <a:off x="3532188" y="6086897"/>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chemeClr val="accent2"/>
                </a:solidFill>
                <a:effectLst>
                  <a:outerShdw blurRad="38100" dist="38100" dir="2700000" algn="tl">
                    <a:srgbClr val="C0C0C0"/>
                  </a:outerShdw>
                </a:effectLst>
              </a:rPr>
              <a:t>VLAN 1</a:t>
            </a:r>
          </a:p>
        </p:txBody>
      </p:sp>
      <p:sp>
        <p:nvSpPr>
          <p:cNvPr id="8" name="Line 8">
            <a:extLst>
              <a:ext uri="{FF2B5EF4-FFF2-40B4-BE49-F238E27FC236}">
                <a16:creationId xmlns:a16="http://schemas.microsoft.com/office/drawing/2014/main" id="{A4795EAA-0188-4212-9A9F-C90E83166BD7}"/>
              </a:ext>
            </a:extLst>
          </p:cNvPr>
          <p:cNvSpPr>
            <a:spLocks noChangeShapeType="1"/>
          </p:cNvSpPr>
          <p:nvPr/>
        </p:nvSpPr>
        <p:spPr bwMode="auto">
          <a:xfrm flipH="1">
            <a:off x="3324225" y="4447009"/>
            <a:ext cx="790575" cy="1081088"/>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a:extLst>
              <a:ext uri="{FF2B5EF4-FFF2-40B4-BE49-F238E27FC236}">
                <a16:creationId xmlns:a16="http://schemas.microsoft.com/office/drawing/2014/main" id="{7F23675A-AF73-4549-80EB-6701BDFB50C2}"/>
              </a:ext>
            </a:extLst>
          </p:cNvPr>
          <p:cNvSpPr>
            <a:spLocks noChangeShapeType="1"/>
          </p:cNvSpPr>
          <p:nvPr/>
        </p:nvSpPr>
        <p:spPr bwMode="auto">
          <a:xfrm>
            <a:off x="4405313" y="4445422"/>
            <a:ext cx="142875" cy="1008062"/>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a:extLst>
              <a:ext uri="{FF2B5EF4-FFF2-40B4-BE49-F238E27FC236}">
                <a16:creationId xmlns:a16="http://schemas.microsoft.com/office/drawing/2014/main" id="{845276B3-7A1B-4E40-B642-95FB6AC2440F}"/>
              </a:ext>
            </a:extLst>
          </p:cNvPr>
          <p:cNvSpPr>
            <a:spLocks noChangeShapeType="1"/>
          </p:cNvSpPr>
          <p:nvPr/>
        </p:nvSpPr>
        <p:spPr bwMode="auto">
          <a:xfrm flipH="1" flipV="1">
            <a:off x="3035300" y="3581822"/>
            <a:ext cx="1225550" cy="792162"/>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a:extLst>
              <a:ext uri="{FF2B5EF4-FFF2-40B4-BE49-F238E27FC236}">
                <a16:creationId xmlns:a16="http://schemas.microsoft.com/office/drawing/2014/main" id="{08EE24A4-5F1F-445B-B35B-25B9A0D431E9}"/>
              </a:ext>
            </a:extLst>
          </p:cNvPr>
          <p:cNvSpPr>
            <a:spLocks noChangeShapeType="1"/>
          </p:cNvSpPr>
          <p:nvPr/>
        </p:nvSpPr>
        <p:spPr bwMode="auto">
          <a:xfrm flipV="1">
            <a:off x="8293100" y="3508797"/>
            <a:ext cx="1439863" cy="79375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2">
            <a:extLst>
              <a:ext uri="{FF2B5EF4-FFF2-40B4-BE49-F238E27FC236}">
                <a16:creationId xmlns:a16="http://schemas.microsoft.com/office/drawing/2014/main" id="{20E6B8B6-67FD-467F-A8E1-CCF883BBBAEB}"/>
              </a:ext>
            </a:extLst>
          </p:cNvPr>
          <p:cNvSpPr>
            <a:spLocks noChangeArrowheads="1"/>
          </p:cNvSpPr>
          <p:nvPr/>
        </p:nvSpPr>
        <p:spPr bwMode="auto">
          <a:xfrm>
            <a:off x="6564313" y="4950247"/>
            <a:ext cx="2736850" cy="143986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13">
            <a:extLst>
              <a:ext uri="{FF2B5EF4-FFF2-40B4-BE49-F238E27FC236}">
                <a16:creationId xmlns:a16="http://schemas.microsoft.com/office/drawing/2014/main" id="{07EC2805-4739-4D4E-AF76-D623C563ADB8}"/>
              </a:ext>
            </a:extLst>
          </p:cNvPr>
          <p:cNvSpPr txBox="1">
            <a:spLocks noChangeArrowheads="1"/>
          </p:cNvSpPr>
          <p:nvPr/>
        </p:nvSpPr>
        <p:spPr bwMode="auto">
          <a:xfrm>
            <a:off x="7499350" y="5958309"/>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rgbClr val="FF0000"/>
                </a:solidFill>
                <a:effectLst>
                  <a:outerShdw blurRad="38100" dist="38100" dir="2700000" algn="tl">
                    <a:srgbClr val="C0C0C0"/>
                  </a:outerShdw>
                </a:effectLst>
              </a:rPr>
              <a:t>VLAN 2</a:t>
            </a:r>
          </a:p>
        </p:txBody>
      </p:sp>
      <p:sp>
        <p:nvSpPr>
          <p:cNvPr id="14" name="Line 14">
            <a:extLst>
              <a:ext uri="{FF2B5EF4-FFF2-40B4-BE49-F238E27FC236}">
                <a16:creationId xmlns:a16="http://schemas.microsoft.com/office/drawing/2014/main" id="{B6F36D8B-BAE6-4646-9878-B3D7BFBE1D92}"/>
              </a:ext>
            </a:extLst>
          </p:cNvPr>
          <p:cNvSpPr>
            <a:spLocks noChangeShapeType="1"/>
          </p:cNvSpPr>
          <p:nvPr/>
        </p:nvSpPr>
        <p:spPr bwMode="auto">
          <a:xfrm flipH="1">
            <a:off x="7285038" y="4300959"/>
            <a:ext cx="792162" cy="1081088"/>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a:extLst>
              <a:ext uri="{FF2B5EF4-FFF2-40B4-BE49-F238E27FC236}">
                <a16:creationId xmlns:a16="http://schemas.microsoft.com/office/drawing/2014/main" id="{416DE05C-AE90-4B03-96C1-9F9F9D82498E}"/>
              </a:ext>
            </a:extLst>
          </p:cNvPr>
          <p:cNvSpPr>
            <a:spLocks noChangeShapeType="1"/>
          </p:cNvSpPr>
          <p:nvPr/>
        </p:nvSpPr>
        <p:spPr bwMode="auto">
          <a:xfrm>
            <a:off x="8221663" y="4373984"/>
            <a:ext cx="142875" cy="1008063"/>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a:extLst>
              <a:ext uri="{FF2B5EF4-FFF2-40B4-BE49-F238E27FC236}">
                <a16:creationId xmlns:a16="http://schemas.microsoft.com/office/drawing/2014/main" id="{2E265A55-55DE-46B3-853C-D0E061457941}"/>
              </a:ext>
            </a:extLst>
          </p:cNvPr>
          <p:cNvSpPr>
            <a:spLocks noChangeShapeType="1"/>
          </p:cNvSpPr>
          <p:nvPr/>
        </p:nvSpPr>
        <p:spPr bwMode="auto">
          <a:xfrm>
            <a:off x="4619625" y="4373984"/>
            <a:ext cx="2952750" cy="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7" name="Picture 17" descr="显示屏-2">
            <a:extLst>
              <a:ext uri="{FF2B5EF4-FFF2-40B4-BE49-F238E27FC236}">
                <a16:creationId xmlns:a16="http://schemas.microsoft.com/office/drawing/2014/main" id="{3F5A4351-C89F-4E9F-B7DC-D1BE5957E49C}"/>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2963863" y="5382047"/>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18" descr="显示屏-2">
            <a:extLst>
              <a:ext uri="{FF2B5EF4-FFF2-40B4-BE49-F238E27FC236}">
                <a16:creationId xmlns:a16="http://schemas.microsoft.com/office/drawing/2014/main" id="{CDCBB3B9-50AA-490A-A363-32BB69D82235}"/>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4105275" y="5309022"/>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19" descr="显示屏-2">
            <a:extLst>
              <a:ext uri="{FF2B5EF4-FFF2-40B4-BE49-F238E27FC236}">
                <a16:creationId xmlns:a16="http://schemas.microsoft.com/office/drawing/2014/main" id="{D3E7F98E-9B1E-47FD-B627-DFE4509CAD32}"/>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7058025" y="5309022"/>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 name="Picture 20" descr="显示屏-2">
            <a:extLst>
              <a:ext uri="{FF2B5EF4-FFF2-40B4-BE49-F238E27FC236}">
                <a16:creationId xmlns:a16="http://schemas.microsoft.com/office/drawing/2014/main" id="{CBD61BE9-6B36-40F1-8642-EEDF703EC34C}"/>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8066088" y="5309022"/>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21" descr="显示屏-2">
            <a:extLst>
              <a:ext uri="{FF2B5EF4-FFF2-40B4-BE49-F238E27FC236}">
                <a16:creationId xmlns:a16="http://schemas.microsoft.com/office/drawing/2014/main" id="{145963B3-A43B-4281-8B2F-63A135311BAD}"/>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2532063" y="3078584"/>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22" descr="显示屏-2">
            <a:extLst>
              <a:ext uri="{FF2B5EF4-FFF2-40B4-BE49-F238E27FC236}">
                <a16:creationId xmlns:a16="http://schemas.microsoft.com/office/drawing/2014/main" id="{0EEDA764-59ED-4220-89A9-E4809B2D886B}"/>
              </a:ext>
            </a:extLst>
          </p:cNvPr>
          <p:cNvPicPr>
            <a:picLocks noChangeAspect="1" noChangeArrowheads="1"/>
          </p:cNvPicPr>
          <p:nvPr/>
        </p:nvPicPr>
        <p:blipFill>
          <a:blip r:embed="rId2">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9588500" y="3150022"/>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23" descr="4">
            <a:extLst>
              <a:ext uri="{FF2B5EF4-FFF2-40B4-BE49-F238E27FC236}">
                <a16:creationId xmlns:a16="http://schemas.microsoft.com/office/drawing/2014/main" id="{D4255360-6D7B-4C43-A12D-2F5F0EBFC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4086647"/>
            <a:ext cx="98107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 name="Picture 24" descr="4">
            <a:extLst>
              <a:ext uri="{FF2B5EF4-FFF2-40B4-BE49-F238E27FC236}">
                <a16:creationId xmlns:a16="http://schemas.microsoft.com/office/drawing/2014/main" id="{8642ECE1-D5E0-400B-A54C-27868D321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0" y="4013622"/>
            <a:ext cx="982663"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2830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VLAN</a:t>
            </a:r>
            <a:r>
              <a:rPr lang="zh-CN" altLang="en-US" dirty="0">
                <a:solidFill>
                  <a:schemeClr val="tx1">
                    <a:lumMod val="95000"/>
                    <a:lumOff val="5000"/>
                  </a:schemeClr>
                </a:solidFill>
              </a:rPr>
              <a:t>标记技术</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p"/>
            </a:pPr>
            <a:r>
              <a:rPr lang="zh-CN" altLang="en-US" sz="2400" dirty="0">
                <a:solidFill>
                  <a:schemeClr val="tx1">
                    <a:lumMod val="95000"/>
                    <a:lumOff val="5000"/>
                  </a:schemeClr>
                </a:solidFill>
              </a:rPr>
              <a:t>直观的方法是为每一个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增加连线，这样多个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会占用太多接口。</a:t>
            </a:r>
          </a:p>
          <a:p>
            <a:pPr>
              <a:lnSpc>
                <a:spcPct val="100000"/>
              </a:lnSpc>
              <a:buFont typeface="Wingdings" panose="05000000000000000000" pitchFamily="2" charset="2"/>
              <a:buChar char="p"/>
            </a:pPr>
            <a:r>
              <a:rPr lang="zh-CN" altLang="en-US" sz="2400" dirty="0">
                <a:solidFill>
                  <a:schemeClr val="tx1">
                    <a:lumMod val="95000"/>
                    <a:lumOff val="5000"/>
                  </a:schemeClr>
                </a:solidFill>
              </a:rPr>
              <a:t>可以采用</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技术实现跨交换机的</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内通信，</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技术使得在一条物理线路上可以传递多个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的信息。</a:t>
            </a:r>
          </a:p>
          <a:p>
            <a:pPr>
              <a:lnSpc>
                <a:spcPct val="100000"/>
              </a:lnSpc>
              <a:buFont typeface="Wingdings" panose="05000000000000000000" pitchFamily="2" charset="2"/>
              <a:buChar char="p"/>
            </a:pPr>
            <a:r>
              <a:rPr lang="zh-CN" altLang="en-US" sz="2400" dirty="0">
                <a:solidFill>
                  <a:schemeClr val="tx1">
                    <a:lumMod val="95000"/>
                    <a:lumOff val="5000"/>
                  </a:schemeClr>
                </a:solidFill>
              </a:rPr>
              <a:t>为了区别多个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的数据帧，需要某种标记技术。有两种常见的</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帧标记技术：</a:t>
            </a:r>
            <a:r>
              <a:rPr lang="en-US" altLang="zh-CN" sz="2400" dirty="0">
                <a:solidFill>
                  <a:schemeClr val="tx1">
                    <a:lumMod val="95000"/>
                    <a:lumOff val="5000"/>
                  </a:schemeClr>
                </a:solidFill>
              </a:rPr>
              <a:t>ISL</a:t>
            </a:r>
            <a:r>
              <a:rPr lang="zh-CN" altLang="en-US" sz="2400" dirty="0">
                <a:solidFill>
                  <a:schemeClr val="tx1">
                    <a:lumMod val="95000"/>
                    <a:lumOff val="5000"/>
                  </a:schemeClr>
                </a:solidFill>
              </a:rPr>
              <a:t>和</a:t>
            </a:r>
            <a:r>
              <a:rPr lang="en-US" altLang="zh-CN" sz="2400" dirty="0">
                <a:solidFill>
                  <a:schemeClr val="tx1">
                    <a:lumMod val="95000"/>
                    <a:lumOff val="5000"/>
                  </a:schemeClr>
                </a:solidFill>
              </a:rPr>
              <a:t>IEEE 802.1Q</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lnSpc>
                <a:spcPct val="100000"/>
              </a:lnSpc>
              <a:buFont typeface="Calibri" panose="020F0502020204030204" pitchFamily="34" charset="0"/>
              <a:buChar char="―"/>
            </a:pPr>
            <a:r>
              <a:rPr lang="en-US" altLang="zh-CN" sz="2200" dirty="0">
                <a:solidFill>
                  <a:schemeClr val="tx1">
                    <a:lumMod val="95000"/>
                    <a:lumOff val="5000"/>
                  </a:schemeClr>
                </a:solidFill>
              </a:rPr>
              <a:t>ISL</a:t>
            </a:r>
            <a:r>
              <a:rPr lang="zh-CN" altLang="en-US" sz="2200" dirty="0">
                <a:solidFill>
                  <a:schemeClr val="tx1">
                    <a:lumMod val="95000"/>
                    <a:lumOff val="5000"/>
                  </a:schemeClr>
                </a:solidFill>
              </a:rPr>
              <a:t>技术在原有的以太网帧上重新加了一个帧头，并重新生产了帧校验序列（</a:t>
            </a:r>
            <a:r>
              <a:rPr lang="en-US" altLang="zh-CN" sz="2200" dirty="0">
                <a:solidFill>
                  <a:schemeClr val="tx1">
                    <a:lumMod val="95000"/>
                    <a:lumOff val="5000"/>
                  </a:schemeClr>
                </a:solidFill>
              </a:rPr>
              <a:t>FCS</a:t>
            </a:r>
            <a:r>
              <a:rPr lang="zh-CN" altLang="en-US" sz="2200" dirty="0">
                <a:solidFill>
                  <a:schemeClr val="tx1">
                    <a:lumMod val="95000"/>
                    <a:lumOff val="5000"/>
                  </a:schemeClr>
                </a:solidFill>
              </a:rPr>
              <a:t>）。</a:t>
            </a:r>
            <a:r>
              <a:rPr lang="en-US" altLang="zh-CN" sz="2200" dirty="0">
                <a:solidFill>
                  <a:schemeClr val="tx1">
                    <a:lumMod val="95000"/>
                    <a:lumOff val="5000"/>
                  </a:schemeClr>
                </a:solidFill>
              </a:rPr>
              <a:t>ISL</a:t>
            </a:r>
            <a:r>
              <a:rPr lang="zh-CN" altLang="en-US" sz="2200" dirty="0">
                <a:solidFill>
                  <a:schemeClr val="tx1">
                    <a:lumMod val="95000"/>
                    <a:lumOff val="5000"/>
                  </a:schemeClr>
                </a:solidFill>
              </a:rPr>
              <a:t>是</a:t>
            </a:r>
            <a:r>
              <a:rPr lang="en-US" altLang="zh-CN" sz="2200" dirty="0">
                <a:solidFill>
                  <a:schemeClr val="tx1">
                    <a:lumMod val="95000"/>
                    <a:lumOff val="5000"/>
                  </a:schemeClr>
                </a:solidFill>
              </a:rPr>
              <a:t>Cisco</a:t>
            </a:r>
            <a:r>
              <a:rPr lang="zh-CN" altLang="en-US" sz="2200" dirty="0">
                <a:solidFill>
                  <a:schemeClr val="tx1">
                    <a:lumMod val="95000"/>
                    <a:lumOff val="5000"/>
                  </a:schemeClr>
                </a:solidFill>
              </a:rPr>
              <a:t>特有的技术。</a:t>
            </a:r>
            <a:r>
              <a:rPr lang="en-US" altLang="zh-CN" sz="2200" i="1" dirty="0">
                <a:solidFill>
                  <a:schemeClr val="bg1">
                    <a:lumMod val="50000"/>
                  </a:schemeClr>
                </a:solidFill>
              </a:rPr>
              <a:t>Cisco</a:t>
            </a:r>
            <a:r>
              <a:rPr lang="zh-CN" altLang="en-US" sz="2200" i="1" dirty="0">
                <a:solidFill>
                  <a:schemeClr val="bg1">
                    <a:lumMod val="50000"/>
                  </a:schemeClr>
                </a:solidFill>
              </a:rPr>
              <a:t>的二层交换机仅支持</a:t>
            </a:r>
            <a:r>
              <a:rPr lang="en-US" altLang="zh-CN" sz="2200" i="1" dirty="0">
                <a:solidFill>
                  <a:schemeClr val="bg1">
                    <a:lumMod val="50000"/>
                  </a:schemeClr>
                </a:solidFill>
              </a:rPr>
              <a:t>802.1q</a:t>
            </a:r>
            <a:r>
              <a:rPr lang="zh-CN" altLang="en-US" sz="2200" i="1" dirty="0">
                <a:solidFill>
                  <a:schemeClr val="bg1">
                    <a:lumMod val="50000"/>
                  </a:schemeClr>
                </a:solidFill>
              </a:rPr>
              <a:t>的技术，只有</a:t>
            </a:r>
            <a:r>
              <a:rPr lang="en-US" altLang="zh-CN" sz="2200" i="1" dirty="0">
                <a:solidFill>
                  <a:schemeClr val="bg1">
                    <a:lumMod val="50000"/>
                  </a:schemeClr>
                </a:solidFill>
              </a:rPr>
              <a:t>cisco</a:t>
            </a:r>
            <a:r>
              <a:rPr lang="zh-CN" altLang="en-US" sz="2200" i="1" dirty="0">
                <a:solidFill>
                  <a:schemeClr val="bg1">
                    <a:lumMod val="50000"/>
                  </a:schemeClr>
                </a:solidFill>
              </a:rPr>
              <a:t>的三层以上交换机才支持</a:t>
            </a:r>
            <a:r>
              <a:rPr lang="en-US" altLang="zh-CN" sz="2200" i="1" dirty="0">
                <a:solidFill>
                  <a:schemeClr val="bg1">
                    <a:lumMod val="50000"/>
                  </a:schemeClr>
                </a:solidFill>
              </a:rPr>
              <a:t>ISL</a:t>
            </a:r>
          </a:p>
          <a:p>
            <a:pPr lvl="1">
              <a:lnSpc>
                <a:spcPct val="100000"/>
              </a:lnSpc>
              <a:buFont typeface="Calibri" panose="020F0502020204030204" pitchFamily="34" charset="0"/>
              <a:buChar char="―"/>
            </a:pPr>
            <a:r>
              <a:rPr lang="en-US" altLang="zh-CN" sz="2200" dirty="0">
                <a:solidFill>
                  <a:schemeClr val="tx1">
                    <a:lumMod val="95000"/>
                    <a:lumOff val="5000"/>
                  </a:schemeClr>
                </a:solidFill>
              </a:rPr>
              <a:t>IEEE 802.1Q</a:t>
            </a:r>
            <a:r>
              <a:rPr lang="zh-CN" altLang="en-US" sz="2200" dirty="0">
                <a:solidFill>
                  <a:schemeClr val="tx1">
                    <a:lumMod val="95000"/>
                    <a:lumOff val="5000"/>
                  </a:schemeClr>
                </a:solidFill>
              </a:rPr>
              <a:t>技术是在原有帧的源</a:t>
            </a:r>
            <a:r>
              <a:rPr lang="en-US" altLang="zh-CN" sz="2200" dirty="0">
                <a:solidFill>
                  <a:schemeClr val="tx1">
                    <a:lumMod val="95000"/>
                    <a:lumOff val="5000"/>
                  </a:schemeClr>
                </a:solidFill>
              </a:rPr>
              <a:t>MAC</a:t>
            </a:r>
            <a:r>
              <a:rPr lang="zh-CN" altLang="en-US" sz="2200" dirty="0">
                <a:solidFill>
                  <a:schemeClr val="tx1">
                    <a:lumMod val="95000"/>
                    <a:lumOff val="5000"/>
                  </a:schemeClr>
                </a:solidFill>
              </a:rPr>
              <a:t>地址字段后插入</a:t>
            </a:r>
            <a:r>
              <a:rPr lang="en-US" altLang="zh-CN" sz="2200" dirty="0">
                <a:solidFill>
                  <a:schemeClr val="tx1">
                    <a:lumMod val="95000"/>
                    <a:lumOff val="5000"/>
                  </a:schemeClr>
                </a:solidFill>
              </a:rPr>
              <a:t>4</a:t>
            </a:r>
            <a:r>
              <a:rPr lang="zh-CN" altLang="en-US" sz="2200" dirty="0">
                <a:solidFill>
                  <a:schemeClr val="tx1">
                    <a:lumMod val="95000"/>
                    <a:lumOff val="5000"/>
                  </a:schemeClr>
                </a:solidFill>
              </a:rPr>
              <a:t>字节的标记字段，同时用新的</a:t>
            </a:r>
            <a:r>
              <a:rPr lang="en-US" altLang="zh-CN" sz="2200" dirty="0">
                <a:solidFill>
                  <a:schemeClr val="tx1">
                    <a:lumMod val="95000"/>
                    <a:lumOff val="5000"/>
                  </a:schemeClr>
                </a:solidFill>
              </a:rPr>
              <a:t>CRC</a:t>
            </a:r>
            <a:r>
              <a:rPr lang="zh-CN" altLang="en-US" sz="2200" dirty="0">
                <a:solidFill>
                  <a:schemeClr val="tx1">
                    <a:lumMod val="95000"/>
                    <a:lumOff val="5000"/>
                  </a:schemeClr>
                </a:solidFill>
              </a:rPr>
              <a:t>字段替代了原有的</a:t>
            </a:r>
            <a:r>
              <a:rPr lang="en-US" altLang="zh-CN" sz="2200" dirty="0">
                <a:solidFill>
                  <a:schemeClr val="tx1">
                    <a:lumMod val="95000"/>
                    <a:lumOff val="5000"/>
                  </a:schemeClr>
                </a:solidFill>
              </a:rPr>
              <a:t>CRC</a:t>
            </a:r>
            <a:r>
              <a:rPr lang="zh-CN" altLang="en-US" sz="2200" dirty="0">
                <a:solidFill>
                  <a:schemeClr val="tx1">
                    <a:lumMod val="95000"/>
                    <a:lumOff val="5000"/>
                  </a:schemeClr>
                </a:solidFill>
              </a:rPr>
              <a:t>字段。</a:t>
            </a:r>
            <a:r>
              <a:rPr lang="en-US" altLang="zh-CN" sz="2200" dirty="0">
                <a:solidFill>
                  <a:schemeClr val="tx1">
                    <a:lumMod val="95000"/>
                    <a:lumOff val="5000"/>
                  </a:schemeClr>
                </a:solidFill>
              </a:rPr>
              <a:t>IEEE 802.1Q</a:t>
            </a:r>
            <a:r>
              <a:rPr lang="zh-CN" altLang="en-US" sz="2200" dirty="0">
                <a:solidFill>
                  <a:schemeClr val="tx1">
                    <a:lumMod val="95000"/>
                    <a:lumOff val="5000"/>
                  </a:schemeClr>
                </a:solidFill>
              </a:rPr>
              <a:t>是国际标准。</a:t>
            </a:r>
          </a:p>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spTree>
    <p:extLst>
      <p:ext uri="{BB962C8B-B14F-4D97-AF65-F5344CB8AC3E}">
        <p14:creationId xmlns:p14="http://schemas.microsoft.com/office/powerpoint/2010/main" val="3941985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solidFill>
                  <a:schemeClr val="tx1">
                    <a:lumMod val="95000"/>
                    <a:lumOff val="5000"/>
                  </a:schemeClr>
                </a:solidFill>
              </a:rPr>
              <a:t>采用</a:t>
            </a:r>
            <a:r>
              <a:rPr lang="en-US" altLang="zh-CN" dirty="0">
                <a:solidFill>
                  <a:schemeClr val="tx1">
                    <a:lumMod val="95000"/>
                    <a:lumOff val="5000"/>
                  </a:schemeClr>
                </a:solidFill>
              </a:rPr>
              <a:t>ISL</a:t>
            </a:r>
            <a:r>
              <a:rPr lang="zh-CN" altLang="en-US" dirty="0">
                <a:solidFill>
                  <a:schemeClr val="tx1">
                    <a:lumMod val="95000"/>
                    <a:lumOff val="5000"/>
                  </a:schemeClr>
                </a:solidFill>
              </a:rPr>
              <a:t>的</a:t>
            </a:r>
            <a:r>
              <a:rPr lang="en-US" altLang="zh-CN" dirty="0">
                <a:solidFill>
                  <a:schemeClr val="tx1">
                    <a:lumMod val="95000"/>
                    <a:lumOff val="5000"/>
                  </a:schemeClr>
                </a:solidFill>
              </a:rPr>
              <a:t>Trunk</a:t>
            </a:r>
            <a:endParaRPr lang="zh-CN" altLang="en-US" dirty="0">
              <a:solidFill>
                <a:schemeClr val="tx1">
                  <a:lumMod val="95000"/>
                  <a:lumOff val="5000"/>
                </a:schemeClr>
              </a:solidFill>
            </a:endParaRP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6096000" y="1845733"/>
            <a:ext cx="5059680" cy="4507441"/>
          </a:xfrm>
        </p:spPr>
        <p:txBody>
          <a:bodyPr>
            <a:normAutofit/>
          </a:bodyPr>
          <a:lstStyle/>
          <a:p>
            <a:pPr>
              <a:lnSpc>
                <a:spcPct val="100000"/>
              </a:lnSpc>
              <a:buFont typeface="Wingdings" panose="05000000000000000000" pitchFamily="2" charset="2"/>
              <a:buChar char="Ø"/>
            </a:pPr>
            <a:r>
              <a:rPr lang="zh-CN" altLang="en-US" sz="2400" dirty="0">
                <a:solidFill>
                  <a:schemeClr val="tx1">
                    <a:lumMod val="95000"/>
                    <a:lumOff val="5000"/>
                  </a:schemeClr>
                </a:solidFill>
              </a:rPr>
              <a:t>使用</a:t>
            </a:r>
            <a:r>
              <a:rPr lang="en-US" altLang="zh-CN" sz="2400" dirty="0">
                <a:solidFill>
                  <a:schemeClr val="tx1">
                    <a:lumMod val="95000"/>
                    <a:lumOff val="5000"/>
                  </a:schemeClr>
                </a:solidFill>
              </a:rPr>
              <a:t>ASIC</a:t>
            </a:r>
            <a:r>
              <a:rPr lang="zh-CN" altLang="en-US" sz="2400" dirty="0">
                <a:solidFill>
                  <a:schemeClr val="tx1">
                    <a:lumMod val="95000"/>
                    <a:lumOff val="5000"/>
                  </a:schemeClr>
                </a:solidFill>
              </a:rPr>
              <a:t>执行</a:t>
            </a:r>
          </a:p>
          <a:p>
            <a:pPr>
              <a:lnSpc>
                <a:spcPct val="100000"/>
              </a:lnSpc>
              <a:buFont typeface="Wingdings" panose="05000000000000000000" pitchFamily="2" charset="2"/>
              <a:buChar char="Ø"/>
            </a:pPr>
            <a:r>
              <a:rPr lang="zh-CN" altLang="en-US" sz="2400" dirty="0">
                <a:solidFill>
                  <a:schemeClr val="tx1">
                    <a:lumMod val="95000"/>
                    <a:lumOff val="5000"/>
                  </a:schemeClr>
                </a:solidFill>
              </a:rPr>
              <a:t>对计算机透明，计算机看不到</a:t>
            </a:r>
            <a:r>
              <a:rPr lang="en-US" altLang="zh-CN" sz="2400" dirty="0">
                <a:solidFill>
                  <a:schemeClr val="tx1">
                    <a:lumMod val="95000"/>
                    <a:lumOff val="5000"/>
                  </a:schemeClr>
                </a:solidFill>
              </a:rPr>
              <a:t>ISL</a:t>
            </a:r>
            <a:r>
              <a:rPr lang="zh-CN" altLang="en-US" sz="2400" dirty="0">
                <a:solidFill>
                  <a:schemeClr val="tx1">
                    <a:lumMod val="95000"/>
                    <a:lumOff val="5000"/>
                  </a:schemeClr>
                </a:solidFill>
              </a:rPr>
              <a:t>头部</a:t>
            </a:r>
          </a:p>
          <a:p>
            <a:pPr>
              <a:lnSpc>
                <a:spcPct val="100000"/>
              </a:lnSpc>
              <a:buFont typeface="Wingdings" panose="05000000000000000000" pitchFamily="2" charset="2"/>
              <a:buChar char="Ø"/>
            </a:pPr>
            <a:r>
              <a:rPr lang="zh-CN" altLang="en-US" sz="2400" dirty="0">
                <a:solidFill>
                  <a:schemeClr val="tx1">
                    <a:lumMod val="95000"/>
                    <a:lumOff val="5000"/>
                  </a:schemeClr>
                </a:solidFill>
              </a:rPr>
              <a:t>可以在交换机与交换机之间、交换机与路由器之间使用</a:t>
            </a:r>
          </a:p>
          <a:p>
            <a:pPr>
              <a:lnSpc>
                <a:spcPct val="100000"/>
              </a:lnSpc>
              <a:buFont typeface="Wingdings" panose="05000000000000000000" pitchFamily="2" charset="2"/>
              <a:buChar char="Ø"/>
            </a:pPr>
            <a:endParaRPr lang="en-US" altLang="zh-CN" sz="2400" dirty="0"/>
          </a:p>
        </p:txBody>
      </p:sp>
      <p:pic>
        <p:nvPicPr>
          <p:cNvPr id="4" name="Picture 4" descr="010G_375">
            <a:extLst>
              <a:ext uri="{FF2B5EF4-FFF2-40B4-BE49-F238E27FC236}">
                <a16:creationId xmlns:a16="http://schemas.microsoft.com/office/drawing/2014/main" id="{92F89E7E-BF44-46D9-A637-2BA4BAB8E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25" y="1882509"/>
            <a:ext cx="4057650" cy="443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23634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ISL</a:t>
            </a:r>
            <a:r>
              <a:rPr lang="zh-CN" altLang="en-US" dirty="0">
                <a:solidFill>
                  <a:schemeClr val="tx1">
                    <a:lumMod val="95000"/>
                    <a:lumOff val="5000"/>
                  </a:schemeClr>
                </a:solidFill>
              </a:rPr>
              <a:t>帧格式</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p"/>
            </a:pPr>
            <a:r>
              <a:rPr lang="zh-CN" altLang="en-US" sz="2400" dirty="0">
                <a:solidFill>
                  <a:schemeClr val="tx1">
                    <a:lumMod val="95000"/>
                    <a:lumOff val="5000"/>
                  </a:schemeClr>
                </a:solidFill>
              </a:rPr>
              <a:t>封装技术（</a:t>
            </a:r>
            <a:r>
              <a:rPr lang="en-US" altLang="zh-CN" sz="2400" dirty="0">
                <a:solidFill>
                  <a:schemeClr val="tx1">
                    <a:lumMod val="95000"/>
                    <a:lumOff val="5000"/>
                  </a:schemeClr>
                </a:solidFill>
              </a:rPr>
              <a:t>Encapsulated</a:t>
            </a:r>
            <a:r>
              <a:rPr lang="zh-CN" altLang="en-US" sz="2400" dirty="0">
                <a:solidFill>
                  <a:schemeClr val="tx1">
                    <a:lumMod val="95000"/>
                    <a:lumOff val="5000"/>
                  </a:schemeClr>
                </a:solidFill>
              </a:rPr>
              <a:t>）</a:t>
            </a:r>
          </a:p>
          <a:p>
            <a:pPr>
              <a:lnSpc>
                <a:spcPct val="100000"/>
              </a:lnSpc>
              <a:buFont typeface="Wingdings" panose="05000000000000000000" pitchFamily="2" charset="2"/>
              <a:buChar char="p"/>
            </a:pPr>
            <a:r>
              <a:rPr lang="zh-CN" altLang="en-US" sz="2400" dirty="0">
                <a:solidFill>
                  <a:schemeClr val="tx1">
                    <a:lumMod val="95000"/>
                    <a:lumOff val="5000"/>
                  </a:schemeClr>
                </a:solidFill>
              </a:rPr>
              <a:t>协议无关的（</a:t>
            </a:r>
            <a:r>
              <a:rPr lang="en-US" altLang="zh-CN" sz="2400" dirty="0">
                <a:solidFill>
                  <a:schemeClr val="tx1">
                    <a:lumMod val="95000"/>
                    <a:lumOff val="5000"/>
                  </a:schemeClr>
                </a:solidFill>
              </a:rPr>
              <a:t>Protocol independent</a:t>
            </a:r>
            <a:r>
              <a:rPr lang="zh-CN" altLang="en-US" sz="2400" dirty="0">
                <a:solidFill>
                  <a:schemeClr val="tx1">
                    <a:lumMod val="95000"/>
                    <a:lumOff val="5000"/>
                  </a:schemeClr>
                </a:solidFill>
              </a:rPr>
              <a:t>）</a:t>
            </a:r>
          </a:p>
          <a:p>
            <a:pPr>
              <a:lnSpc>
                <a:spcPct val="100000"/>
              </a:lnSpc>
              <a:buFont typeface="Wingdings" panose="05000000000000000000" pitchFamily="2" charset="2"/>
              <a:buChar char="p"/>
            </a:pPr>
            <a:r>
              <a:rPr lang="zh-CN" altLang="en-US" sz="2400" dirty="0">
                <a:solidFill>
                  <a:schemeClr val="tx1">
                    <a:lumMod val="95000"/>
                    <a:lumOff val="5000"/>
                  </a:schemeClr>
                </a:solidFill>
              </a:rPr>
              <a:t>将原有的帧封装在新的帧中</a:t>
            </a:r>
          </a:p>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pic>
        <p:nvPicPr>
          <p:cNvPr id="4" name="Picture 2" descr="010G_596">
            <a:extLst>
              <a:ext uri="{FF2B5EF4-FFF2-40B4-BE49-F238E27FC236}">
                <a16:creationId xmlns:a16="http://schemas.microsoft.com/office/drawing/2014/main" id="{3837F2E9-66F4-453D-AA07-F8DE2AA06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380" y="3800475"/>
            <a:ext cx="6426200" cy="187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6957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solidFill>
                  <a:schemeClr val="tx1">
                    <a:lumMod val="95000"/>
                    <a:lumOff val="5000"/>
                  </a:schemeClr>
                </a:solidFill>
              </a:rPr>
              <a:t>采用</a:t>
            </a:r>
            <a:r>
              <a:rPr lang="en-US" altLang="zh-CN" dirty="0">
                <a:solidFill>
                  <a:schemeClr val="tx1">
                    <a:lumMod val="95000"/>
                    <a:lumOff val="5000"/>
                  </a:schemeClr>
                </a:solidFill>
              </a:rPr>
              <a:t>802.1Q</a:t>
            </a:r>
            <a:r>
              <a:rPr lang="zh-CN" altLang="en-US" dirty="0">
                <a:solidFill>
                  <a:schemeClr val="tx1">
                    <a:lumMod val="95000"/>
                    <a:lumOff val="5000"/>
                  </a:schemeClr>
                </a:solidFill>
              </a:rPr>
              <a:t>的</a:t>
            </a:r>
            <a:r>
              <a:rPr lang="en-US" altLang="zh-CN" dirty="0">
                <a:solidFill>
                  <a:schemeClr val="tx1">
                    <a:lumMod val="95000"/>
                    <a:lumOff val="5000"/>
                  </a:schemeClr>
                </a:solidFill>
              </a:rPr>
              <a:t>Trunk</a:t>
            </a:r>
            <a:endParaRPr lang="zh-CN" altLang="en-US" dirty="0">
              <a:solidFill>
                <a:schemeClr val="tx1">
                  <a:lumMod val="95000"/>
                  <a:lumOff val="5000"/>
                </a:schemeClr>
              </a:solidFill>
            </a:endParaRP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pic>
        <p:nvPicPr>
          <p:cNvPr id="4" name="Picture 3" descr="010G_313">
            <a:extLst>
              <a:ext uri="{FF2B5EF4-FFF2-40B4-BE49-F238E27FC236}">
                <a16:creationId xmlns:a16="http://schemas.microsoft.com/office/drawing/2014/main" id="{CF831B88-7C29-409A-8537-1957FCA654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406" y="1775353"/>
            <a:ext cx="6199187"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7476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802.1Q</a:t>
            </a:r>
            <a:r>
              <a:rPr lang="zh-CN" altLang="en-US" dirty="0">
                <a:solidFill>
                  <a:schemeClr val="tx1">
                    <a:lumMod val="95000"/>
                    <a:lumOff val="5000"/>
                  </a:schemeClr>
                </a:solidFill>
              </a:rPr>
              <a:t>帧格式</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p"/>
            </a:pPr>
            <a:r>
              <a:rPr lang="zh-CN" altLang="en-US" sz="2400" dirty="0">
                <a:solidFill>
                  <a:schemeClr val="tx1">
                    <a:lumMod val="95000"/>
                    <a:lumOff val="5000"/>
                  </a:schemeClr>
                </a:solidFill>
              </a:rPr>
              <a:t>标记技术（</a:t>
            </a:r>
            <a:r>
              <a:rPr lang="en-US" altLang="zh-CN" sz="2400" dirty="0">
                <a:solidFill>
                  <a:schemeClr val="tx1">
                    <a:lumMod val="95000"/>
                    <a:lumOff val="5000"/>
                  </a:schemeClr>
                </a:solidFill>
              </a:rPr>
              <a:t>Tagged</a:t>
            </a:r>
            <a:r>
              <a:rPr lang="zh-CN" altLang="en-US" sz="2400" dirty="0">
                <a:solidFill>
                  <a:schemeClr val="tx1">
                    <a:lumMod val="95000"/>
                    <a:lumOff val="5000"/>
                  </a:schemeClr>
                </a:solidFill>
              </a:rPr>
              <a:t>）</a:t>
            </a:r>
          </a:p>
          <a:p>
            <a:pPr>
              <a:lnSpc>
                <a:spcPct val="100000"/>
              </a:lnSpc>
              <a:buFont typeface="Wingdings" panose="05000000000000000000" pitchFamily="2" charset="2"/>
              <a:buChar char="p"/>
            </a:pPr>
            <a:r>
              <a:rPr lang="zh-CN" altLang="en-US" sz="2400" dirty="0">
                <a:solidFill>
                  <a:schemeClr val="tx1">
                    <a:lumMod val="95000"/>
                    <a:lumOff val="5000"/>
                  </a:schemeClr>
                </a:solidFill>
              </a:rPr>
              <a:t>协议相关的（</a:t>
            </a:r>
            <a:r>
              <a:rPr lang="en-US" altLang="zh-CN" sz="2400" dirty="0">
                <a:solidFill>
                  <a:schemeClr val="tx1">
                    <a:lumMod val="95000"/>
                    <a:lumOff val="5000"/>
                  </a:schemeClr>
                </a:solidFill>
              </a:rPr>
              <a:t>Protocol dependent</a:t>
            </a:r>
            <a:r>
              <a:rPr lang="zh-CN" altLang="en-US" sz="2400" dirty="0">
                <a:solidFill>
                  <a:schemeClr val="tx1">
                    <a:lumMod val="95000"/>
                    <a:lumOff val="5000"/>
                  </a:schemeClr>
                </a:solidFill>
              </a:rPr>
              <a:t>）</a:t>
            </a:r>
          </a:p>
          <a:p>
            <a:pPr>
              <a:lnSpc>
                <a:spcPct val="100000"/>
              </a:lnSpc>
              <a:buFont typeface="Wingdings" panose="05000000000000000000" pitchFamily="2" charset="2"/>
              <a:buChar char="p"/>
            </a:pPr>
            <a:r>
              <a:rPr lang="zh-CN" altLang="en-US" sz="2400" dirty="0">
                <a:solidFill>
                  <a:schemeClr val="tx1">
                    <a:lumMod val="95000"/>
                    <a:lumOff val="5000"/>
                  </a:schemeClr>
                </a:solidFill>
              </a:rPr>
              <a:t>在原有帧中添加一个字段</a:t>
            </a:r>
          </a:p>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pic>
        <p:nvPicPr>
          <p:cNvPr id="4" name="Picture 4" descr="010G_326">
            <a:extLst>
              <a:ext uri="{FF2B5EF4-FFF2-40B4-BE49-F238E27FC236}">
                <a16:creationId xmlns:a16="http://schemas.microsoft.com/office/drawing/2014/main" id="{D2BBC3B8-6C8E-4FFA-AE5A-E2FDE8BF7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2961422"/>
            <a:ext cx="6848475" cy="360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3311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什么是以太网</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我们平常使用的局域网就是以太网</a:t>
            </a:r>
          </a:p>
          <a:p>
            <a:pPr>
              <a:lnSpc>
                <a:spcPct val="100000"/>
              </a:lnSpc>
              <a:buFont typeface="Wingdings" panose="05000000000000000000" pitchFamily="2" charset="2"/>
              <a:buChar char="Ø"/>
            </a:pPr>
            <a:endParaRPr lang="zh-CN" altLang="zh-CN" sz="2400" dirty="0"/>
          </a:p>
        </p:txBody>
      </p:sp>
      <p:grpSp>
        <p:nvGrpSpPr>
          <p:cNvPr id="4" name="Group 150">
            <a:extLst>
              <a:ext uri="{FF2B5EF4-FFF2-40B4-BE49-F238E27FC236}">
                <a16:creationId xmlns:a16="http://schemas.microsoft.com/office/drawing/2014/main" id="{FFF7AF93-09DF-4B2C-B513-D571C938C6B0}"/>
              </a:ext>
            </a:extLst>
          </p:cNvPr>
          <p:cNvGrpSpPr>
            <a:grpSpLocks/>
          </p:cNvGrpSpPr>
          <p:nvPr/>
        </p:nvGrpSpPr>
        <p:grpSpPr bwMode="auto">
          <a:xfrm>
            <a:off x="1712913" y="3074354"/>
            <a:ext cx="3819525" cy="2087562"/>
            <a:chOff x="884" y="1643"/>
            <a:chExt cx="3584" cy="1923"/>
          </a:xfrm>
        </p:grpSpPr>
        <p:sp>
          <p:nvSpPr>
            <p:cNvPr id="5" name="Line 4">
              <a:extLst>
                <a:ext uri="{FF2B5EF4-FFF2-40B4-BE49-F238E27FC236}">
                  <a16:creationId xmlns:a16="http://schemas.microsoft.com/office/drawing/2014/main" id="{898DB9C2-5015-4225-A8AC-FD56C2BDB806}"/>
                </a:ext>
              </a:extLst>
            </p:cNvPr>
            <p:cNvSpPr>
              <a:spLocks noChangeShapeType="1"/>
            </p:cNvSpPr>
            <p:nvPr/>
          </p:nvSpPr>
          <p:spPr bwMode="auto">
            <a:xfrm>
              <a:off x="884" y="2604"/>
              <a:ext cx="3584" cy="0"/>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nvGrpSpPr>
            <p:cNvPr id="6" name="Group 5">
              <a:extLst>
                <a:ext uri="{FF2B5EF4-FFF2-40B4-BE49-F238E27FC236}">
                  <a16:creationId xmlns:a16="http://schemas.microsoft.com/office/drawing/2014/main" id="{33DA88E6-8F4D-4B0D-A211-00337DA52057}"/>
                </a:ext>
              </a:extLst>
            </p:cNvPr>
            <p:cNvGrpSpPr>
              <a:grpSpLocks/>
            </p:cNvGrpSpPr>
            <p:nvPr/>
          </p:nvGrpSpPr>
          <p:grpSpPr bwMode="auto">
            <a:xfrm>
              <a:off x="1429" y="3013"/>
              <a:ext cx="499" cy="553"/>
              <a:chOff x="2967" y="2733"/>
              <a:chExt cx="789" cy="870"/>
            </a:xfrm>
          </p:grpSpPr>
          <p:grpSp>
            <p:nvGrpSpPr>
              <p:cNvPr id="124" name="Group 6">
                <a:extLst>
                  <a:ext uri="{FF2B5EF4-FFF2-40B4-BE49-F238E27FC236}">
                    <a16:creationId xmlns:a16="http://schemas.microsoft.com/office/drawing/2014/main" id="{6FC2F951-2A2F-42F3-AFE7-71BED1A54D62}"/>
                  </a:ext>
                </a:extLst>
              </p:cNvPr>
              <p:cNvGrpSpPr>
                <a:grpSpLocks/>
              </p:cNvGrpSpPr>
              <p:nvPr/>
            </p:nvGrpSpPr>
            <p:grpSpPr bwMode="auto">
              <a:xfrm>
                <a:off x="2967" y="3191"/>
                <a:ext cx="763" cy="412"/>
                <a:chOff x="1929" y="1343"/>
                <a:chExt cx="763" cy="412"/>
              </a:xfrm>
            </p:grpSpPr>
            <p:sp>
              <p:nvSpPr>
                <p:cNvPr id="137" name="Freeform 7">
                  <a:extLst>
                    <a:ext uri="{FF2B5EF4-FFF2-40B4-BE49-F238E27FC236}">
                      <a16:creationId xmlns:a16="http://schemas.microsoft.com/office/drawing/2014/main" id="{B5AAC217-EE37-47E8-9D94-2DC899EDC837}"/>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8" name="Freeform 8">
                  <a:extLst>
                    <a:ext uri="{FF2B5EF4-FFF2-40B4-BE49-F238E27FC236}">
                      <a16:creationId xmlns:a16="http://schemas.microsoft.com/office/drawing/2014/main" id="{3222566F-274C-4315-9DEC-C178A3A290D8}"/>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9" name="Freeform 9">
                  <a:extLst>
                    <a:ext uri="{FF2B5EF4-FFF2-40B4-BE49-F238E27FC236}">
                      <a16:creationId xmlns:a16="http://schemas.microsoft.com/office/drawing/2014/main" id="{B5B26075-999A-452F-B632-491D66DCFF6F}"/>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0" name="Freeform 10">
                  <a:extLst>
                    <a:ext uri="{FF2B5EF4-FFF2-40B4-BE49-F238E27FC236}">
                      <a16:creationId xmlns:a16="http://schemas.microsoft.com/office/drawing/2014/main" id="{330F88DA-A25E-400C-996C-B6F6EF5229F9}"/>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1" name="Freeform 11">
                  <a:extLst>
                    <a:ext uri="{FF2B5EF4-FFF2-40B4-BE49-F238E27FC236}">
                      <a16:creationId xmlns:a16="http://schemas.microsoft.com/office/drawing/2014/main" id="{898558E5-C52B-44DD-A583-5D348F29F506}"/>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2" name="Freeform 12">
                  <a:extLst>
                    <a:ext uri="{FF2B5EF4-FFF2-40B4-BE49-F238E27FC236}">
                      <a16:creationId xmlns:a16="http://schemas.microsoft.com/office/drawing/2014/main" id="{248685A3-3064-416B-8DAB-B060B44F8850}"/>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3" name="Line 13">
                  <a:extLst>
                    <a:ext uri="{FF2B5EF4-FFF2-40B4-BE49-F238E27FC236}">
                      <a16:creationId xmlns:a16="http://schemas.microsoft.com/office/drawing/2014/main" id="{461EBAAA-19BB-43D4-A86F-C9C4D4312D50}"/>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4" name="Line 14">
                  <a:extLst>
                    <a:ext uri="{FF2B5EF4-FFF2-40B4-BE49-F238E27FC236}">
                      <a16:creationId xmlns:a16="http://schemas.microsoft.com/office/drawing/2014/main" id="{88A9DC46-BA6D-45D0-AE41-DCE65F88904A}"/>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5" name="Freeform 15">
                  <a:extLst>
                    <a:ext uri="{FF2B5EF4-FFF2-40B4-BE49-F238E27FC236}">
                      <a16:creationId xmlns:a16="http://schemas.microsoft.com/office/drawing/2014/main" id="{B64D5C84-6AF7-48A2-9925-C71153DB01F9}"/>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6" name="Line 16">
                  <a:extLst>
                    <a:ext uri="{FF2B5EF4-FFF2-40B4-BE49-F238E27FC236}">
                      <a16:creationId xmlns:a16="http://schemas.microsoft.com/office/drawing/2014/main" id="{9B727F46-7FCA-46B3-A2B2-D6BD82A8E238}"/>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7" name="Line 17">
                  <a:extLst>
                    <a:ext uri="{FF2B5EF4-FFF2-40B4-BE49-F238E27FC236}">
                      <a16:creationId xmlns:a16="http://schemas.microsoft.com/office/drawing/2014/main" id="{614DE32A-87AB-4026-A23C-2570784A7D0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8" name="Line 18">
                  <a:extLst>
                    <a:ext uri="{FF2B5EF4-FFF2-40B4-BE49-F238E27FC236}">
                      <a16:creationId xmlns:a16="http://schemas.microsoft.com/office/drawing/2014/main" id="{C4157F01-A20B-4A60-9F47-9D479E01074A}"/>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49" name="Line 19">
                  <a:extLst>
                    <a:ext uri="{FF2B5EF4-FFF2-40B4-BE49-F238E27FC236}">
                      <a16:creationId xmlns:a16="http://schemas.microsoft.com/office/drawing/2014/main" id="{5D8AA36B-57F2-412A-9DBD-0DCA93646077}"/>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50" name="Freeform 20">
                  <a:extLst>
                    <a:ext uri="{FF2B5EF4-FFF2-40B4-BE49-F238E27FC236}">
                      <a16:creationId xmlns:a16="http://schemas.microsoft.com/office/drawing/2014/main" id="{4A9487E9-29C2-46DD-8741-9A268DC7595C}"/>
                    </a:ext>
                  </a:extLst>
                </p:cNvPr>
                <p:cNvSpPr>
                  <a:spLocks/>
                </p:cNvSpPr>
                <p:nvPr/>
              </p:nvSpPr>
              <p:spPr bwMode="auto">
                <a:xfrm>
                  <a:off x="2193" y="1633"/>
                  <a:ext cx="198" cy="8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rgbClr val="FFFFFF"/>
                  </a:solidFill>
                  <a:prstDash val="solid"/>
                  <a:round/>
                  <a:headEnd type="none" w="med" len="med"/>
                  <a:tailEnd type="none" w="med" len="med"/>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125" name="Group 21">
                <a:extLst>
                  <a:ext uri="{FF2B5EF4-FFF2-40B4-BE49-F238E27FC236}">
                    <a16:creationId xmlns:a16="http://schemas.microsoft.com/office/drawing/2014/main" id="{853091DC-A6B7-438C-87BD-1C33AA8F00B1}"/>
                  </a:ext>
                </a:extLst>
              </p:cNvPr>
              <p:cNvGrpSpPr>
                <a:grpSpLocks/>
              </p:cNvGrpSpPr>
              <p:nvPr/>
            </p:nvGrpSpPr>
            <p:grpSpPr bwMode="auto">
              <a:xfrm>
                <a:off x="3042" y="2733"/>
                <a:ext cx="714" cy="672"/>
                <a:chOff x="2004" y="885"/>
                <a:chExt cx="714" cy="672"/>
              </a:xfrm>
            </p:grpSpPr>
            <p:sp>
              <p:nvSpPr>
                <p:cNvPr id="126" name="Freeform 22">
                  <a:extLst>
                    <a:ext uri="{FF2B5EF4-FFF2-40B4-BE49-F238E27FC236}">
                      <a16:creationId xmlns:a16="http://schemas.microsoft.com/office/drawing/2014/main" id="{E85A2627-088C-425D-BE23-DB9754F23806}"/>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7" name="Freeform 23">
                  <a:extLst>
                    <a:ext uri="{FF2B5EF4-FFF2-40B4-BE49-F238E27FC236}">
                      <a16:creationId xmlns:a16="http://schemas.microsoft.com/office/drawing/2014/main" id="{ADF129C3-8549-483B-A0A9-82576CE33AC8}"/>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8" name="Oval 24">
                  <a:extLst>
                    <a:ext uri="{FF2B5EF4-FFF2-40B4-BE49-F238E27FC236}">
                      <a16:creationId xmlns:a16="http://schemas.microsoft.com/office/drawing/2014/main" id="{E5886DEF-E36A-4BA6-97AD-CCD35B6099EA}"/>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9" name="Freeform 25">
                  <a:extLst>
                    <a:ext uri="{FF2B5EF4-FFF2-40B4-BE49-F238E27FC236}">
                      <a16:creationId xmlns:a16="http://schemas.microsoft.com/office/drawing/2014/main" id="{F00E75F8-E89D-4022-9082-EE24AEBCD5E8}"/>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0" name="Freeform 26">
                  <a:extLst>
                    <a:ext uri="{FF2B5EF4-FFF2-40B4-BE49-F238E27FC236}">
                      <a16:creationId xmlns:a16="http://schemas.microsoft.com/office/drawing/2014/main" id="{F3DE0A1B-E0B6-4498-A6EC-84668E17EF0E}"/>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1" name="Freeform 27">
                  <a:extLst>
                    <a:ext uri="{FF2B5EF4-FFF2-40B4-BE49-F238E27FC236}">
                      <a16:creationId xmlns:a16="http://schemas.microsoft.com/office/drawing/2014/main" id="{F809BE3A-5DAB-462A-BED7-0BDB1C90A977}"/>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2" name="Freeform 28">
                  <a:extLst>
                    <a:ext uri="{FF2B5EF4-FFF2-40B4-BE49-F238E27FC236}">
                      <a16:creationId xmlns:a16="http://schemas.microsoft.com/office/drawing/2014/main" id="{90DDC4E7-C2A7-4DE8-93DE-B5FBD119F7D2}"/>
                    </a:ext>
                  </a:extLst>
                </p:cNvPr>
                <p:cNvSpPr>
                  <a:spLocks noChangeAspect="1"/>
                </p:cNvSpPr>
                <p:nvPr/>
              </p:nvSpPr>
              <p:spPr bwMode="auto">
                <a:xfrm>
                  <a:off x="2005" y="892"/>
                  <a:ext cx="615" cy="17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3" name="Freeform 29">
                  <a:extLst>
                    <a:ext uri="{FF2B5EF4-FFF2-40B4-BE49-F238E27FC236}">
                      <a16:creationId xmlns:a16="http://schemas.microsoft.com/office/drawing/2014/main" id="{3EDD31B4-B299-4865-A6C1-0FF3816F76C8}"/>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4" name="Freeform 30">
                  <a:extLst>
                    <a:ext uri="{FF2B5EF4-FFF2-40B4-BE49-F238E27FC236}">
                      <a16:creationId xmlns:a16="http://schemas.microsoft.com/office/drawing/2014/main" id="{B9408E31-5AB8-4167-A168-472EE90B003E}"/>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5" name="Freeform 31">
                  <a:extLst>
                    <a:ext uri="{FF2B5EF4-FFF2-40B4-BE49-F238E27FC236}">
                      <a16:creationId xmlns:a16="http://schemas.microsoft.com/office/drawing/2014/main" id="{6C282B50-FBE9-4D9D-95B7-22C20BEEC368}"/>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36" name="Line 32">
                  <a:extLst>
                    <a:ext uri="{FF2B5EF4-FFF2-40B4-BE49-F238E27FC236}">
                      <a16:creationId xmlns:a16="http://schemas.microsoft.com/office/drawing/2014/main" id="{FAA9E846-1BF8-4C8D-981A-6B07B7944CCB}"/>
                    </a:ext>
                  </a:extLst>
                </p:cNvPr>
                <p:cNvSpPr>
                  <a:spLocks noChangeShapeType="1"/>
                </p:cNvSpPr>
                <p:nvPr/>
              </p:nvSpPr>
              <p:spPr bwMode="auto">
                <a:xfrm>
                  <a:off x="2104" y="1056"/>
                  <a:ext cx="0" cy="62"/>
                </a:xfrm>
                <a:prstGeom prst="line">
                  <a:avLst/>
                </a:prstGeom>
                <a:noFill/>
                <a:ln w="25400">
                  <a:solidFill>
                    <a:srgbClr val="FFFFFF"/>
                  </a:solidFill>
                  <a:round/>
                  <a:headEnd/>
                  <a:tailEnd/>
                </a:ln>
                <a:effectLst>
                  <a:prstShdw prst="shdw17" dist="17961" dir="2700000">
                    <a:srgbClr val="FFFFFF">
                      <a:gamma/>
                      <a:shade val="60000"/>
                      <a:invGamma/>
                    </a:srgbClr>
                  </a:prstShdw>
                </a:effectLst>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sp>
          <p:nvSpPr>
            <p:cNvPr id="7" name="Line 33">
              <a:extLst>
                <a:ext uri="{FF2B5EF4-FFF2-40B4-BE49-F238E27FC236}">
                  <a16:creationId xmlns:a16="http://schemas.microsoft.com/office/drawing/2014/main" id="{D7D85780-5607-40FA-B382-512067EA298D}"/>
                </a:ext>
              </a:extLst>
            </p:cNvPr>
            <p:cNvSpPr>
              <a:spLocks noChangeShapeType="1"/>
            </p:cNvSpPr>
            <p:nvPr/>
          </p:nvSpPr>
          <p:spPr bwMode="auto">
            <a:xfrm flipV="1">
              <a:off x="1746" y="2604"/>
              <a:ext cx="0" cy="409"/>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nvGrpSpPr>
            <p:cNvPr id="8" name="Group 34">
              <a:extLst>
                <a:ext uri="{FF2B5EF4-FFF2-40B4-BE49-F238E27FC236}">
                  <a16:creationId xmlns:a16="http://schemas.microsoft.com/office/drawing/2014/main" id="{DBA00D1F-550B-44BA-84DD-7B953B1E8E0F}"/>
                </a:ext>
              </a:extLst>
            </p:cNvPr>
            <p:cNvGrpSpPr>
              <a:grpSpLocks/>
            </p:cNvGrpSpPr>
            <p:nvPr/>
          </p:nvGrpSpPr>
          <p:grpSpPr bwMode="auto">
            <a:xfrm>
              <a:off x="2517" y="3013"/>
              <a:ext cx="499" cy="553"/>
              <a:chOff x="2967" y="2733"/>
              <a:chExt cx="789" cy="870"/>
            </a:xfrm>
          </p:grpSpPr>
          <p:grpSp>
            <p:nvGrpSpPr>
              <p:cNvPr id="97" name="Group 35">
                <a:extLst>
                  <a:ext uri="{FF2B5EF4-FFF2-40B4-BE49-F238E27FC236}">
                    <a16:creationId xmlns:a16="http://schemas.microsoft.com/office/drawing/2014/main" id="{BD3E4B4C-CDB4-47D2-8BF0-6F793D30FB3E}"/>
                  </a:ext>
                </a:extLst>
              </p:cNvPr>
              <p:cNvGrpSpPr>
                <a:grpSpLocks/>
              </p:cNvGrpSpPr>
              <p:nvPr/>
            </p:nvGrpSpPr>
            <p:grpSpPr bwMode="auto">
              <a:xfrm>
                <a:off x="2967" y="3191"/>
                <a:ext cx="763" cy="412"/>
                <a:chOff x="1929" y="1343"/>
                <a:chExt cx="763" cy="412"/>
              </a:xfrm>
            </p:grpSpPr>
            <p:sp>
              <p:nvSpPr>
                <p:cNvPr id="110" name="Freeform 36">
                  <a:extLst>
                    <a:ext uri="{FF2B5EF4-FFF2-40B4-BE49-F238E27FC236}">
                      <a16:creationId xmlns:a16="http://schemas.microsoft.com/office/drawing/2014/main" id="{0B8DC065-FCB8-4F28-B73C-2570FBFAE9BB}"/>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1" name="Freeform 37">
                  <a:extLst>
                    <a:ext uri="{FF2B5EF4-FFF2-40B4-BE49-F238E27FC236}">
                      <a16:creationId xmlns:a16="http://schemas.microsoft.com/office/drawing/2014/main" id="{C77B5F45-FD0E-4B49-8775-A99B438ACEDF}"/>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2" name="Freeform 38">
                  <a:extLst>
                    <a:ext uri="{FF2B5EF4-FFF2-40B4-BE49-F238E27FC236}">
                      <a16:creationId xmlns:a16="http://schemas.microsoft.com/office/drawing/2014/main" id="{87D71C2F-BD7A-436B-A93B-449E44E80206}"/>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3" name="Freeform 39">
                  <a:extLst>
                    <a:ext uri="{FF2B5EF4-FFF2-40B4-BE49-F238E27FC236}">
                      <a16:creationId xmlns:a16="http://schemas.microsoft.com/office/drawing/2014/main" id="{EA22306A-F8C8-431F-995D-7B6F80232A92}"/>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4" name="Freeform 40">
                  <a:extLst>
                    <a:ext uri="{FF2B5EF4-FFF2-40B4-BE49-F238E27FC236}">
                      <a16:creationId xmlns:a16="http://schemas.microsoft.com/office/drawing/2014/main" id="{8150D081-AF4A-4046-A857-1C6375CB7592}"/>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5" name="Freeform 41">
                  <a:extLst>
                    <a:ext uri="{FF2B5EF4-FFF2-40B4-BE49-F238E27FC236}">
                      <a16:creationId xmlns:a16="http://schemas.microsoft.com/office/drawing/2014/main" id="{28126030-6482-4C5D-B222-B87BDACB06DE}"/>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6" name="Line 42">
                  <a:extLst>
                    <a:ext uri="{FF2B5EF4-FFF2-40B4-BE49-F238E27FC236}">
                      <a16:creationId xmlns:a16="http://schemas.microsoft.com/office/drawing/2014/main" id="{A9202287-5AD1-48F6-944E-EDB9D8E6C103}"/>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7" name="Line 43">
                  <a:extLst>
                    <a:ext uri="{FF2B5EF4-FFF2-40B4-BE49-F238E27FC236}">
                      <a16:creationId xmlns:a16="http://schemas.microsoft.com/office/drawing/2014/main" id="{8D691824-33CD-4FDC-8DCF-5876C7797365}"/>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8" name="Freeform 44">
                  <a:extLst>
                    <a:ext uri="{FF2B5EF4-FFF2-40B4-BE49-F238E27FC236}">
                      <a16:creationId xmlns:a16="http://schemas.microsoft.com/office/drawing/2014/main" id="{7EFEA97B-5D97-45A4-866B-6FC9A3828A1D}"/>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19" name="Line 45">
                  <a:extLst>
                    <a:ext uri="{FF2B5EF4-FFF2-40B4-BE49-F238E27FC236}">
                      <a16:creationId xmlns:a16="http://schemas.microsoft.com/office/drawing/2014/main" id="{6D80664D-B3CA-44F0-814A-D6F7AE783B6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0" name="Line 46">
                  <a:extLst>
                    <a:ext uri="{FF2B5EF4-FFF2-40B4-BE49-F238E27FC236}">
                      <a16:creationId xmlns:a16="http://schemas.microsoft.com/office/drawing/2014/main" id="{6EE00942-AD81-45DE-9133-5BD3D9EDBA36}"/>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1" name="Line 47">
                  <a:extLst>
                    <a:ext uri="{FF2B5EF4-FFF2-40B4-BE49-F238E27FC236}">
                      <a16:creationId xmlns:a16="http://schemas.microsoft.com/office/drawing/2014/main" id="{FEDD9CE7-B404-49F6-9B4B-440B35515C59}"/>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2" name="Line 48">
                  <a:extLst>
                    <a:ext uri="{FF2B5EF4-FFF2-40B4-BE49-F238E27FC236}">
                      <a16:creationId xmlns:a16="http://schemas.microsoft.com/office/drawing/2014/main" id="{77A3264D-D3F7-4FBB-9A7D-CF85D73BD0F6}"/>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23" name="Freeform 49">
                  <a:extLst>
                    <a:ext uri="{FF2B5EF4-FFF2-40B4-BE49-F238E27FC236}">
                      <a16:creationId xmlns:a16="http://schemas.microsoft.com/office/drawing/2014/main" id="{9C68C1B1-A290-48C9-AAA2-29A8B488934D}"/>
                    </a:ext>
                  </a:extLst>
                </p:cNvPr>
                <p:cNvSpPr>
                  <a:spLocks/>
                </p:cNvSpPr>
                <p:nvPr/>
              </p:nvSpPr>
              <p:spPr bwMode="auto">
                <a:xfrm>
                  <a:off x="2192" y="1633"/>
                  <a:ext cx="198" cy="8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rgbClr val="FFFFFF"/>
                  </a:solidFill>
                  <a:prstDash val="solid"/>
                  <a:round/>
                  <a:headEnd type="none" w="med" len="med"/>
                  <a:tailEnd type="none" w="med" len="med"/>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98" name="Group 50">
                <a:extLst>
                  <a:ext uri="{FF2B5EF4-FFF2-40B4-BE49-F238E27FC236}">
                    <a16:creationId xmlns:a16="http://schemas.microsoft.com/office/drawing/2014/main" id="{868F8F87-40EE-41CA-B9AE-0914B348B0DD}"/>
                  </a:ext>
                </a:extLst>
              </p:cNvPr>
              <p:cNvGrpSpPr>
                <a:grpSpLocks/>
              </p:cNvGrpSpPr>
              <p:nvPr/>
            </p:nvGrpSpPr>
            <p:grpSpPr bwMode="auto">
              <a:xfrm>
                <a:off x="3042" y="2733"/>
                <a:ext cx="714" cy="672"/>
                <a:chOff x="2004" y="885"/>
                <a:chExt cx="714" cy="672"/>
              </a:xfrm>
            </p:grpSpPr>
            <p:sp>
              <p:nvSpPr>
                <p:cNvPr id="99" name="Freeform 51">
                  <a:extLst>
                    <a:ext uri="{FF2B5EF4-FFF2-40B4-BE49-F238E27FC236}">
                      <a16:creationId xmlns:a16="http://schemas.microsoft.com/office/drawing/2014/main" id="{FE08CC3D-91A6-4F89-8978-C77A63EABD84}"/>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0" name="Freeform 52">
                  <a:extLst>
                    <a:ext uri="{FF2B5EF4-FFF2-40B4-BE49-F238E27FC236}">
                      <a16:creationId xmlns:a16="http://schemas.microsoft.com/office/drawing/2014/main" id="{EB3369D4-F824-497C-87BD-CAD2F39B3D04}"/>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1" name="Oval 53">
                  <a:extLst>
                    <a:ext uri="{FF2B5EF4-FFF2-40B4-BE49-F238E27FC236}">
                      <a16:creationId xmlns:a16="http://schemas.microsoft.com/office/drawing/2014/main" id="{F7469B9F-EAF8-4C00-A329-58AEEC7BD529}"/>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2" name="Freeform 54">
                  <a:extLst>
                    <a:ext uri="{FF2B5EF4-FFF2-40B4-BE49-F238E27FC236}">
                      <a16:creationId xmlns:a16="http://schemas.microsoft.com/office/drawing/2014/main" id="{01EB60AC-5310-45D3-946B-AF4752173D86}"/>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3" name="Freeform 55">
                  <a:extLst>
                    <a:ext uri="{FF2B5EF4-FFF2-40B4-BE49-F238E27FC236}">
                      <a16:creationId xmlns:a16="http://schemas.microsoft.com/office/drawing/2014/main" id="{DB380207-6CEF-4827-A0A9-E2CD21404551}"/>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4" name="Freeform 56">
                  <a:extLst>
                    <a:ext uri="{FF2B5EF4-FFF2-40B4-BE49-F238E27FC236}">
                      <a16:creationId xmlns:a16="http://schemas.microsoft.com/office/drawing/2014/main" id="{AD7A9FBF-1972-4EB0-AE5B-59F12AA87425}"/>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5" name="Freeform 57">
                  <a:extLst>
                    <a:ext uri="{FF2B5EF4-FFF2-40B4-BE49-F238E27FC236}">
                      <a16:creationId xmlns:a16="http://schemas.microsoft.com/office/drawing/2014/main" id="{6E49709A-8D5D-4863-B1FE-CA11E37E562C}"/>
                    </a:ext>
                  </a:extLst>
                </p:cNvPr>
                <p:cNvSpPr>
                  <a:spLocks noChangeAspect="1"/>
                </p:cNvSpPr>
                <p:nvPr/>
              </p:nvSpPr>
              <p:spPr bwMode="auto">
                <a:xfrm>
                  <a:off x="2004" y="892"/>
                  <a:ext cx="615" cy="17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6" name="Freeform 58">
                  <a:extLst>
                    <a:ext uri="{FF2B5EF4-FFF2-40B4-BE49-F238E27FC236}">
                      <a16:creationId xmlns:a16="http://schemas.microsoft.com/office/drawing/2014/main" id="{7B435347-22B7-47ED-BFD8-FA4056353A5E}"/>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7" name="Freeform 59">
                  <a:extLst>
                    <a:ext uri="{FF2B5EF4-FFF2-40B4-BE49-F238E27FC236}">
                      <a16:creationId xmlns:a16="http://schemas.microsoft.com/office/drawing/2014/main" id="{D79D5F6A-9569-42E2-ADAC-C746993664EB}"/>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8" name="Freeform 60">
                  <a:extLst>
                    <a:ext uri="{FF2B5EF4-FFF2-40B4-BE49-F238E27FC236}">
                      <a16:creationId xmlns:a16="http://schemas.microsoft.com/office/drawing/2014/main" id="{000722FF-1DE2-4278-BBBF-EB923B8AECFA}"/>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09" name="Line 61">
                  <a:extLst>
                    <a:ext uri="{FF2B5EF4-FFF2-40B4-BE49-F238E27FC236}">
                      <a16:creationId xmlns:a16="http://schemas.microsoft.com/office/drawing/2014/main" id="{498FB236-74DA-4AA2-AA32-1D3E3BBEAACA}"/>
                    </a:ext>
                  </a:extLst>
                </p:cNvPr>
                <p:cNvSpPr>
                  <a:spLocks noChangeShapeType="1"/>
                </p:cNvSpPr>
                <p:nvPr/>
              </p:nvSpPr>
              <p:spPr bwMode="auto">
                <a:xfrm>
                  <a:off x="2103" y="1056"/>
                  <a:ext cx="0" cy="62"/>
                </a:xfrm>
                <a:prstGeom prst="line">
                  <a:avLst/>
                </a:prstGeom>
                <a:noFill/>
                <a:ln w="25400">
                  <a:solidFill>
                    <a:srgbClr val="FFFFFF"/>
                  </a:solidFill>
                  <a:round/>
                  <a:headEnd/>
                  <a:tailEnd/>
                </a:ln>
                <a:effectLst>
                  <a:prstShdw prst="shdw17" dist="17961" dir="2700000">
                    <a:srgbClr val="FFFFFF">
                      <a:gamma/>
                      <a:shade val="60000"/>
                      <a:invGamma/>
                    </a:srgbClr>
                  </a:prstShdw>
                </a:effectLst>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sp>
          <p:nvSpPr>
            <p:cNvPr id="9" name="Line 62">
              <a:extLst>
                <a:ext uri="{FF2B5EF4-FFF2-40B4-BE49-F238E27FC236}">
                  <a16:creationId xmlns:a16="http://schemas.microsoft.com/office/drawing/2014/main" id="{51545A5D-007A-4399-9EDB-BD6E119D722E}"/>
                </a:ext>
              </a:extLst>
            </p:cNvPr>
            <p:cNvSpPr>
              <a:spLocks noChangeShapeType="1"/>
            </p:cNvSpPr>
            <p:nvPr/>
          </p:nvSpPr>
          <p:spPr bwMode="auto">
            <a:xfrm flipV="1">
              <a:off x="2834" y="2604"/>
              <a:ext cx="0" cy="409"/>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nvGrpSpPr>
            <p:cNvPr id="10" name="Group 63">
              <a:extLst>
                <a:ext uri="{FF2B5EF4-FFF2-40B4-BE49-F238E27FC236}">
                  <a16:creationId xmlns:a16="http://schemas.microsoft.com/office/drawing/2014/main" id="{8C58A5BB-E6AE-4A95-9AB0-26B8ECB6A75B}"/>
                </a:ext>
              </a:extLst>
            </p:cNvPr>
            <p:cNvGrpSpPr>
              <a:grpSpLocks/>
            </p:cNvGrpSpPr>
            <p:nvPr/>
          </p:nvGrpSpPr>
          <p:grpSpPr bwMode="auto">
            <a:xfrm>
              <a:off x="3651" y="3013"/>
              <a:ext cx="499" cy="553"/>
              <a:chOff x="2967" y="2733"/>
              <a:chExt cx="789" cy="870"/>
            </a:xfrm>
          </p:grpSpPr>
          <p:grpSp>
            <p:nvGrpSpPr>
              <p:cNvPr id="70" name="Group 64">
                <a:extLst>
                  <a:ext uri="{FF2B5EF4-FFF2-40B4-BE49-F238E27FC236}">
                    <a16:creationId xmlns:a16="http://schemas.microsoft.com/office/drawing/2014/main" id="{800CA378-D3CF-488B-A793-25AD6CDAD019}"/>
                  </a:ext>
                </a:extLst>
              </p:cNvPr>
              <p:cNvGrpSpPr>
                <a:grpSpLocks/>
              </p:cNvGrpSpPr>
              <p:nvPr/>
            </p:nvGrpSpPr>
            <p:grpSpPr bwMode="auto">
              <a:xfrm>
                <a:off x="2967" y="3191"/>
                <a:ext cx="763" cy="412"/>
                <a:chOff x="1929" y="1343"/>
                <a:chExt cx="763" cy="412"/>
              </a:xfrm>
            </p:grpSpPr>
            <p:sp>
              <p:nvSpPr>
                <p:cNvPr id="83" name="Freeform 65">
                  <a:extLst>
                    <a:ext uri="{FF2B5EF4-FFF2-40B4-BE49-F238E27FC236}">
                      <a16:creationId xmlns:a16="http://schemas.microsoft.com/office/drawing/2014/main" id="{BF2316BE-A26A-4430-BA93-E41B86A9BFC4}"/>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4" name="Freeform 66">
                  <a:extLst>
                    <a:ext uri="{FF2B5EF4-FFF2-40B4-BE49-F238E27FC236}">
                      <a16:creationId xmlns:a16="http://schemas.microsoft.com/office/drawing/2014/main" id="{4C008AB8-C26B-46AF-B201-B93AC86EC70C}"/>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5" name="Freeform 67">
                  <a:extLst>
                    <a:ext uri="{FF2B5EF4-FFF2-40B4-BE49-F238E27FC236}">
                      <a16:creationId xmlns:a16="http://schemas.microsoft.com/office/drawing/2014/main" id="{FC1FF1CC-4E48-43A2-8155-A37B6A7DB14E}"/>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6" name="Freeform 68">
                  <a:extLst>
                    <a:ext uri="{FF2B5EF4-FFF2-40B4-BE49-F238E27FC236}">
                      <a16:creationId xmlns:a16="http://schemas.microsoft.com/office/drawing/2014/main" id="{5B72FC42-00D6-48F7-9346-25CEE9FF028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7" name="Freeform 69">
                  <a:extLst>
                    <a:ext uri="{FF2B5EF4-FFF2-40B4-BE49-F238E27FC236}">
                      <a16:creationId xmlns:a16="http://schemas.microsoft.com/office/drawing/2014/main" id="{1259799D-B837-4994-A00D-FD809866BCCC}"/>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8" name="Freeform 70">
                  <a:extLst>
                    <a:ext uri="{FF2B5EF4-FFF2-40B4-BE49-F238E27FC236}">
                      <a16:creationId xmlns:a16="http://schemas.microsoft.com/office/drawing/2014/main" id="{8CFAE308-B6F7-4918-8031-8ED1743E8AE7}"/>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9" name="Line 71">
                  <a:extLst>
                    <a:ext uri="{FF2B5EF4-FFF2-40B4-BE49-F238E27FC236}">
                      <a16:creationId xmlns:a16="http://schemas.microsoft.com/office/drawing/2014/main" id="{9CFC51E4-31A9-408D-B5C5-417596734A03}"/>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0" name="Line 72">
                  <a:extLst>
                    <a:ext uri="{FF2B5EF4-FFF2-40B4-BE49-F238E27FC236}">
                      <a16:creationId xmlns:a16="http://schemas.microsoft.com/office/drawing/2014/main" id="{289532FD-7C11-4041-A092-18D7970B472E}"/>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1" name="Freeform 73">
                  <a:extLst>
                    <a:ext uri="{FF2B5EF4-FFF2-40B4-BE49-F238E27FC236}">
                      <a16:creationId xmlns:a16="http://schemas.microsoft.com/office/drawing/2014/main" id="{D9724C87-016F-41DD-94CF-F6A48B55A607}"/>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2" name="Line 74">
                  <a:extLst>
                    <a:ext uri="{FF2B5EF4-FFF2-40B4-BE49-F238E27FC236}">
                      <a16:creationId xmlns:a16="http://schemas.microsoft.com/office/drawing/2014/main" id="{C50AD663-5CC0-49FD-819B-F4229D55207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3" name="Line 75">
                  <a:extLst>
                    <a:ext uri="{FF2B5EF4-FFF2-40B4-BE49-F238E27FC236}">
                      <a16:creationId xmlns:a16="http://schemas.microsoft.com/office/drawing/2014/main" id="{97427C43-9C0F-439C-9AC3-19D2DF2E355F}"/>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4" name="Line 76">
                  <a:extLst>
                    <a:ext uri="{FF2B5EF4-FFF2-40B4-BE49-F238E27FC236}">
                      <a16:creationId xmlns:a16="http://schemas.microsoft.com/office/drawing/2014/main" id="{942F167B-2DF7-4E2C-873F-4EDC4BCD04EE}"/>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5" name="Line 77">
                  <a:extLst>
                    <a:ext uri="{FF2B5EF4-FFF2-40B4-BE49-F238E27FC236}">
                      <a16:creationId xmlns:a16="http://schemas.microsoft.com/office/drawing/2014/main" id="{B12219DB-CF39-4125-849E-3F78133F517D}"/>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96" name="Freeform 78">
                  <a:extLst>
                    <a:ext uri="{FF2B5EF4-FFF2-40B4-BE49-F238E27FC236}">
                      <a16:creationId xmlns:a16="http://schemas.microsoft.com/office/drawing/2014/main" id="{0E38D4E8-58EE-41A2-AFCE-6B35C352AFC7}"/>
                    </a:ext>
                  </a:extLst>
                </p:cNvPr>
                <p:cNvSpPr>
                  <a:spLocks/>
                </p:cNvSpPr>
                <p:nvPr/>
              </p:nvSpPr>
              <p:spPr bwMode="auto">
                <a:xfrm>
                  <a:off x="2196" y="1633"/>
                  <a:ext cx="198" cy="8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rgbClr val="FFFFFF"/>
                  </a:solidFill>
                  <a:prstDash val="solid"/>
                  <a:round/>
                  <a:headEnd type="none" w="med" len="med"/>
                  <a:tailEnd type="none" w="med" len="med"/>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71" name="Group 79">
                <a:extLst>
                  <a:ext uri="{FF2B5EF4-FFF2-40B4-BE49-F238E27FC236}">
                    <a16:creationId xmlns:a16="http://schemas.microsoft.com/office/drawing/2014/main" id="{BB83BFD1-8BBA-4E10-B8CB-AFF9139AB4ED}"/>
                  </a:ext>
                </a:extLst>
              </p:cNvPr>
              <p:cNvGrpSpPr>
                <a:grpSpLocks/>
              </p:cNvGrpSpPr>
              <p:nvPr/>
            </p:nvGrpSpPr>
            <p:grpSpPr bwMode="auto">
              <a:xfrm>
                <a:off x="3042" y="2733"/>
                <a:ext cx="714" cy="672"/>
                <a:chOff x="2004" y="885"/>
                <a:chExt cx="714" cy="672"/>
              </a:xfrm>
            </p:grpSpPr>
            <p:sp>
              <p:nvSpPr>
                <p:cNvPr id="72" name="Freeform 80">
                  <a:extLst>
                    <a:ext uri="{FF2B5EF4-FFF2-40B4-BE49-F238E27FC236}">
                      <a16:creationId xmlns:a16="http://schemas.microsoft.com/office/drawing/2014/main" id="{FD79C435-D6C6-4F4F-8359-9E9C6BF794B2}"/>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3" name="Freeform 81">
                  <a:extLst>
                    <a:ext uri="{FF2B5EF4-FFF2-40B4-BE49-F238E27FC236}">
                      <a16:creationId xmlns:a16="http://schemas.microsoft.com/office/drawing/2014/main" id="{C07D8F9E-6B12-4553-AD23-57E099E3C5D1}"/>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4" name="Oval 82">
                  <a:extLst>
                    <a:ext uri="{FF2B5EF4-FFF2-40B4-BE49-F238E27FC236}">
                      <a16:creationId xmlns:a16="http://schemas.microsoft.com/office/drawing/2014/main" id="{D756B73B-0A30-4840-861D-AB44D244CBF1}"/>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5" name="Freeform 83">
                  <a:extLst>
                    <a:ext uri="{FF2B5EF4-FFF2-40B4-BE49-F238E27FC236}">
                      <a16:creationId xmlns:a16="http://schemas.microsoft.com/office/drawing/2014/main" id="{18F394F1-34D5-453C-B160-0A346D74BE5A}"/>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6" name="Freeform 84">
                  <a:extLst>
                    <a:ext uri="{FF2B5EF4-FFF2-40B4-BE49-F238E27FC236}">
                      <a16:creationId xmlns:a16="http://schemas.microsoft.com/office/drawing/2014/main" id="{E2F305FF-9F2F-40C2-9506-D89767395A30}"/>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7" name="Freeform 85">
                  <a:extLst>
                    <a:ext uri="{FF2B5EF4-FFF2-40B4-BE49-F238E27FC236}">
                      <a16:creationId xmlns:a16="http://schemas.microsoft.com/office/drawing/2014/main" id="{C07EE360-AF33-418B-9281-E627D0E5EB23}"/>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8" name="Freeform 86">
                  <a:extLst>
                    <a:ext uri="{FF2B5EF4-FFF2-40B4-BE49-F238E27FC236}">
                      <a16:creationId xmlns:a16="http://schemas.microsoft.com/office/drawing/2014/main" id="{915CE6FE-618A-4836-AB00-4F788084452E}"/>
                    </a:ext>
                  </a:extLst>
                </p:cNvPr>
                <p:cNvSpPr>
                  <a:spLocks noChangeAspect="1"/>
                </p:cNvSpPr>
                <p:nvPr/>
              </p:nvSpPr>
              <p:spPr bwMode="auto">
                <a:xfrm>
                  <a:off x="2005" y="892"/>
                  <a:ext cx="615" cy="17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79" name="Freeform 87">
                  <a:extLst>
                    <a:ext uri="{FF2B5EF4-FFF2-40B4-BE49-F238E27FC236}">
                      <a16:creationId xmlns:a16="http://schemas.microsoft.com/office/drawing/2014/main" id="{218F68EF-171A-46FA-8D4F-0608BA365911}"/>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0" name="Freeform 88">
                  <a:extLst>
                    <a:ext uri="{FF2B5EF4-FFF2-40B4-BE49-F238E27FC236}">
                      <a16:creationId xmlns:a16="http://schemas.microsoft.com/office/drawing/2014/main" id="{E24FA6C6-F871-47D4-8B71-C178230098D7}"/>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1" name="Freeform 89">
                  <a:extLst>
                    <a:ext uri="{FF2B5EF4-FFF2-40B4-BE49-F238E27FC236}">
                      <a16:creationId xmlns:a16="http://schemas.microsoft.com/office/drawing/2014/main" id="{4C91040C-E35A-4F12-9A08-8F2521AF06A5}"/>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82" name="Line 90">
                  <a:extLst>
                    <a:ext uri="{FF2B5EF4-FFF2-40B4-BE49-F238E27FC236}">
                      <a16:creationId xmlns:a16="http://schemas.microsoft.com/office/drawing/2014/main" id="{C839DBBE-F59F-4636-9E7B-65FE22361F17}"/>
                    </a:ext>
                  </a:extLst>
                </p:cNvPr>
                <p:cNvSpPr>
                  <a:spLocks noChangeShapeType="1"/>
                </p:cNvSpPr>
                <p:nvPr/>
              </p:nvSpPr>
              <p:spPr bwMode="auto">
                <a:xfrm>
                  <a:off x="2104" y="1056"/>
                  <a:ext cx="0" cy="62"/>
                </a:xfrm>
                <a:prstGeom prst="line">
                  <a:avLst/>
                </a:prstGeom>
                <a:noFill/>
                <a:ln w="25400">
                  <a:solidFill>
                    <a:srgbClr val="FFFFFF"/>
                  </a:solidFill>
                  <a:round/>
                  <a:headEnd/>
                  <a:tailEnd/>
                </a:ln>
                <a:effectLst>
                  <a:prstShdw prst="shdw17" dist="17961" dir="2700000">
                    <a:srgbClr val="FFFFFF">
                      <a:gamma/>
                      <a:shade val="60000"/>
                      <a:invGamma/>
                    </a:srgbClr>
                  </a:prstShdw>
                </a:effectLst>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sp>
          <p:nvSpPr>
            <p:cNvPr id="11" name="Line 91">
              <a:extLst>
                <a:ext uri="{FF2B5EF4-FFF2-40B4-BE49-F238E27FC236}">
                  <a16:creationId xmlns:a16="http://schemas.microsoft.com/office/drawing/2014/main" id="{87FDE194-99E9-4550-992F-3CF4168A8B65}"/>
                </a:ext>
              </a:extLst>
            </p:cNvPr>
            <p:cNvSpPr>
              <a:spLocks noChangeShapeType="1"/>
            </p:cNvSpPr>
            <p:nvPr/>
          </p:nvSpPr>
          <p:spPr bwMode="auto">
            <a:xfrm flipV="1">
              <a:off x="3967" y="2604"/>
              <a:ext cx="0" cy="409"/>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nvGrpSpPr>
            <p:cNvPr id="12" name="Group 92">
              <a:extLst>
                <a:ext uri="{FF2B5EF4-FFF2-40B4-BE49-F238E27FC236}">
                  <a16:creationId xmlns:a16="http://schemas.microsoft.com/office/drawing/2014/main" id="{1B4E85AD-0F46-495A-BCFD-8C58AB0D4F47}"/>
                </a:ext>
              </a:extLst>
            </p:cNvPr>
            <p:cNvGrpSpPr>
              <a:grpSpLocks/>
            </p:cNvGrpSpPr>
            <p:nvPr/>
          </p:nvGrpSpPr>
          <p:grpSpPr bwMode="auto">
            <a:xfrm>
              <a:off x="2018" y="1643"/>
              <a:ext cx="499" cy="553"/>
              <a:chOff x="2967" y="2733"/>
              <a:chExt cx="789" cy="870"/>
            </a:xfrm>
          </p:grpSpPr>
          <p:grpSp>
            <p:nvGrpSpPr>
              <p:cNvPr id="43" name="Group 93">
                <a:extLst>
                  <a:ext uri="{FF2B5EF4-FFF2-40B4-BE49-F238E27FC236}">
                    <a16:creationId xmlns:a16="http://schemas.microsoft.com/office/drawing/2014/main" id="{7D6E468F-82A9-4A7E-B616-D2B59DBD5CAA}"/>
                  </a:ext>
                </a:extLst>
              </p:cNvPr>
              <p:cNvGrpSpPr>
                <a:grpSpLocks/>
              </p:cNvGrpSpPr>
              <p:nvPr/>
            </p:nvGrpSpPr>
            <p:grpSpPr bwMode="auto">
              <a:xfrm>
                <a:off x="2967" y="3191"/>
                <a:ext cx="763" cy="412"/>
                <a:chOff x="1929" y="1343"/>
                <a:chExt cx="763" cy="412"/>
              </a:xfrm>
            </p:grpSpPr>
            <p:sp>
              <p:nvSpPr>
                <p:cNvPr id="56" name="Freeform 94">
                  <a:extLst>
                    <a:ext uri="{FF2B5EF4-FFF2-40B4-BE49-F238E27FC236}">
                      <a16:creationId xmlns:a16="http://schemas.microsoft.com/office/drawing/2014/main" id="{DA8771CC-4029-409A-99C0-68AC50DA1367}"/>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7" name="Freeform 95">
                  <a:extLst>
                    <a:ext uri="{FF2B5EF4-FFF2-40B4-BE49-F238E27FC236}">
                      <a16:creationId xmlns:a16="http://schemas.microsoft.com/office/drawing/2014/main" id="{C5D5D401-012A-4E3A-9E93-FFCEA1C61271}"/>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8" name="Freeform 96">
                  <a:extLst>
                    <a:ext uri="{FF2B5EF4-FFF2-40B4-BE49-F238E27FC236}">
                      <a16:creationId xmlns:a16="http://schemas.microsoft.com/office/drawing/2014/main" id="{B71CC2C4-B6A7-475A-B592-F90CCBE0E1F5}"/>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9" name="Freeform 97">
                  <a:extLst>
                    <a:ext uri="{FF2B5EF4-FFF2-40B4-BE49-F238E27FC236}">
                      <a16:creationId xmlns:a16="http://schemas.microsoft.com/office/drawing/2014/main" id="{EC1AD1EB-D040-4D70-854B-5FD36666E3BE}"/>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0" name="Freeform 98">
                  <a:extLst>
                    <a:ext uri="{FF2B5EF4-FFF2-40B4-BE49-F238E27FC236}">
                      <a16:creationId xmlns:a16="http://schemas.microsoft.com/office/drawing/2014/main" id="{0489A427-0837-401E-BFE0-A35A7F23DF4F}"/>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1" name="Freeform 99">
                  <a:extLst>
                    <a:ext uri="{FF2B5EF4-FFF2-40B4-BE49-F238E27FC236}">
                      <a16:creationId xmlns:a16="http://schemas.microsoft.com/office/drawing/2014/main" id="{D7E625A2-4656-4CD4-AB24-0A47D3C77B46}"/>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2" name="Line 100">
                  <a:extLst>
                    <a:ext uri="{FF2B5EF4-FFF2-40B4-BE49-F238E27FC236}">
                      <a16:creationId xmlns:a16="http://schemas.microsoft.com/office/drawing/2014/main" id="{F78AD20D-DD26-4188-8489-A5E748EEC00F}"/>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3" name="Line 101">
                  <a:extLst>
                    <a:ext uri="{FF2B5EF4-FFF2-40B4-BE49-F238E27FC236}">
                      <a16:creationId xmlns:a16="http://schemas.microsoft.com/office/drawing/2014/main" id="{1A15D26A-3456-41DE-968A-A3FB9E4160D2}"/>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4" name="Freeform 102">
                  <a:extLst>
                    <a:ext uri="{FF2B5EF4-FFF2-40B4-BE49-F238E27FC236}">
                      <a16:creationId xmlns:a16="http://schemas.microsoft.com/office/drawing/2014/main" id="{7C1D66C3-669E-468E-A975-BFC13B8690D2}"/>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5" name="Line 103">
                  <a:extLst>
                    <a:ext uri="{FF2B5EF4-FFF2-40B4-BE49-F238E27FC236}">
                      <a16:creationId xmlns:a16="http://schemas.microsoft.com/office/drawing/2014/main" id="{556638D1-3F93-434D-B6BC-B449F5FFCE7D}"/>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6" name="Line 104">
                  <a:extLst>
                    <a:ext uri="{FF2B5EF4-FFF2-40B4-BE49-F238E27FC236}">
                      <a16:creationId xmlns:a16="http://schemas.microsoft.com/office/drawing/2014/main" id="{CD63E2C3-BF48-483D-A575-C8F35C0E5B0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7" name="Line 105">
                  <a:extLst>
                    <a:ext uri="{FF2B5EF4-FFF2-40B4-BE49-F238E27FC236}">
                      <a16:creationId xmlns:a16="http://schemas.microsoft.com/office/drawing/2014/main" id="{A20C55AF-5324-40AC-9A0E-5AB15A3AFA1D}"/>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8" name="Line 106">
                  <a:extLst>
                    <a:ext uri="{FF2B5EF4-FFF2-40B4-BE49-F238E27FC236}">
                      <a16:creationId xmlns:a16="http://schemas.microsoft.com/office/drawing/2014/main" id="{1A2CB32D-CCB1-4CAD-B87B-0DDB8EAD8836}"/>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69" name="Freeform 107">
                  <a:extLst>
                    <a:ext uri="{FF2B5EF4-FFF2-40B4-BE49-F238E27FC236}">
                      <a16:creationId xmlns:a16="http://schemas.microsoft.com/office/drawing/2014/main" id="{C6E6EA98-265E-48BE-AEBE-CE02EB95CB0E}"/>
                    </a:ext>
                  </a:extLst>
                </p:cNvPr>
                <p:cNvSpPr>
                  <a:spLocks/>
                </p:cNvSpPr>
                <p:nvPr/>
              </p:nvSpPr>
              <p:spPr bwMode="auto">
                <a:xfrm>
                  <a:off x="2192" y="1633"/>
                  <a:ext cx="198" cy="8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rgbClr val="FFFFFF"/>
                  </a:solidFill>
                  <a:prstDash val="solid"/>
                  <a:round/>
                  <a:headEnd type="none" w="med" len="med"/>
                  <a:tailEnd type="none" w="med" len="med"/>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44" name="Group 108">
                <a:extLst>
                  <a:ext uri="{FF2B5EF4-FFF2-40B4-BE49-F238E27FC236}">
                    <a16:creationId xmlns:a16="http://schemas.microsoft.com/office/drawing/2014/main" id="{AA60F795-006B-44FB-9AB7-ABBB4370D091}"/>
                  </a:ext>
                </a:extLst>
              </p:cNvPr>
              <p:cNvGrpSpPr>
                <a:grpSpLocks/>
              </p:cNvGrpSpPr>
              <p:nvPr/>
            </p:nvGrpSpPr>
            <p:grpSpPr bwMode="auto">
              <a:xfrm>
                <a:off x="3042" y="2733"/>
                <a:ext cx="714" cy="672"/>
                <a:chOff x="2004" y="885"/>
                <a:chExt cx="714" cy="672"/>
              </a:xfrm>
            </p:grpSpPr>
            <p:sp>
              <p:nvSpPr>
                <p:cNvPr id="45" name="Freeform 109">
                  <a:extLst>
                    <a:ext uri="{FF2B5EF4-FFF2-40B4-BE49-F238E27FC236}">
                      <a16:creationId xmlns:a16="http://schemas.microsoft.com/office/drawing/2014/main" id="{08D94D4F-F6EB-46ED-8BC2-527925DF33ED}"/>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6" name="Freeform 110">
                  <a:extLst>
                    <a:ext uri="{FF2B5EF4-FFF2-40B4-BE49-F238E27FC236}">
                      <a16:creationId xmlns:a16="http://schemas.microsoft.com/office/drawing/2014/main" id="{D545AD24-8D24-432A-BE2A-E86FDA66299A}"/>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7" name="Oval 111">
                  <a:extLst>
                    <a:ext uri="{FF2B5EF4-FFF2-40B4-BE49-F238E27FC236}">
                      <a16:creationId xmlns:a16="http://schemas.microsoft.com/office/drawing/2014/main" id="{A2AECC16-8912-4B10-BD01-98BF30D66FCA}"/>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8" name="Freeform 112">
                  <a:extLst>
                    <a:ext uri="{FF2B5EF4-FFF2-40B4-BE49-F238E27FC236}">
                      <a16:creationId xmlns:a16="http://schemas.microsoft.com/office/drawing/2014/main" id="{EE1F73EB-30E5-4644-B72B-6EBEDDA205B6}"/>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9" name="Freeform 113">
                  <a:extLst>
                    <a:ext uri="{FF2B5EF4-FFF2-40B4-BE49-F238E27FC236}">
                      <a16:creationId xmlns:a16="http://schemas.microsoft.com/office/drawing/2014/main" id="{D0D35E75-5010-4A78-8B00-3648360F6717}"/>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0" name="Freeform 114">
                  <a:extLst>
                    <a:ext uri="{FF2B5EF4-FFF2-40B4-BE49-F238E27FC236}">
                      <a16:creationId xmlns:a16="http://schemas.microsoft.com/office/drawing/2014/main" id="{271CF21F-41D8-4176-A1D4-35AD7CD3E64C}"/>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1" name="Freeform 115">
                  <a:extLst>
                    <a:ext uri="{FF2B5EF4-FFF2-40B4-BE49-F238E27FC236}">
                      <a16:creationId xmlns:a16="http://schemas.microsoft.com/office/drawing/2014/main" id="{4942D689-E948-429D-A8DE-30C16969F461}"/>
                    </a:ext>
                  </a:extLst>
                </p:cNvPr>
                <p:cNvSpPr>
                  <a:spLocks noChangeAspect="1"/>
                </p:cNvSpPr>
                <p:nvPr/>
              </p:nvSpPr>
              <p:spPr bwMode="auto">
                <a:xfrm>
                  <a:off x="2004" y="892"/>
                  <a:ext cx="615" cy="17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2" name="Freeform 116">
                  <a:extLst>
                    <a:ext uri="{FF2B5EF4-FFF2-40B4-BE49-F238E27FC236}">
                      <a16:creationId xmlns:a16="http://schemas.microsoft.com/office/drawing/2014/main" id="{ABA048F4-3379-4230-99F5-4A65115C46CC}"/>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3" name="Freeform 117">
                  <a:extLst>
                    <a:ext uri="{FF2B5EF4-FFF2-40B4-BE49-F238E27FC236}">
                      <a16:creationId xmlns:a16="http://schemas.microsoft.com/office/drawing/2014/main" id="{E9488F79-2B63-49A2-AE81-262236F16679}"/>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4" name="Freeform 118">
                  <a:extLst>
                    <a:ext uri="{FF2B5EF4-FFF2-40B4-BE49-F238E27FC236}">
                      <a16:creationId xmlns:a16="http://schemas.microsoft.com/office/drawing/2014/main" id="{A361F300-1DBA-4738-979E-224D410152F2}"/>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55" name="Line 119">
                  <a:extLst>
                    <a:ext uri="{FF2B5EF4-FFF2-40B4-BE49-F238E27FC236}">
                      <a16:creationId xmlns:a16="http://schemas.microsoft.com/office/drawing/2014/main" id="{C2BF5670-E96C-435A-9BEF-F41DDE1060CE}"/>
                    </a:ext>
                  </a:extLst>
                </p:cNvPr>
                <p:cNvSpPr>
                  <a:spLocks noChangeShapeType="1"/>
                </p:cNvSpPr>
                <p:nvPr/>
              </p:nvSpPr>
              <p:spPr bwMode="auto">
                <a:xfrm>
                  <a:off x="2103" y="1055"/>
                  <a:ext cx="0" cy="62"/>
                </a:xfrm>
                <a:prstGeom prst="line">
                  <a:avLst/>
                </a:prstGeom>
                <a:noFill/>
                <a:ln w="25400">
                  <a:solidFill>
                    <a:srgbClr val="FFFFFF"/>
                  </a:solidFill>
                  <a:round/>
                  <a:headEnd/>
                  <a:tailEnd/>
                </a:ln>
                <a:effectLst>
                  <a:prstShdw prst="shdw17" dist="17961" dir="2700000">
                    <a:srgbClr val="FFFFFF">
                      <a:gamma/>
                      <a:shade val="60000"/>
                      <a:invGamma/>
                    </a:srgbClr>
                  </a:prstShdw>
                </a:effectLst>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sp>
          <p:nvSpPr>
            <p:cNvPr id="13" name="Line 120">
              <a:extLst>
                <a:ext uri="{FF2B5EF4-FFF2-40B4-BE49-F238E27FC236}">
                  <a16:creationId xmlns:a16="http://schemas.microsoft.com/office/drawing/2014/main" id="{DF2D10BC-69A7-4690-8506-6B2B9819EA91}"/>
                </a:ext>
              </a:extLst>
            </p:cNvPr>
            <p:cNvSpPr>
              <a:spLocks noChangeShapeType="1"/>
            </p:cNvSpPr>
            <p:nvPr/>
          </p:nvSpPr>
          <p:spPr bwMode="auto">
            <a:xfrm flipV="1">
              <a:off x="2290" y="2196"/>
              <a:ext cx="0" cy="409"/>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nvGrpSpPr>
            <p:cNvPr id="14" name="Group 121">
              <a:extLst>
                <a:ext uri="{FF2B5EF4-FFF2-40B4-BE49-F238E27FC236}">
                  <a16:creationId xmlns:a16="http://schemas.microsoft.com/office/drawing/2014/main" id="{FEA2CA2D-8912-4CF2-A086-5E52E9555242}"/>
                </a:ext>
              </a:extLst>
            </p:cNvPr>
            <p:cNvGrpSpPr>
              <a:grpSpLocks/>
            </p:cNvGrpSpPr>
            <p:nvPr/>
          </p:nvGrpSpPr>
          <p:grpSpPr bwMode="auto">
            <a:xfrm>
              <a:off x="3243" y="1652"/>
              <a:ext cx="499" cy="553"/>
              <a:chOff x="2967" y="2733"/>
              <a:chExt cx="789" cy="870"/>
            </a:xfrm>
          </p:grpSpPr>
          <p:grpSp>
            <p:nvGrpSpPr>
              <p:cNvPr id="16" name="Group 122">
                <a:extLst>
                  <a:ext uri="{FF2B5EF4-FFF2-40B4-BE49-F238E27FC236}">
                    <a16:creationId xmlns:a16="http://schemas.microsoft.com/office/drawing/2014/main" id="{3AA7A70F-CB5D-4FCD-8E25-26BABB212965}"/>
                  </a:ext>
                </a:extLst>
              </p:cNvPr>
              <p:cNvGrpSpPr>
                <a:grpSpLocks/>
              </p:cNvGrpSpPr>
              <p:nvPr/>
            </p:nvGrpSpPr>
            <p:grpSpPr bwMode="auto">
              <a:xfrm>
                <a:off x="2967" y="3191"/>
                <a:ext cx="763" cy="412"/>
                <a:chOff x="1929" y="1343"/>
                <a:chExt cx="763" cy="412"/>
              </a:xfrm>
            </p:grpSpPr>
            <p:sp>
              <p:nvSpPr>
                <p:cNvPr id="29" name="Freeform 123">
                  <a:extLst>
                    <a:ext uri="{FF2B5EF4-FFF2-40B4-BE49-F238E27FC236}">
                      <a16:creationId xmlns:a16="http://schemas.microsoft.com/office/drawing/2014/main" id="{FBA82DA3-3044-4CE7-9758-4CF664E53D7D}"/>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0" name="Freeform 124">
                  <a:extLst>
                    <a:ext uri="{FF2B5EF4-FFF2-40B4-BE49-F238E27FC236}">
                      <a16:creationId xmlns:a16="http://schemas.microsoft.com/office/drawing/2014/main" id="{F5D8D517-7C00-4BF2-996D-899FE2D97A9B}"/>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1" name="Freeform 125">
                  <a:extLst>
                    <a:ext uri="{FF2B5EF4-FFF2-40B4-BE49-F238E27FC236}">
                      <a16:creationId xmlns:a16="http://schemas.microsoft.com/office/drawing/2014/main" id="{F3B74682-E4F9-42CB-8D63-B32C9E01D0DC}"/>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2" name="Freeform 126">
                  <a:extLst>
                    <a:ext uri="{FF2B5EF4-FFF2-40B4-BE49-F238E27FC236}">
                      <a16:creationId xmlns:a16="http://schemas.microsoft.com/office/drawing/2014/main" id="{7861059E-EE96-4126-83CA-9CBE5C898EF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3" name="Freeform 127">
                  <a:extLst>
                    <a:ext uri="{FF2B5EF4-FFF2-40B4-BE49-F238E27FC236}">
                      <a16:creationId xmlns:a16="http://schemas.microsoft.com/office/drawing/2014/main" id="{ABF411E4-A337-469D-AEE4-A5DA0359A768}"/>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4" name="Freeform 128">
                  <a:extLst>
                    <a:ext uri="{FF2B5EF4-FFF2-40B4-BE49-F238E27FC236}">
                      <a16:creationId xmlns:a16="http://schemas.microsoft.com/office/drawing/2014/main" id="{1B3D1E7D-D8CB-4E09-B933-6BF28B16258D}"/>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5" name="Line 129">
                  <a:extLst>
                    <a:ext uri="{FF2B5EF4-FFF2-40B4-BE49-F238E27FC236}">
                      <a16:creationId xmlns:a16="http://schemas.microsoft.com/office/drawing/2014/main" id="{1988929C-9DF3-4209-ADDB-1088720B7F34}"/>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6" name="Line 130">
                  <a:extLst>
                    <a:ext uri="{FF2B5EF4-FFF2-40B4-BE49-F238E27FC236}">
                      <a16:creationId xmlns:a16="http://schemas.microsoft.com/office/drawing/2014/main" id="{5CFBE945-3C39-4C70-9CD7-38855BC5ED74}"/>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7" name="Freeform 131">
                  <a:extLst>
                    <a:ext uri="{FF2B5EF4-FFF2-40B4-BE49-F238E27FC236}">
                      <a16:creationId xmlns:a16="http://schemas.microsoft.com/office/drawing/2014/main" id="{4C9E0515-49A4-4B8A-91B2-82DBC6067879}"/>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8" name="Line 132">
                  <a:extLst>
                    <a:ext uri="{FF2B5EF4-FFF2-40B4-BE49-F238E27FC236}">
                      <a16:creationId xmlns:a16="http://schemas.microsoft.com/office/drawing/2014/main" id="{A6428FD6-0F57-4496-B55A-B95106644090}"/>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39" name="Line 133">
                  <a:extLst>
                    <a:ext uri="{FF2B5EF4-FFF2-40B4-BE49-F238E27FC236}">
                      <a16:creationId xmlns:a16="http://schemas.microsoft.com/office/drawing/2014/main" id="{FAA1F151-ADD0-4B83-86C7-9D2EFA247015}"/>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0" name="Line 134">
                  <a:extLst>
                    <a:ext uri="{FF2B5EF4-FFF2-40B4-BE49-F238E27FC236}">
                      <a16:creationId xmlns:a16="http://schemas.microsoft.com/office/drawing/2014/main" id="{CED8B0FC-D59E-47E9-B74B-D9805FAAA3AF}"/>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1" name="Line 135">
                  <a:extLst>
                    <a:ext uri="{FF2B5EF4-FFF2-40B4-BE49-F238E27FC236}">
                      <a16:creationId xmlns:a16="http://schemas.microsoft.com/office/drawing/2014/main" id="{092F95C0-C5F5-4331-AD9E-F45C00480DFE}"/>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42" name="Freeform 136">
                  <a:extLst>
                    <a:ext uri="{FF2B5EF4-FFF2-40B4-BE49-F238E27FC236}">
                      <a16:creationId xmlns:a16="http://schemas.microsoft.com/office/drawing/2014/main" id="{CC4344DB-4542-40B7-84DB-33035498EAA0}"/>
                    </a:ext>
                  </a:extLst>
                </p:cNvPr>
                <p:cNvSpPr>
                  <a:spLocks/>
                </p:cNvSpPr>
                <p:nvPr/>
              </p:nvSpPr>
              <p:spPr bwMode="auto">
                <a:xfrm>
                  <a:off x="2196" y="1632"/>
                  <a:ext cx="198" cy="83"/>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rgbClr val="FFFFFF"/>
                  </a:solidFill>
                  <a:prstDash val="solid"/>
                  <a:round/>
                  <a:headEnd type="none" w="med" len="med"/>
                  <a:tailEnd type="none" w="med" len="med"/>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17" name="Group 137">
                <a:extLst>
                  <a:ext uri="{FF2B5EF4-FFF2-40B4-BE49-F238E27FC236}">
                    <a16:creationId xmlns:a16="http://schemas.microsoft.com/office/drawing/2014/main" id="{902C4858-CAB7-4B6A-8E90-9EFB4BD81A31}"/>
                  </a:ext>
                </a:extLst>
              </p:cNvPr>
              <p:cNvGrpSpPr>
                <a:grpSpLocks/>
              </p:cNvGrpSpPr>
              <p:nvPr/>
            </p:nvGrpSpPr>
            <p:grpSpPr bwMode="auto">
              <a:xfrm>
                <a:off x="3042" y="2733"/>
                <a:ext cx="714" cy="672"/>
                <a:chOff x="2004" y="885"/>
                <a:chExt cx="714" cy="672"/>
              </a:xfrm>
            </p:grpSpPr>
            <p:sp>
              <p:nvSpPr>
                <p:cNvPr id="18" name="Freeform 138">
                  <a:extLst>
                    <a:ext uri="{FF2B5EF4-FFF2-40B4-BE49-F238E27FC236}">
                      <a16:creationId xmlns:a16="http://schemas.microsoft.com/office/drawing/2014/main" id="{938A4C55-6DD2-4CFD-A033-C04E484A151F}"/>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19" name="Freeform 139">
                  <a:extLst>
                    <a:ext uri="{FF2B5EF4-FFF2-40B4-BE49-F238E27FC236}">
                      <a16:creationId xmlns:a16="http://schemas.microsoft.com/office/drawing/2014/main" id="{511C3DE2-54BC-4919-80BE-A88FE68F5E51}"/>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0" name="Oval 140">
                  <a:extLst>
                    <a:ext uri="{FF2B5EF4-FFF2-40B4-BE49-F238E27FC236}">
                      <a16:creationId xmlns:a16="http://schemas.microsoft.com/office/drawing/2014/main" id="{78DEE2D5-1788-401E-A0A0-CFED4F0B60F8}"/>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Freeform 141">
                  <a:extLst>
                    <a:ext uri="{FF2B5EF4-FFF2-40B4-BE49-F238E27FC236}">
                      <a16:creationId xmlns:a16="http://schemas.microsoft.com/office/drawing/2014/main" id="{02D9D488-8172-4C3C-BF4D-B0DD9D0E586C}"/>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2" name="Freeform 142">
                  <a:extLst>
                    <a:ext uri="{FF2B5EF4-FFF2-40B4-BE49-F238E27FC236}">
                      <a16:creationId xmlns:a16="http://schemas.microsoft.com/office/drawing/2014/main" id="{807B714F-B8F6-4772-97C6-BDE51DE78F6B}"/>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3" name="Freeform 143">
                  <a:extLst>
                    <a:ext uri="{FF2B5EF4-FFF2-40B4-BE49-F238E27FC236}">
                      <a16:creationId xmlns:a16="http://schemas.microsoft.com/office/drawing/2014/main" id="{DE7AF816-7484-4F9C-843D-49D3C56C362A}"/>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4" name="Freeform 144">
                  <a:extLst>
                    <a:ext uri="{FF2B5EF4-FFF2-40B4-BE49-F238E27FC236}">
                      <a16:creationId xmlns:a16="http://schemas.microsoft.com/office/drawing/2014/main" id="{648DB286-0ABC-4726-8C21-97E603722AAB}"/>
                    </a:ext>
                  </a:extLst>
                </p:cNvPr>
                <p:cNvSpPr>
                  <a:spLocks noChangeAspect="1"/>
                </p:cNvSpPr>
                <p:nvPr/>
              </p:nvSpPr>
              <p:spPr bwMode="auto">
                <a:xfrm>
                  <a:off x="2005" y="892"/>
                  <a:ext cx="615" cy="170"/>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rgbClr val="FFFFFF"/>
                </a:solidFill>
                <a:ln>
                  <a:noFill/>
                </a:ln>
                <a:effectLst>
                  <a:prstShdw prst="shdw17" dist="17961" dir="2700000">
                    <a:srgbClr val="FFFFFF">
                      <a:gamma/>
                      <a:shade val="60000"/>
                      <a:invGamma/>
                    </a:srgb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5" name="Freeform 145">
                  <a:extLst>
                    <a:ext uri="{FF2B5EF4-FFF2-40B4-BE49-F238E27FC236}">
                      <a16:creationId xmlns:a16="http://schemas.microsoft.com/office/drawing/2014/main" id="{7D0D3476-6241-4AD7-9E40-D492913D118C}"/>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6" name="Freeform 146">
                  <a:extLst>
                    <a:ext uri="{FF2B5EF4-FFF2-40B4-BE49-F238E27FC236}">
                      <a16:creationId xmlns:a16="http://schemas.microsoft.com/office/drawing/2014/main" id="{0FC11CF8-263C-4EB5-8550-0B73C999B781}"/>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7" name="Freeform 147">
                  <a:extLst>
                    <a:ext uri="{FF2B5EF4-FFF2-40B4-BE49-F238E27FC236}">
                      <a16:creationId xmlns:a16="http://schemas.microsoft.com/office/drawing/2014/main" id="{16187A65-3681-47CF-8301-F1810FD32284}"/>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sp>
              <p:nvSpPr>
                <p:cNvPr id="28" name="Line 148">
                  <a:extLst>
                    <a:ext uri="{FF2B5EF4-FFF2-40B4-BE49-F238E27FC236}">
                      <a16:creationId xmlns:a16="http://schemas.microsoft.com/office/drawing/2014/main" id="{AA7787C8-65AC-4810-867F-F44E354934E4}"/>
                    </a:ext>
                  </a:extLst>
                </p:cNvPr>
                <p:cNvSpPr>
                  <a:spLocks noChangeShapeType="1"/>
                </p:cNvSpPr>
                <p:nvPr/>
              </p:nvSpPr>
              <p:spPr bwMode="auto">
                <a:xfrm>
                  <a:off x="2104" y="1055"/>
                  <a:ext cx="0" cy="62"/>
                </a:xfrm>
                <a:prstGeom prst="line">
                  <a:avLst/>
                </a:prstGeom>
                <a:noFill/>
                <a:ln w="25400">
                  <a:solidFill>
                    <a:srgbClr val="FFFFFF"/>
                  </a:solidFill>
                  <a:round/>
                  <a:headEnd/>
                  <a:tailEnd/>
                </a:ln>
                <a:effectLst>
                  <a:prstShdw prst="shdw17" dist="17961" dir="2700000">
                    <a:srgbClr val="FFFFFF">
                      <a:gamma/>
                      <a:shade val="60000"/>
                      <a:invGamma/>
                    </a:srgbClr>
                  </a:prstShdw>
                </a:effectLst>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sp>
          <p:nvSpPr>
            <p:cNvPr id="15" name="Line 149">
              <a:extLst>
                <a:ext uri="{FF2B5EF4-FFF2-40B4-BE49-F238E27FC236}">
                  <a16:creationId xmlns:a16="http://schemas.microsoft.com/office/drawing/2014/main" id="{3205324A-E434-4884-A9CC-C7599E6BD724}"/>
                </a:ext>
              </a:extLst>
            </p:cNvPr>
            <p:cNvSpPr>
              <a:spLocks noChangeShapeType="1"/>
            </p:cNvSpPr>
            <p:nvPr/>
          </p:nvSpPr>
          <p:spPr bwMode="auto">
            <a:xfrm flipV="1">
              <a:off x="3515" y="2205"/>
              <a:ext cx="0" cy="409"/>
            </a:xfrm>
            <a:prstGeom prst="line">
              <a:avLst/>
            </a:prstGeom>
            <a:noFill/>
            <a:ln w="19050">
              <a:solidFill>
                <a:srgbClr val="BBE0E3"/>
              </a:solidFill>
              <a:round/>
              <a:headEnd/>
              <a:tailEnd/>
            </a:ln>
            <a:effectLst>
              <a:prstShdw prst="shdw17" dist="17961" dir="2700000">
                <a:srgbClr val="BBE0E3">
                  <a:gamma/>
                  <a:shade val="60000"/>
                  <a:invGamma/>
                </a:srgbClr>
              </a:prstShdw>
            </a:effectLst>
            <a:extLst>
              <a:ext uri="{909E8E84-426E-40DD-AFC4-6F175D3DCCD1}">
                <a14:hiddenFill xmlns:a14="http://schemas.microsoft.com/office/drawing/2010/main">
                  <a:noFill/>
                </a14:hiddenFill>
              </a:ext>
            </a:extLst>
          </p:spPr>
          <p:txBody>
            <a:bodyPr anchor="b"/>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ndParaRPr>
            </a:p>
          </p:txBody>
        </p:sp>
      </p:grpSp>
      <p:grpSp>
        <p:nvGrpSpPr>
          <p:cNvPr id="151" name="Group 163">
            <a:extLst>
              <a:ext uri="{FF2B5EF4-FFF2-40B4-BE49-F238E27FC236}">
                <a16:creationId xmlns:a16="http://schemas.microsoft.com/office/drawing/2014/main" id="{03CFA677-27B0-4A7A-9341-2EA1E664999E}"/>
              </a:ext>
            </a:extLst>
          </p:cNvPr>
          <p:cNvGrpSpPr>
            <a:grpSpLocks/>
          </p:cNvGrpSpPr>
          <p:nvPr/>
        </p:nvGrpSpPr>
        <p:grpSpPr bwMode="auto">
          <a:xfrm>
            <a:off x="3327400" y="3795079"/>
            <a:ext cx="358775" cy="647700"/>
            <a:chOff x="1565" y="2251"/>
            <a:chExt cx="226" cy="408"/>
          </a:xfrm>
        </p:grpSpPr>
        <p:sp>
          <p:nvSpPr>
            <p:cNvPr id="152" name="Line 159">
              <a:extLst>
                <a:ext uri="{FF2B5EF4-FFF2-40B4-BE49-F238E27FC236}">
                  <a16:creationId xmlns:a16="http://schemas.microsoft.com/office/drawing/2014/main" id="{50E4DA1A-F3C9-4ED9-AC41-72BAABDE653C}"/>
                </a:ext>
              </a:extLst>
            </p:cNvPr>
            <p:cNvSpPr>
              <a:spLocks noChangeShapeType="1"/>
            </p:cNvSpPr>
            <p:nvPr/>
          </p:nvSpPr>
          <p:spPr bwMode="auto">
            <a:xfrm>
              <a:off x="1565" y="2251"/>
              <a:ext cx="0" cy="1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53" name="Line 160">
              <a:extLst>
                <a:ext uri="{FF2B5EF4-FFF2-40B4-BE49-F238E27FC236}">
                  <a16:creationId xmlns:a16="http://schemas.microsoft.com/office/drawing/2014/main" id="{19902037-692A-44EE-90D3-54A7F5A0557C}"/>
                </a:ext>
              </a:extLst>
            </p:cNvPr>
            <p:cNvSpPr>
              <a:spLocks noChangeShapeType="1"/>
            </p:cNvSpPr>
            <p:nvPr/>
          </p:nvSpPr>
          <p:spPr bwMode="auto">
            <a:xfrm>
              <a:off x="1565" y="2387"/>
              <a:ext cx="22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54" name="Line 161">
              <a:extLst>
                <a:ext uri="{FF2B5EF4-FFF2-40B4-BE49-F238E27FC236}">
                  <a16:creationId xmlns:a16="http://schemas.microsoft.com/office/drawing/2014/main" id="{87C01C0D-FD60-43E6-8BCE-0BBE81F34A05}"/>
                </a:ext>
              </a:extLst>
            </p:cNvPr>
            <p:cNvSpPr>
              <a:spLocks noChangeShapeType="1"/>
            </p:cNvSpPr>
            <p:nvPr/>
          </p:nvSpPr>
          <p:spPr bwMode="auto">
            <a:xfrm>
              <a:off x="1791" y="2387"/>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grpSp>
      <p:sp>
        <p:nvSpPr>
          <p:cNvPr id="155" name="AutoShape 162">
            <a:extLst>
              <a:ext uri="{FF2B5EF4-FFF2-40B4-BE49-F238E27FC236}">
                <a16:creationId xmlns:a16="http://schemas.microsoft.com/office/drawing/2014/main" id="{8D2B4193-6DF7-4E2B-BC8A-7A04494C8067}"/>
              </a:ext>
            </a:extLst>
          </p:cNvPr>
          <p:cNvSpPr>
            <a:spLocks noChangeArrowheads="1"/>
          </p:cNvSpPr>
          <p:nvPr/>
        </p:nvSpPr>
        <p:spPr bwMode="auto">
          <a:xfrm>
            <a:off x="5818188" y="2426654"/>
            <a:ext cx="3960812" cy="2590800"/>
          </a:xfrm>
          <a:prstGeom prst="cloudCallout">
            <a:avLst>
              <a:gd name="adj1" fmla="val -38176"/>
              <a:gd name="adj2" fmla="val 50431"/>
            </a:avLst>
          </a:prstGeom>
          <a:gradFill rotWithShape="1">
            <a:gsLst>
              <a:gs pos="0">
                <a:srgbClr val="FFFFFF"/>
              </a:gs>
              <a:gs pos="100000">
                <a:srgbClr val="CCCCFF"/>
              </a:gs>
            </a:gsLst>
            <a:lin ang="5400000" scaled="1"/>
          </a:gradFill>
          <a:ln w="9525">
            <a:solidFill>
              <a:srgbClr val="9999FF"/>
            </a:solidFill>
            <a:round/>
            <a:headEnd/>
            <a:tailEnd/>
          </a:ln>
          <a:effectLst>
            <a:outerShdw dist="107763" dir="2700000" algn="ctr" rotWithShape="0">
              <a:srgbClr val="808080">
                <a:alpha val="50000"/>
              </a:srgbClr>
            </a:outerShdw>
          </a:effectLst>
        </p:spPr>
        <p:txBody>
          <a:bodyPr lIns="0" tIns="10800" rIns="0" bIns="1080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①如果中间的线路是共享的，这条链路在同一时间由谁来使用呢？如何来保证这些主机能有序的使用共享线路，不发生数据的冲突？ </a:t>
            </a:r>
          </a:p>
        </p:txBody>
      </p:sp>
      <p:grpSp>
        <p:nvGrpSpPr>
          <p:cNvPr id="156" name="Group 164">
            <a:extLst>
              <a:ext uri="{FF2B5EF4-FFF2-40B4-BE49-F238E27FC236}">
                <a16:creationId xmlns:a16="http://schemas.microsoft.com/office/drawing/2014/main" id="{5CD36512-DCB2-4AC4-A978-748005AE15B3}"/>
              </a:ext>
            </a:extLst>
          </p:cNvPr>
          <p:cNvGrpSpPr>
            <a:grpSpLocks/>
          </p:cNvGrpSpPr>
          <p:nvPr/>
        </p:nvGrpSpPr>
        <p:grpSpPr bwMode="auto">
          <a:xfrm>
            <a:off x="5097463" y="5163504"/>
            <a:ext cx="936625" cy="1152525"/>
            <a:chOff x="521" y="2795"/>
            <a:chExt cx="454" cy="536"/>
          </a:xfrm>
        </p:grpSpPr>
        <p:sp>
          <p:nvSpPr>
            <p:cNvPr id="157" name="Freeform 165">
              <a:extLst>
                <a:ext uri="{FF2B5EF4-FFF2-40B4-BE49-F238E27FC236}">
                  <a16:creationId xmlns:a16="http://schemas.microsoft.com/office/drawing/2014/main" id="{A8CE830A-8726-4147-8BD2-FD16FAEE7E21}"/>
                </a:ext>
              </a:extLst>
            </p:cNvPr>
            <p:cNvSpPr>
              <a:spLocks/>
            </p:cNvSpPr>
            <p:nvPr/>
          </p:nvSpPr>
          <p:spPr bwMode="auto">
            <a:xfrm>
              <a:off x="752" y="2839"/>
              <a:ext cx="223" cy="389"/>
            </a:xfrm>
            <a:custGeom>
              <a:avLst/>
              <a:gdLst>
                <a:gd name="T0" fmla="*/ 7 w 305"/>
                <a:gd name="T1" fmla="*/ 152 h 587"/>
                <a:gd name="T2" fmla="*/ 12 w 305"/>
                <a:gd name="T3" fmla="*/ 125 h 587"/>
                <a:gd name="T4" fmla="*/ 27 w 305"/>
                <a:gd name="T5" fmla="*/ 94 h 587"/>
                <a:gd name="T6" fmla="*/ 52 w 305"/>
                <a:gd name="T7" fmla="*/ 72 h 587"/>
                <a:gd name="T8" fmla="*/ 69 w 305"/>
                <a:gd name="T9" fmla="*/ 32 h 587"/>
                <a:gd name="T10" fmla="*/ 86 w 305"/>
                <a:gd name="T11" fmla="*/ 13 h 587"/>
                <a:gd name="T12" fmla="*/ 97 w 305"/>
                <a:gd name="T13" fmla="*/ 0 h 587"/>
                <a:gd name="T14" fmla="*/ 114 w 305"/>
                <a:gd name="T15" fmla="*/ 13 h 587"/>
                <a:gd name="T16" fmla="*/ 102 w 305"/>
                <a:gd name="T17" fmla="*/ 32 h 587"/>
                <a:gd name="T18" fmla="*/ 86 w 305"/>
                <a:gd name="T19" fmla="*/ 56 h 587"/>
                <a:gd name="T20" fmla="*/ 97 w 305"/>
                <a:gd name="T21" fmla="*/ 87 h 587"/>
                <a:gd name="T22" fmla="*/ 111 w 305"/>
                <a:gd name="T23" fmla="*/ 94 h 587"/>
                <a:gd name="T24" fmla="*/ 118 w 305"/>
                <a:gd name="T25" fmla="*/ 108 h 587"/>
                <a:gd name="T26" fmla="*/ 106 w 305"/>
                <a:gd name="T27" fmla="*/ 129 h 587"/>
                <a:gd name="T28" fmla="*/ 84 w 305"/>
                <a:gd name="T29" fmla="*/ 142 h 587"/>
                <a:gd name="T30" fmla="*/ 57 w 305"/>
                <a:gd name="T31" fmla="*/ 163 h 587"/>
                <a:gd name="T32" fmla="*/ 30 w 305"/>
                <a:gd name="T33" fmla="*/ 170 h 587"/>
                <a:gd name="T34" fmla="*/ 52 w 305"/>
                <a:gd name="T35" fmla="*/ 157 h 587"/>
                <a:gd name="T36" fmla="*/ 55 w 305"/>
                <a:gd name="T37" fmla="*/ 117 h 587"/>
                <a:gd name="T38" fmla="*/ 64 w 305"/>
                <a:gd name="T39" fmla="*/ 117 h 587"/>
                <a:gd name="T40" fmla="*/ 67 w 305"/>
                <a:gd name="T41" fmla="*/ 125 h 587"/>
                <a:gd name="T42" fmla="*/ 59 w 305"/>
                <a:gd name="T43" fmla="*/ 133 h 587"/>
                <a:gd name="T44" fmla="*/ 59 w 305"/>
                <a:gd name="T45" fmla="*/ 125 h 587"/>
                <a:gd name="T46" fmla="*/ 57 w 305"/>
                <a:gd name="T47" fmla="*/ 139 h 587"/>
                <a:gd name="T48" fmla="*/ 72 w 305"/>
                <a:gd name="T49" fmla="*/ 148 h 587"/>
                <a:gd name="T50" fmla="*/ 84 w 305"/>
                <a:gd name="T51" fmla="*/ 133 h 587"/>
                <a:gd name="T52" fmla="*/ 97 w 305"/>
                <a:gd name="T53" fmla="*/ 125 h 587"/>
                <a:gd name="T54" fmla="*/ 116 w 305"/>
                <a:gd name="T55" fmla="*/ 111 h 587"/>
                <a:gd name="T56" fmla="*/ 114 w 305"/>
                <a:gd name="T57" fmla="*/ 102 h 587"/>
                <a:gd name="T58" fmla="*/ 106 w 305"/>
                <a:gd name="T59" fmla="*/ 97 h 587"/>
                <a:gd name="T60" fmla="*/ 62 w 305"/>
                <a:gd name="T61" fmla="*/ 87 h 587"/>
                <a:gd name="T62" fmla="*/ 50 w 305"/>
                <a:gd name="T63" fmla="*/ 82 h 587"/>
                <a:gd name="T64" fmla="*/ 64 w 305"/>
                <a:gd name="T65" fmla="*/ 87 h 587"/>
                <a:gd name="T66" fmla="*/ 77 w 305"/>
                <a:gd name="T67" fmla="*/ 56 h 587"/>
                <a:gd name="T68" fmla="*/ 99 w 305"/>
                <a:gd name="T69" fmla="*/ 27 h 587"/>
                <a:gd name="T70" fmla="*/ 106 w 305"/>
                <a:gd name="T71" fmla="*/ 4 h 587"/>
                <a:gd name="T72" fmla="*/ 97 w 305"/>
                <a:gd name="T73" fmla="*/ 6 h 587"/>
                <a:gd name="T74" fmla="*/ 102 w 305"/>
                <a:gd name="T75" fmla="*/ 13 h 587"/>
                <a:gd name="T76" fmla="*/ 97 w 305"/>
                <a:gd name="T77" fmla="*/ 7 h 587"/>
                <a:gd name="T78" fmla="*/ 97 w 305"/>
                <a:gd name="T79" fmla="*/ 11 h 587"/>
                <a:gd name="T80" fmla="*/ 86 w 305"/>
                <a:gd name="T81" fmla="*/ 21 h 587"/>
                <a:gd name="T82" fmla="*/ 82 w 305"/>
                <a:gd name="T83" fmla="*/ 28 h 587"/>
                <a:gd name="T84" fmla="*/ 59 w 305"/>
                <a:gd name="T85" fmla="*/ 64 h 587"/>
                <a:gd name="T86" fmla="*/ 37 w 305"/>
                <a:gd name="T87" fmla="*/ 85 h 587"/>
                <a:gd name="T88" fmla="*/ 17 w 305"/>
                <a:gd name="T89" fmla="*/ 144 h 587"/>
                <a:gd name="T90" fmla="*/ 0 w 305"/>
                <a:gd name="T91" fmla="*/ 161 h 5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5" h="587">
                  <a:moveTo>
                    <a:pt x="0" y="553"/>
                  </a:moveTo>
                  <a:lnTo>
                    <a:pt x="13" y="534"/>
                  </a:lnTo>
                  <a:lnTo>
                    <a:pt x="19" y="521"/>
                  </a:lnTo>
                  <a:lnTo>
                    <a:pt x="19" y="508"/>
                  </a:lnTo>
                  <a:lnTo>
                    <a:pt x="26" y="495"/>
                  </a:lnTo>
                  <a:lnTo>
                    <a:pt x="32" y="429"/>
                  </a:lnTo>
                  <a:lnTo>
                    <a:pt x="44" y="403"/>
                  </a:lnTo>
                  <a:lnTo>
                    <a:pt x="51" y="377"/>
                  </a:lnTo>
                  <a:lnTo>
                    <a:pt x="70" y="325"/>
                  </a:lnTo>
                  <a:lnTo>
                    <a:pt x="95" y="273"/>
                  </a:lnTo>
                  <a:lnTo>
                    <a:pt x="114" y="273"/>
                  </a:lnTo>
                  <a:lnTo>
                    <a:pt x="133" y="247"/>
                  </a:lnTo>
                  <a:lnTo>
                    <a:pt x="146" y="195"/>
                  </a:lnTo>
                  <a:lnTo>
                    <a:pt x="158" y="143"/>
                  </a:lnTo>
                  <a:lnTo>
                    <a:pt x="177" y="110"/>
                  </a:lnTo>
                  <a:lnTo>
                    <a:pt x="209" y="78"/>
                  </a:lnTo>
                  <a:lnTo>
                    <a:pt x="222" y="65"/>
                  </a:lnTo>
                  <a:lnTo>
                    <a:pt x="222" y="45"/>
                  </a:lnTo>
                  <a:lnTo>
                    <a:pt x="228" y="32"/>
                  </a:lnTo>
                  <a:lnTo>
                    <a:pt x="228" y="13"/>
                  </a:lnTo>
                  <a:lnTo>
                    <a:pt x="247" y="0"/>
                  </a:lnTo>
                  <a:lnTo>
                    <a:pt x="272" y="0"/>
                  </a:lnTo>
                  <a:lnTo>
                    <a:pt x="291" y="13"/>
                  </a:lnTo>
                  <a:lnTo>
                    <a:pt x="291" y="45"/>
                  </a:lnTo>
                  <a:lnTo>
                    <a:pt x="278" y="78"/>
                  </a:lnTo>
                  <a:lnTo>
                    <a:pt x="266" y="97"/>
                  </a:lnTo>
                  <a:lnTo>
                    <a:pt x="260" y="110"/>
                  </a:lnTo>
                  <a:lnTo>
                    <a:pt x="253" y="117"/>
                  </a:lnTo>
                  <a:lnTo>
                    <a:pt x="241" y="162"/>
                  </a:lnTo>
                  <a:lnTo>
                    <a:pt x="222" y="195"/>
                  </a:lnTo>
                  <a:lnTo>
                    <a:pt x="215" y="201"/>
                  </a:lnTo>
                  <a:lnTo>
                    <a:pt x="203" y="299"/>
                  </a:lnTo>
                  <a:lnTo>
                    <a:pt x="247" y="299"/>
                  </a:lnTo>
                  <a:lnTo>
                    <a:pt x="266" y="299"/>
                  </a:lnTo>
                  <a:lnTo>
                    <a:pt x="272" y="312"/>
                  </a:lnTo>
                  <a:lnTo>
                    <a:pt x="285" y="325"/>
                  </a:lnTo>
                  <a:lnTo>
                    <a:pt x="297" y="338"/>
                  </a:lnTo>
                  <a:lnTo>
                    <a:pt x="297" y="345"/>
                  </a:lnTo>
                  <a:lnTo>
                    <a:pt x="304" y="371"/>
                  </a:lnTo>
                  <a:lnTo>
                    <a:pt x="297" y="397"/>
                  </a:lnTo>
                  <a:lnTo>
                    <a:pt x="285" y="416"/>
                  </a:lnTo>
                  <a:lnTo>
                    <a:pt x="272" y="442"/>
                  </a:lnTo>
                  <a:lnTo>
                    <a:pt x="253" y="455"/>
                  </a:lnTo>
                  <a:lnTo>
                    <a:pt x="241" y="455"/>
                  </a:lnTo>
                  <a:lnTo>
                    <a:pt x="215" y="488"/>
                  </a:lnTo>
                  <a:lnTo>
                    <a:pt x="190" y="521"/>
                  </a:lnTo>
                  <a:lnTo>
                    <a:pt x="152" y="521"/>
                  </a:lnTo>
                  <a:lnTo>
                    <a:pt x="146" y="560"/>
                  </a:lnTo>
                  <a:lnTo>
                    <a:pt x="120" y="586"/>
                  </a:lnTo>
                  <a:lnTo>
                    <a:pt x="101" y="586"/>
                  </a:lnTo>
                  <a:lnTo>
                    <a:pt x="76" y="586"/>
                  </a:lnTo>
                  <a:lnTo>
                    <a:pt x="114" y="573"/>
                  </a:lnTo>
                  <a:lnTo>
                    <a:pt x="127" y="560"/>
                  </a:lnTo>
                  <a:lnTo>
                    <a:pt x="133" y="540"/>
                  </a:lnTo>
                  <a:lnTo>
                    <a:pt x="133" y="527"/>
                  </a:lnTo>
                  <a:lnTo>
                    <a:pt x="133" y="462"/>
                  </a:lnTo>
                  <a:lnTo>
                    <a:pt x="139" y="403"/>
                  </a:lnTo>
                  <a:lnTo>
                    <a:pt x="146" y="429"/>
                  </a:lnTo>
                  <a:lnTo>
                    <a:pt x="146" y="423"/>
                  </a:lnTo>
                  <a:lnTo>
                    <a:pt x="165" y="403"/>
                  </a:lnTo>
                  <a:lnTo>
                    <a:pt x="165" y="423"/>
                  </a:lnTo>
                  <a:lnTo>
                    <a:pt x="177" y="416"/>
                  </a:lnTo>
                  <a:lnTo>
                    <a:pt x="171" y="429"/>
                  </a:lnTo>
                  <a:lnTo>
                    <a:pt x="158" y="436"/>
                  </a:lnTo>
                  <a:lnTo>
                    <a:pt x="152" y="436"/>
                  </a:lnTo>
                  <a:lnTo>
                    <a:pt x="152" y="455"/>
                  </a:lnTo>
                  <a:lnTo>
                    <a:pt x="146" y="442"/>
                  </a:lnTo>
                  <a:lnTo>
                    <a:pt x="152" y="429"/>
                  </a:lnTo>
                  <a:lnTo>
                    <a:pt x="146" y="429"/>
                  </a:lnTo>
                  <a:lnTo>
                    <a:pt x="146" y="462"/>
                  </a:lnTo>
                  <a:lnTo>
                    <a:pt x="146" y="475"/>
                  </a:lnTo>
                  <a:lnTo>
                    <a:pt x="146" y="495"/>
                  </a:lnTo>
                  <a:lnTo>
                    <a:pt x="146" y="508"/>
                  </a:lnTo>
                  <a:lnTo>
                    <a:pt x="184" y="508"/>
                  </a:lnTo>
                  <a:lnTo>
                    <a:pt x="196" y="482"/>
                  </a:lnTo>
                  <a:lnTo>
                    <a:pt x="215" y="462"/>
                  </a:lnTo>
                  <a:lnTo>
                    <a:pt x="215" y="455"/>
                  </a:lnTo>
                  <a:lnTo>
                    <a:pt x="234" y="436"/>
                  </a:lnTo>
                  <a:lnTo>
                    <a:pt x="241" y="436"/>
                  </a:lnTo>
                  <a:lnTo>
                    <a:pt x="247" y="429"/>
                  </a:lnTo>
                  <a:lnTo>
                    <a:pt x="266" y="410"/>
                  </a:lnTo>
                  <a:lnTo>
                    <a:pt x="278" y="397"/>
                  </a:lnTo>
                  <a:lnTo>
                    <a:pt x="297" y="384"/>
                  </a:lnTo>
                  <a:lnTo>
                    <a:pt x="297" y="377"/>
                  </a:lnTo>
                  <a:lnTo>
                    <a:pt x="297" y="364"/>
                  </a:lnTo>
                  <a:lnTo>
                    <a:pt x="291" y="351"/>
                  </a:lnTo>
                  <a:lnTo>
                    <a:pt x="278" y="351"/>
                  </a:lnTo>
                  <a:lnTo>
                    <a:pt x="266" y="345"/>
                  </a:lnTo>
                  <a:lnTo>
                    <a:pt x="272" y="332"/>
                  </a:lnTo>
                  <a:lnTo>
                    <a:pt x="266" y="325"/>
                  </a:lnTo>
                  <a:lnTo>
                    <a:pt x="215" y="312"/>
                  </a:lnTo>
                  <a:lnTo>
                    <a:pt x="158" y="299"/>
                  </a:lnTo>
                  <a:lnTo>
                    <a:pt x="146" y="299"/>
                  </a:lnTo>
                  <a:lnTo>
                    <a:pt x="120" y="280"/>
                  </a:lnTo>
                  <a:lnTo>
                    <a:pt x="127" y="280"/>
                  </a:lnTo>
                  <a:lnTo>
                    <a:pt x="133" y="286"/>
                  </a:lnTo>
                  <a:lnTo>
                    <a:pt x="146" y="293"/>
                  </a:lnTo>
                  <a:lnTo>
                    <a:pt x="165" y="299"/>
                  </a:lnTo>
                  <a:lnTo>
                    <a:pt x="190" y="299"/>
                  </a:lnTo>
                  <a:lnTo>
                    <a:pt x="196" y="247"/>
                  </a:lnTo>
                  <a:lnTo>
                    <a:pt x="196" y="195"/>
                  </a:lnTo>
                  <a:lnTo>
                    <a:pt x="222" y="169"/>
                  </a:lnTo>
                  <a:lnTo>
                    <a:pt x="241" y="123"/>
                  </a:lnTo>
                  <a:lnTo>
                    <a:pt x="253" y="91"/>
                  </a:lnTo>
                  <a:lnTo>
                    <a:pt x="272" y="65"/>
                  </a:lnTo>
                  <a:lnTo>
                    <a:pt x="278" y="32"/>
                  </a:lnTo>
                  <a:lnTo>
                    <a:pt x="272" y="13"/>
                  </a:lnTo>
                  <a:lnTo>
                    <a:pt x="260" y="13"/>
                  </a:lnTo>
                  <a:lnTo>
                    <a:pt x="247" y="13"/>
                  </a:lnTo>
                  <a:lnTo>
                    <a:pt x="247" y="19"/>
                  </a:lnTo>
                  <a:lnTo>
                    <a:pt x="247" y="26"/>
                  </a:lnTo>
                  <a:lnTo>
                    <a:pt x="253" y="39"/>
                  </a:lnTo>
                  <a:lnTo>
                    <a:pt x="260" y="45"/>
                  </a:lnTo>
                  <a:lnTo>
                    <a:pt x="253" y="39"/>
                  </a:lnTo>
                  <a:lnTo>
                    <a:pt x="247" y="32"/>
                  </a:lnTo>
                  <a:lnTo>
                    <a:pt x="247" y="26"/>
                  </a:lnTo>
                  <a:lnTo>
                    <a:pt x="247" y="39"/>
                  </a:lnTo>
                  <a:lnTo>
                    <a:pt x="234" y="52"/>
                  </a:lnTo>
                  <a:lnTo>
                    <a:pt x="228" y="65"/>
                  </a:lnTo>
                  <a:lnTo>
                    <a:pt x="222" y="71"/>
                  </a:lnTo>
                  <a:lnTo>
                    <a:pt x="222" y="91"/>
                  </a:lnTo>
                  <a:lnTo>
                    <a:pt x="215" y="91"/>
                  </a:lnTo>
                  <a:lnTo>
                    <a:pt x="209" y="97"/>
                  </a:lnTo>
                  <a:lnTo>
                    <a:pt x="184" y="123"/>
                  </a:lnTo>
                  <a:lnTo>
                    <a:pt x="171" y="156"/>
                  </a:lnTo>
                  <a:lnTo>
                    <a:pt x="152" y="221"/>
                  </a:lnTo>
                  <a:lnTo>
                    <a:pt x="127" y="280"/>
                  </a:lnTo>
                  <a:lnTo>
                    <a:pt x="114" y="286"/>
                  </a:lnTo>
                  <a:lnTo>
                    <a:pt x="95" y="293"/>
                  </a:lnTo>
                  <a:lnTo>
                    <a:pt x="63" y="390"/>
                  </a:lnTo>
                  <a:lnTo>
                    <a:pt x="44" y="442"/>
                  </a:lnTo>
                  <a:lnTo>
                    <a:pt x="44" y="495"/>
                  </a:lnTo>
                  <a:lnTo>
                    <a:pt x="26" y="540"/>
                  </a:lnTo>
                  <a:lnTo>
                    <a:pt x="19" y="560"/>
                  </a:lnTo>
                  <a:lnTo>
                    <a:pt x="0" y="553"/>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58" name="Freeform 166">
              <a:extLst>
                <a:ext uri="{FF2B5EF4-FFF2-40B4-BE49-F238E27FC236}">
                  <a16:creationId xmlns:a16="http://schemas.microsoft.com/office/drawing/2014/main" id="{557C317B-FF04-4381-95EC-132A2A9031CC}"/>
                </a:ext>
              </a:extLst>
            </p:cNvPr>
            <p:cNvSpPr>
              <a:spLocks/>
            </p:cNvSpPr>
            <p:nvPr/>
          </p:nvSpPr>
          <p:spPr bwMode="auto">
            <a:xfrm>
              <a:off x="553" y="2830"/>
              <a:ext cx="256" cy="329"/>
            </a:xfrm>
            <a:custGeom>
              <a:avLst/>
              <a:gdLst>
                <a:gd name="T0" fmla="*/ 122 w 349"/>
                <a:gd name="T1" fmla="*/ 31 h 496"/>
                <a:gd name="T2" fmla="*/ 114 w 349"/>
                <a:gd name="T3" fmla="*/ 23 h 496"/>
                <a:gd name="T4" fmla="*/ 112 w 349"/>
                <a:gd name="T5" fmla="*/ 11 h 496"/>
                <a:gd name="T6" fmla="*/ 110 w 349"/>
                <a:gd name="T7" fmla="*/ 6 h 496"/>
                <a:gd name="T8" fmla="*/ 108 w 349"/>
                <a:gd name="T9" fmla="*/ 0 h 496"/>
                <a:gd name="T10" fmla="*/ 85 w 349"/>
                <a:gd name="T11" fmla="*/ 0 h 496"/>
                <a:gd name="T12" fmla="*/ 75 w 349"/>
                <a:gd name="T13" fmla="*/ 6 h 496"/>
                <a:gd name="T14" fmla="*/ 67 w 349"/>
                <a:gd name="T15" fmla="*/ 0 h 496"/>
                <a:gd name="T16" fmla="*/ 37 w 349"/>
                <a:gd name="T17" fmla="*/ 0 h 496"/>
                <a:gd name="T18" fmla="*/ 30 w 349"/>
                <a:gd name="T19" fmla="*/ 17 h 496"/>
                <a:gd name="T20" fmla="*/ 30 w 349"/>
                <a:gd name="T21" fmla="*/ 23 h 496"/>
                <a:gd name="T22" fmla="*/ 25 w 349"/>
                <a:gd name="T23" fmla="*/ 27 h 496"/>
                <a:gd name="T24" fmla="*/ 15 w 349"/>
                <a:gd name="T25" fmla="*/ 34 h 496"/>
                <a:gd name="T26" fmla="*/ 10 w 349"/>
                <a:gd name="T27" fmla="*/ 45 h 496"/>
                <a:gd name="T28" fmla="*/ 0 w 349"/>
                <a:gd name="T29" fmla="*/ 61 h 496"/>
                <a:gd name="T30" fmla="*/ 0 w 349"/>
                <a:gd name="T31" fmla="*/ 68 h 496"/>
                <a:gd name="T32" fmla="*/ 3 w 349"/>
                <a:gd name="T33" fmla="*/ 76 h 496"/>
                <a:gd name="T34" fmla="*/ 12 w 349"/>
                <a:gd name="T35" fmla="*/ 90 h 496"/>
                <a:gd name="T36" fmla="*/ 25 w 349"/>
                <a:gd name="T37" fmla="*/ 99 h 496"/>
                <a:gd name="T38" fmla="*/ 23 w 349"/>
                <a:gd name="T39" fmla="*/ 90 h 496"/>
                <a:gd name="T40" fmla="*/ 27 w 349"/>
                <a:gd name="T41" fmla="*/ 95 h 496"/>
                <a:gd name="T42" fmla="*/ 55 w 349"/>
                <a:gd name="T43" fmla="*/ 137 h 496"/>
                <a:gd name="T44" fmla="*/ 59 w 349"/>
                <a:gd name="T45" fmla="*/ 145 h 496"/>
                <a:gd name="T46" fmla="*/ 65 w 349"/>
                <a:gd name="T47" fmla="*/ 145 h 496"/>
                <a:gd name="T48" fmla="*/ 85 w 349"/>
                <a:gd name="T49" fmla="*/ 143 h 496"/>
                <a:gd name="T50" fmla="*/ 89 w 349"/>
                <a:gd name="T51" fmla="*/ 139 h 496"/>
                <a:gd name="T52" fmla="*/ 100 w 349"/>
                <a:gd name="T53" fmla="*/ 114 h 496"/>
                <a:gd name="T54" fmla="*/ 105 w 349"/>
                <a:gd name="T55" fmla="*/ 110 h 496"/>
                <a:gd name="T56" fmla="*/ 114 w 349"/>
                <a:gd name="T57" fmla="*/ 99 h 496"/>
                <a:gd name="T58" fmla="*/ 130 w 349"/>
                <a:gd name="T59" fmla="*/ 90 h 496"/>
                <a:gd name="T60" fmla="*/ 137 w 349"/>
                <a:gd name="T61" fmla="*/ 76 h 496"/>
                <a:gd name="T62" fmla="*/ 137 w 349"/>
                <a:gd name="T63" fmla="*/ 61 h 496"/>
                <a:gd name="T64" fmla="*/ 135 w 349"/>
                <a:gd name="T65" fmla="*/ 57 h 496"/>
                <a:gd name="T66" fmla="*/ 128 w 349"/>
                <a:gd name="T67" fmla="*/ 45 h 496"/>
                <a:gd name="T68" fmla="*/ 125 w 349"/>
                <a:gd name="T69" fmla="*/ 42 h 496"/>
                <a:gd name="T70" fmla="*/ 122 w 349"/>
                <a:gd name="T71" fmla="*/ 31 h 496"/>
                <a:gd name="T72" fmla="*/ 122 w 349"/>
                <a:gd name="T73" fmla="*/ 31 h 4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9" h="496">
                  <a:moveTo>
                    <a:pt x="310" y="104"/>
                  </a:moveTo>
                  <a:lnTo>
                    <a:pt x="291" y="78"/>
                  </a:lnTo>
                  <a:lnTo>
                    <a:pt x="285" y="39"/>
                  </a:lnTo>
                  <a:lnTo>
                    <a:pt x="279" y="19"/>
                  </a:lnTo>
                  <a:lnTo>
                    <a:pt x="272" y="0"/>
                  </a:lnTo>
                  <a:lnTo>
                    <a:pt x="215" y="0"/>
                  </a:lnTo>
                  <a:lnTo>
                    <a:pt x="190" y="19"/>
                  </a:lnTo>
                  <a:lnTo>
                    <a:pt x="171" y="0"/>
                  </a:lnTo>
                  <a:lnTo>
                    <a:pt x="95" y="0"/>
                  </a:lnTo>
                  <a:lnTo>
                    <a:pt x="76" y="58"/>
                  </a:lnTo>
                  <a:lnTo>
                    <a:pt x="76" y="78"/>
                  </a:lnTo>
                  <a:lnTo>
                    <a:pt x="64" y="91"/>
                  </a:lnTo>
                  <a:lnTo>
                    <a:pt x="38" y="117"/>
                  </a:lnTo>
                  <a:lnTo>
                    <a:pt x="26" y="156"/>
                  </a:lnTo>
                  <a:lnTo>
                    <a:pt x="0" y="208"/>
                  </a:lnTo>
                  <a:lnTo>
                    <a:pt x="0" y="234"/>
                  </a:lnTo>
                  <a:lnTo>
                    <a:pt x="7" y="260"/>
                  </a:lnTo>
                  <a:lnTo>
                    <a:pt x="32" y="306"/>
                  </a:lnTo>
                  <a:lnTo>
                    <a:pt x="64" y="338"/>
                  </a:lnTo>
                  <a:lnTo>
                    <a:pt x="57" y="306"/>
                  </a:lnTo>
                  <a:lnTo>
                    <a:pt x="70" y="325"/>
                  </a:lnTo>
                  <a:lnTo>
                    <a:pt x="139" y="468"/>
                  </a:lnTo>
                  <a:lnTo>
                    <a:pt x="152" y="495"/>
                  </a:lnTo>
                  <a:lnTo>
                    <a:pt x="165" y="495"/>
                  </a:lnTo>
                  <a:lnTo>
                    <a:pt x="215" y="488"/>
                  </a:lnTo>
                  <a:lnTo>
                    <a:pt x="228" y="475"/>
                  </a:lnTo>
                  <a:lnTo>
                    <a:pt x="253" y="390"/>
                  </a:lnTo>
                  <a:lnTo>
                    <a:pt x="266" y="377"/>
                  </a:lnTo>
                  <a:lnTo>
                    <a:pt x="291" y="338"/>
                  </a:lnTo>
                  <a:lnTo>
                    <a:pt x="329" y="306"/>
                  </a:lnTo>
                  <a:lnTo>
                    <a:pt x="348" y="260"/>
                  </a:lnTo>
                  <a:lnTo>
                    <a:pt x="348" y="208"/>
                  </a:lnTo>
                  <a:lnTo>
                    <a:pt x="342" y="195"/>
                  </a:lnTo>
                  <a:lnTo>
                    <a:pt x="323" y="156"/>
                  </a:lnTo>
                  <a:lnTo>
                    <a:pt x="316" y="143"/>
                  </a:lnTo>
                  <a:lnTo>
                    <a:pt x="310" y="104"/>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59" name="Freeform 167">
              <a:extLst>
                <a:ext uri="{FF2B5EF4-FFF2-40B4-BE49-F238E27FC236}">
                  <a16:creationId xmlns:a16="http://schemas.microsoft.com/office/drawing/2014/main" id="{314C0AB2-A37D-4A27-8AE1-F000C572FF90}"/>
                </a:ext>
              </a:extLst>
            </p:cNvPr>
            <p:cNvSpPr>
              <a:spLocks/>
            </p:cNvSpPr>
            <p:nvPr/>
          </p:nvSpPr>
          <p:spPr bwMode="auto">
            <a:xfrm>
              <a:off x="544" y="2894"/>
              <a:ext cx="278" cy="295"/>
            </a:xfrm>
            <a:custGeom>
              <a:avLst/>
              <a:gdLst>
                <a:gd name="T0" fmla="*/ 127 w 380"/>
                <a:gd name="T1" fmla="*/ 2 h 444"/>
                <a:gd name="T2" fmla="*/ 131 w 380"/>
                <a:gd name="T3" fmla="*/ 17 h 444"/>
                <a:gd name="T4" fmla="*/ 138 w 380"/>
                <a:gd name="T5" fmla="*/ 25 h 444"/>
                <a:gd name="T6" fmla="*/ 131 w 380"/>
                <a:gd name="T7" fmla="*/ 10 h 444"/>
                <a:gd name="T8" fmla="*/ 136 w 380"/>
                <a:gd name="T9" fmla="*/ 6 h 444"/>
                <a:gd name="T10" fmla="*/ 138 w 380"/>
                <a:gd name="T11" fmla="*/ 7 h 444"/>
                <a:gd name="T12" fmla="*/ 138 w 380"/>
                <a:gd name="T13" fmla="*/ 29 h 444"/>
                <a:gd name="T14" fmla="*/ 140 w 380"/>
                <a:gd name="T15" fmla="*/ 43 h 444"/>
                <a:gd name="T16" fmla="*/ 124 w 380"/>
                <a:gd name="T17" fmla="*/ 67 h 444"/>
                <a:gd name="T18" fmla="*/ 104 w 380"/>
                <a:gd name="T19" fmla="*/ 86 h 444"/>
                <a:gd name="T20" fmla="*/ 89 w 380"/>
                <a:gd name="T21" fmla="*/ 115 h 444"/>
                <a:gd name="T22" fmla="*/ 64 w 380"/>
                <a:gd name="T23" fmla="*/ 116 h 444"/>
                <a:gd name="T24" fmla="*/ 32 w 380"/>
                <a:gd name="T25" fmla="*/ 66 h 444"/>
                <a:gd name="T26" fmla="*/ 30 w 380"/>
                <a:gd name="T27" fmla="*/ 70 h 444"/>
                <a:gd name="T28" fmla="*/ 23 w 380"/>
                <a:gd name="T29" fmla="*/ 65 h 444"/>
                <a:gd name="T30" fmla="*/ 5 w 380"/>
                <a:gd name="T31" fmla="*/ 33 h 444"/>
                <a:gd name="T32" fmla="*/ 7 w 380"/>
                <a:gd name="T33" fmla="*/ 7 h 444"/>
                <a:gd name="T34" fmla="*/ 10 w 380"/>
                <a:gd name="T35" fmla="*/ 6 h 444"/>
                <a:gd name="T36" fmla="*/ 15 w 380"/>
                <a:gd name="T37" fmla="*/ 15 h 444"/>
                <a:gd name="T38" fmla="*/ 5 w 380"/>
                <a:gd name="T39" fmla="*/ 33 h 444"/>
                <a:gd name="T40" fmla="*/ 20 w 380"/>
                <a:gd name="T41" fmla="*/ 14 h 444"/>
                <a:gd name="T42" fmla="*/ 17 w 380"/>
                <a:gd name="T43" fmla="*/ 2 h 444"/>
                <a:gd name="T44" fmla="*/ 0 w 380"/>
                <a:gd name="T45" fmla="*/ 10 h 444"/>
                <a:gd name="T46" fmla="*/ 0 w 380"/>
                <a:gd name="T47" fmla="*/ 33 h 444"/>
                <a:gd name="T48" fmla="*/ 12 w 380"/>
                <a:gd name="T49" fmla="*/ 63 h 444"/>
                <a:gd name="T50" fmla="*/ 37 w 380"/>
                <a:gd name="T51" fmla="*/ 84 h 444"/>
                <a:gd name="T52" fmla="*/ 57 w 380"/>
                <a:gd name="T53" fmla="*/ 115 h 444"/>
                <a:gd name="T54" fmla="*/ 59 w 380"/>
                <a:gd name="T55" fmla="*/ 118 h 444"/>
                <a:gd name="T56" fmla="*/ 62 w 380"/>
                <a:gd name="T57" fmla="*/ 124 h 444"/>
                <a:gd name="T58" fmla="*/ 77 w 380"/>
                <a:gd name="T59" fmla="*/ 130 h 444"/>
                <a:gd name="T60" fmla="*/ 79 w 380"/>
                <a:gd name="T61" fmla="*/ 130 h 444"/>
                <a:gd name="T62" fmla="*/ 89 w 380"/>
                <a:gd name="T63" fmla="*/ 128 h 444"/>
                <a:gd name="T64" fmla="*/ 89 w 380"/>
                <a:gd name="T65" fmla="*/ 122 h 444"/>
                <a:gd name="T66" fmla="*/ 87 w 380"/>
                <a:gd name="T67" fmla="*/ 120 h 444"/>
                <a:gd name="T68" fmla="*/ 84 w 380"/>
                <a:gd name="T69" fmla="*/ 126 h 444"/>
                <a:gd name="T70" fmla="*/ 72 w 380"/>
                <a:gd name="T71" fmla="*/ 128 h 444"/>
                <a:gd name="T72" fmla="*/ 67 w 380"/>
                <a:gd name="T73" fmla="*/ 120 h 444"/>
                <a:gd name="T74" fmla="*/ 89 w 380"/>
                <a:gd name="T75" fmla="*/ 122 h 444"/>
                <a:gd name="T76" fmla="*/ 97 w 380"/>
                <a:gd name="T77" fmla="*/ 118 h 444"/>
                <a:gd name="T78" fmla="*/ 107 w 380"/>
                <a:gd name="T79" fmla="*/ 96 h 444"/>
                <a:gd name="T80" fmla="*/ 138 w 380"/>
                <a:gd name="T81" fmla="*/ 59 h 444"/>
                <a:gd name="T82" fmla="*/ 149 w 380"/>
                <a:gd name="T83" fmla="*/ 48 h 444"/>
                <a:gd name="T84" fmla="*/ 149 w 380"/>
                <a:gd name="T85" fmla="*/ 33 h 444"/>
                <a:gd name="T86" fmla="*/ 149 w 380"/>
                <a:gd name="T87" fmla="*/ 25 h 444"/>
                <a:gd name="T88" fmla="*/ 143 w 380"/>
                <a:gd name="T89" fmla="*/ 4 h 444"/>
                <a:gd name="T90" fmla="*/ 129 w 380"/>
                <a:gd name="T91" fmla="*/ 0 h 4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0" h="444">
                  <a:moveTo>
                    <a:pt x="328" y="0"/>
                  </a:moveTo>
                  <a:lnTo>
                    <a:pt x="322" y="7"/>
                  </a:lnTo>
                  <a:lnTo>
                    <a:pt x="328" y="46"/>
                  </a:lnTo>
                  <a:lnTo>
                    <a:pt x="335" y="59"/>
                  </a:lnTo>
                  <a:lnTo>
                    <a:pt x="354" y="98"/>
                  </a:lnTo>
                  <a:lnTo>
                    <a:pt x="354" y="85"/>
                  </a:lnTo>
                  <a:lnTo>
                    <a:pt x="335" y="52"/>
                  </a:lnTo>
                  <a:lnTo>
                    <a:pt x="335" y="33"/>
                  </a:lnTo>
                  <a:lnTo>
                    <a:pt x="335" y="20"/>
                  </a:lnTo>
                  <a:lnTo>
                    <a:pt x="347" y="20"/>
                  </a:lnTo>
                  <a:lnTo>
                    <a:pt x="354" y="20"/>
                  </a:lnTo>
                  <a:lnTo>
                    <a:pt x="354" y="26"/>
                  </a:lnTo>
                  <a:lnTo>
                    <a:pt x="354" y="85"/>
                  </a:lnTo>
                  <a:lnTo>
                    <a:pt x="354" y="98"/>
                  </a:lnTo>
                  <a:lnTo>
                    <a:pt x="360" y="111"/>
                  </a:lnTo>
                  <a:lnTo>
                    <a:pt x="360" y="144"/>
                  </a:lnTo>
                  <a:lnTo>
                    <a:pt x="354" y="170"/>
                  </a:lnTo>
                  <a:lnTo>
                    <a:pt x="318" y="229"/>
                  </a:lnTo>
                  <a:lnTo>
                    <a:pt x="301" y="242"/>
                  </a:lnTo>
                  <a:lnTo>
                    <a:pt x="265" y="293"/>
                  </a:lnTo>
                  <a:lnTo>
                    <a:pt x="240" y="378"/>
                  </a:lnTo>
                  <a:lnTo>
                    <a:pt x="227" y="391"/>
                  </a:lnTo>
                  <a:lnTo>
                    <a:pt x="177" y="398"/>
                  </a:lnTo>
                  <a:lnTo>
                    <a:pt x="164" y="398"/>
                  </a:lnTo>
                  <a:lnTo>
                    <a:pt x="151" y="371"/>
                  </a:lnTo>
                  <a:lnTo>
                    <a:pt x="82" y="228"/>
                  </a:lnTo>
                  <a:lnTo>
                    <a:pt x="69" y="209"/>
                  </a:lnTo>
                  <a:lnTo>
                    <a:pt x="76" y="241"/>
                  </a:lnTo>
                  <a:lnTo>
                    <a:pt x="69" y="228"/>
                  </a:lnTo>
                  <a:lnTo>
                    <a:pt x="57" y="222"/>
                  </a:lnTo>
                  <a:lnTo>
                    <a:pt x="25" y="170"/>
                  </a:lnTo>
                  <a:lnTo>
                    <a:pt x="12" y="111"/>
                  </a:lnTo>
                  <a:lnTo>
                    <a:pt x="19" y="65"/>
                  </a:lnTo>
                  <a:lnTo>
                    <a:pt x="19" y="26"/>
                  </a:lnTo>
                  <a:lnTo>
                    <a:pt x="25" y="20"/>
                  </a:lnTo>
                  <a:lnTo>
                    <a:pt x="44" y="20"/>
                  </a:lnTo>
                  <a:lnTo>
                    <a:pt x="38" y="52"/>
                  </a:lnTo>
                  <a:lnTo>
                    <a:pt x="19" y="85"/>
                  </a:lnTo>
                  <a:lnTo>
                    <a:pt x="12" y="111"/>
                  </a:lnTo>
                  <a:lnTo>
                    <a:pt x="38" y="72"/>
                  </a:lnTo>
                  <a:lnTo>
                    <a:pt x="50" y="46"/>
                  </a:lnTo>
                  <a:lnTo>
                    <a:pt x="50" y="20"/>
                  </a:lnTo>
                  <a:lnTo>
                    <a:pt x="44" y="7"/>
                  </a:lnTo>
                  <a:lnTo>
                    <a:pt x="12" y="7"/>
                  </a:lnTo>
                  <a:lnTo>
                    <a:pt x="0" y="33"/>
                  </a:lnTo>
                  <a:lnTo>
                    <a:pt x="0" y="59"/>
                  </a:lnTo>
                  <a:lnTo>
                    <a:pt x="0" y="111"/>
                  </a:lnTo>
                  <a:lnTo>
                    <a:pt x="0" y="170"/>
                  </a:lnTo>
                  <a:lnTo>
                    <a:pt x="31" y="215"/>
                  </a:lnTo>
                  <a:lnTo>
                    <a:pt x="76" y="254"/>
                  </a:lnTo>
                  <a:lnTo>
                    <a:pt x="94" y="287"/>
                  </a:lnTo>
                  <a:lnTo>
                    <a:pt x="139" y="371"/>
                  </a:lnTo>
                  <a:lnTo>
                    <a:pt x="145" y="391"/>
                  </a:lnTo>
                  <a:lnTo>
                    <a:pt x="151" y="398"/>
                  </a:lnTo>
                  <a:lnTo>
                    <a:pt x="151" y="404"/>
                  </a:lnTo>
                  <a:lnTo>
                    <a:pt x="151" y="417"/>
                  </a:lnTo>
                  <a:lnTo>
                    <a:pt x="158" y="424"/>
                  </a:lnTo>
                  <a:lnTo>
                    <a:pt x="177" y="437"/>
                  </a:lnTo>
                  <a:lnTo>
                    <a:pt x="196" y="443"/>
                  </a:lnTo>
                  <a:lnTo>
                    <a:pt x="202" y="443"/>
                  </a:lnTo>
                  <a:lnTo>
                    <a:pt x="215" y="437"/>
                  </a:lnTo>
                  <a:lnTo>
                    <a:pt x="227" y="437"/>
                  </a:lnTo>
                  <a:lnTo>
                    <a:pt x="227" y="424"/>
                  </a:lnTo>
                  <a:lnTo>
                    <a:pt x="227" y="417"/>
                  </a:lnTo>
                  <a:lnTo>
                    <a:pt x="221" y="411"/>
                  </a:lnTo>
                  <a:lnTo>
                    <a:pt x="221" y="424"/>
                  </a:lnTo>
                  <a:lnTo>
                    <a:pt x="215" y="430"/>
                  </a:lnTo>
                  <a:lnTo>
                    <a:pt x="202" y="437"/>
                  </a:lnTo>
                  <a:lnTo>
                    <a:pt x="183" y="437"/>
                  </a:lnTo>
                  <a:lnTo>
                    <a:pt x="170" y="424"/>
                  </a:lnTo>
                  <a:lnTo>
                    <a:pt x="170" y="411"/>
                  </a:lnTo>
                  <a:lnTo>
                    <a:pt x="221" y="411"/>
                  </a:lnTo>
                  <a:lnTo>
                    <a:pt x="227" y="417"/>
                  </a:lnTo>
                  <a:lnTo>
                    <a:pt x="234" y="411"/>
                  </a:lnTo>
                  <a:lnTo>
                    <a:pt x="246" y="404"/>
                  </a:lnTo>
                  <a:lnTo>
                    <a:pt x="253" y="398"/>
                  </a:lnTo>
                  <a:lnTo>
                    <a:pt x="272" y="326"/>
                  </a:lnTo>
                  <a:lnTo>
                    <a:pt x="310" y="267"/>
                  </a:lnTo>
                  <a:lnTo>
                    <a:pt x="354" y="202"/>
                  </a:lnTo>
                  <a:lnTo>
                    <a:pt x="366" y="189"/>
                  </a:lnTo>
                  <a:lnTo>
                    <a:pt x="379" y="163"/>
                  </a:lnTo>
                  <a:lnTo>
                    <a:pt x="379" y="137"/>
                  </a:lnTo>
                  <a:lnTo>
                    <a:pt x="379" y="111"/>
                  </a:lnTo>
                  <a:lnTo>
                    <a:pt x="373" y="91"/>
                  </a:lnTo>
                  <a:lnTo>
                    <a:pt x="379" y="85"/>
                  </a:lnTo>
                  <a:lnTo>
                    <a:pt x="379" y="46"/>
                  </a:lnTo>
                  <a:lnTo>
                    <a:pt x="366" y="13"/>
                  </a:lnTo>
                  <a:lnTo>
                    <a:pt x="354" y="7"/>
                  </a:lnTo>
                  <a:lnTo>
                    <a:pt x="328" y="0"/>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0" name="Freeform 168">
              <a:extLst>
                <a:ext uri="{FF2B5EF4-FFF2-40B4-BE49-F238E27FC236}">
                  <a16:creationId xmlns:a16="http://schemas.microsoft.com/office/drawing/2014/main" id="{8D2E4DC8-C98C-4771-A986-7BB8794D07E5}"/>
                </a:ext>
              </a:extLst>
            </p:cNvPr>
            <p:cNvSpPr>
              <a:spLocks/>
            </p:cNvSpPr>
            <p:nvPr/>
          </p:nvSpPr>
          <p:spPr bwMode="auto">
            <a:xfrm>
              <a:off x="576" y="2795"/>
              <a:ext cx="209" cy="113"/>
            </a:xfrm>
            <a:custGeom>
              <a:avLst/>
              <a:gdLst>
                <a:gd name="T0" fmla="*/ 112 w 285"/>
                <a:gd name="T1" fmla="*/ 43 h 171"/>
                <a:gd name="T2" fmla="*/ 112 w 285"/>
                <a:gd name="T3" fmla="*/ 32 h 171"/>
                <a:gd name="T4" fmla="*/ 102 w 285"/>
                <a:gd name="T5" fmla="*/ 10 h 171"/>
                <a:gd name="T6" fmla="*/ 100 w 285"/>
                <a:gd name="T7" fmla="*/ 4 h 171"/>
                <a:gd name="T8" fmla="*/ 95 w 285"/>
                <a:gd name="T9" fmla="*/ 2 h 171"/>
                <a:gd name="T10" fmla="*/ 75 w 285"/>
                <a:gd name="T11" fmla="*/ 0 h 171"/>
                <a:gd name="T12" fmla="*/ 55 w 285"/>
                <a:gd name="T13" fmla="*/ 0 h 171"/>
                <a:gd name="T14" fmla="*/ 20 w 285"/>
                <a:gd name="T15" fmla="*/ 8 h 171"/>
                <a:gd name="T16" fmla="*/ 12 w 285"/>
                <a:gd name="T17" fmla="*/ 11 h 171"/>
                <a:gd name="T18" fmla="*/ 0 w 285"/>
                <a:gd name="T19" fmla="*/ 46 h 171"/>
                <a:gd name="T20" fmla="*/ 2 w 285"/>
                <a:gd name="T21" fmla="*/ 49 h 171"/>
                <a:gd name="T22" fmla="*/ 10 w 285"/>
                <a:gd name="T23" fmla="*/ 43 h 171"/>
                <a:gd name="T24" fmla="*/ 17 w 285"/>
                <a:gd name="T25" fmla="*/ 38 h 171"/>
                <a:gd name="T26" fmla="*/ 17 w 285"/>
                <a:gd name="T27" fmla="*/ 32 h 171"/>
                <a:gd name="T28" fmla="*/ 25 w 285"/>
                <a:gd name="T29" fmla="*/ 15 h 171"/>
                <a:gd name="T30" fmla="*/ 55 w 285"/>
                <a:gd name="T31" fmla="*/ 15 h 171"/>
                <a:gd name="T32" fmla="*/ 62 w 285"/>
                <a:gd name="T33" fmla="*/ 21 h 171"/>
                <a:gd name="T34" fmla="*/ 72 w 285"/>
                <a:gd name="T35" fmla="*/ 15 h 171"/>
                <a:gd name="T36" fmla="*/ 95 w 285"/>
                <a:gd name="T37" fmla="*/ 15 h 171"/>
                <a:gd name="T38" fmla="*/ 100 w 285"/>
                <a:gd name="T39" fmla="*/ 26 h 171"/>
                <a:gd name="T40" fmla="*/ 101 w 285"/>
                <a:gd name="T41" fmla="*/ 38 h 171"/>
                <a:gd name="T42" fmla="*/ 110 w 285"/>
                <a:gd name="T43" fmla="*/ 46 h 171"/>
                <a:gd name="T44" fmla="*/ 112 w 285"/>
                <a:gd name="T45" fmla="*/ 43 h 171"/>
                <a:gd name="T46" fmla="*/ 112 w 285"/>
                <a:gd name="T47" fmla="*/ 43 h 1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5" h="171">
                  <a:moveTo>
                    <a:pt x="284" y="150"/>
                  </a:moveTo>
                  <a:lnTo>
                    <a:pt x="284" y="111"/>
                  </a:lnTo>
                  <a:lnTo>
                    <a:pt x="259" y="33"/>
                  </a:lnTo>
                  <a:lnTo>
                    <a:pt x="253" y="14"/>
                  </a:lnTo>
                  <a:lnTo>
                    <a:pt x="240" y="7"/>
                  </a:lnTo>
                  <a:lnTo>
                    <a:pt x="190" y="0"/>
                  </a:lnTo>
                  <a:lnTo>
                    <a:pt x="139" y="0"/>
                  </a:lnTo>
                  <a:lnTo>
                    <a:pt x="50" y="27"/>
                  </a:lnTo>
                  <a:lnTo>
                    <a:pt x="32" y="40"/>
                  </a:lnTo>
                  <a:lnTo>
                    <a:pt x="0" y="157"/>
                  </a:lnTo>
                  <a:lnTo>
                    <a:pt x="6" y="170"/>
                  </a:lnTo>
                  <a:lnTo>
                    <a:pt x="26" y="149"/>
                  </a:lnTo>
                  <a:lnTo>
                    <a:pt x="44" y="131"/>
                  </a:lnTo>
                  <a:lnTo>
                    <a:pt x="44" y="111"/>
                  </a:lnTo>
                  <a:lnTo>
                    <a:pt x="63" y="53"/>
                  </a:lnTo>
                  <a:lnTo>
                    <a:pt x="139" y="53"/>
                  </a:lnTo>
                  <a:lnTo>
                    <a:pt x="158" y="72"/>
                  </a:lnTo>
                  <a:lnTo>
                    <a:pt x="183" y="53"/>
                  </a:lnTo>
                  <a:lnTo>
                    <a:pt x="240" y="53"/>
                  </a:lnTo>
                  <a:lnTo>
                    <a:pt x="253" y="92"/>
                  </a:lnTo>
                  <a:lnTo>
                    <a:pt x="256" y="132"/>
                  </a:lnTo>
                  <a:lnTo>
                    <a:pt x="278" y="157"/>
                  </a:lnTo>
                  <a:lnTo>
                    <a:pt x="284" y="150"/>
                  </a:lnTo>
                  <a:close/>
                </a:path>
              </a:pathLst>
            </a:custGeom>
            <a:solidFill>
              <a:srgbClr val="762700"/>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1" name="Freeform 169">
              <a:extLst>
                <a:ext uri="{FF2B5EF4-FFF2-40B4-BE49-F238E27FC236}">
                  <a16:creationId xmlns:a16="http://schemas.microsoft.com/office/drawing/2014/main" id="{D2B14CA0-E39B-47C9-906B-F1D31E2994DC}"/>
                </a:ext>
              </a:extLst>
            </p:cNvPr>
            <p:cNvSpPr>
              <a:spLocks/>
            </p:cNvSpPr>
            <p:nvPr/>
          </p:nvSpPr>
          <p:spPr bwMode="auto">
            <a:xfrm>
              <a:off x="845" y="2847"/>
              <a:ext cx="111" cy="190"/>
            </a:xfrm>
            <a:custGeom>
              <a:avLst/>
              <a:gdLst>
                <a:gd name="T0" fmla="*/ 0 w 152"/>
                <a:gd name="T1" fmla="*/ 77 h 287"/>
                <a:gd name="T2" fmla="*/ 9 w 152"/>
                <a:gd name="T3" fmla="*/ 83 h 287"/>
                <a:gd name="T4" fmla="*/ 25 w 152"/>
                <a:gd name="T5" fmla="*/ 83 h 287"/>
                <a:gd name="T6" fmla="*/ 27 w 152"/>
                <a:gd name="T7" fmla="*/ 72 h 287"/>
                <a:gd name="T8" fmla="*/ 27 w 152"/>
                <a:gd name="T9" fmla="*/ 52 h 287"/>
                <a:gd name="T10" fmla="*/ 37 w 152"/>
                <a:gd name="T11" fmla="*/ 45 h 287"/>
                <a:gd name="T12" fmla="*/ 45 w 152"/>
                <a:gd name="T13" fmla="*/ 32 h 287"/>
                <a:gd name="T14" fmla="*/ 49 w 152"/>
                <a:gd name="T15" fmla="*/ 23 h 287"/>
                <a:gd name="T16" fmla="*/ 56 w 152"/>
                <a:gd name="T17" fmla="*/ 15 h 287"/>
                <a:gd name="T18" fmla="*/ 58 w 152"/>
                <a:gd name="T19" fmla="*/ 6 h 287"/>
                <a:gd name="T20" fmla="*/ 56 w 152"/>
                <a:gd name="T21" fmla="*/ 0 h 287"/>
                <a:gd name="T22" fmla="*/ 52 w 152"/>
                <a:gd name="T23" fmla="*/ 0 h 287"/>
                <a:gd name="T24" fmla="*/ 47 w 152"/>
                <a:gd name="T25" fmla="*/ 0 h 287"/>
                <a:gd name="T26" fmla="*/ 47 w 152"/>
                <a:gd name="T27" fmla="*/ 2 h 287"/>
                <a:gd name="T28" fmla="*/ 47 w 152"/>
                <a:gd name="T29" fmla="*/ 4 h 287"/>
                <a:gd name="T30" fmla="*/ 49 w 152"/>
                <a:gd name="T31" fmla="*/ 7 h 287"/>
                <a:gd name="T32" fmla="*/ 52 w 152"/>
                <a:gd name="T33" fmla="*/ 9 h 287"/>
                <a:gd name="T34" fmla="*/ 49 w 152"/>
                <a:gd name="T35" fmla="*/ 9 h 287"/>
                <a:gd name="T36" fmla="*/ 47 w 152"/>
                <a:gd name="T37" fmla="*/ 7 h 287"/>
                <a:gd name="T38" fmla="*/ 47 w 152"/>
                <a:gd name="T39" fmla="*/ 7 h 287"/>
                <a:gd name="T40" fmla="*/ 42 w 152"/>
                <a:gd name="T41" fmla="*/ 11 h 287"/>
                <a:gd name="T42" fmla="*/ 39 w 152"/>
                <a:gd name="T43" fmla="*/ 15 h 287"/>
                <a:gd name="T44" fmla="*/ 37 w 152"/>
                <a:gd name="T45" fmla="*/ 21 h 287"/>
                <a:gd name="T46" fmla="*/ 27 w 152"/>
                <a:gd name="T47" fmla="*/ 28 h 287"/>
                <a:gd name="T48" fmla="*/ 20 w 152"/>
                <a:gd name="T49" fmla="*/ 34 h 287"/>
                <a:gd name="T50" fmla="*/ 17 w 152"/>
                <a:gd name="T51" fmla="*/ 42 h 287"/>
                <a:gd name="T52" fmla="*/ 12 w 152"/>
                <a:gd name="T53" fmla="*/ 51 h 287"/>
                <a:gd name="T54" fmla="*/ 9 w 152"/>
                <a:gd name="T55" fmla="*/ 59 h 287"/>
                <a:gd name="T56" fmla="*/ 0 w 152"/>
                <a:gd name="T57" fmla="*/ 77 h 287"/>
                <a:gd name="T58" fmla="*/ 0 w 152"/>
                <a:gd name="T59" fmla="*/ 77 h 2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2" h="287">
                  <a:moveTo>
                    <a:pt x="0" y="267"/>
                  </a:moveTo>
                  <a:lnTo>
                    <a:pt x="25" y="286"/>
                  </a:lnTo>
                  <a:lnTo>
                    <a:pt x="63" y="286"/>
                  </a:lnTo>
                  <a:lnTo>
                    <a:pt x="69" y="247"/>
                  </a:lnTo>
                  <a:lnTo>
                    <a:pt x="69" y="182"/>
                  </a:lnTo>
                  <a:lnTo>
                    <a:pt x="95" y="156"/>
                  </a:lnTo>
                  <a:lnTo>
                    <a:pt x="114" y="110"/>
                  </a:lnTo>
                  <a:lnTo>
                    <a:pt x="126" y="78"/>
                  </a:lnTo>
                  <a:lnTo>
                    <a:pt x="145" y="52"/>
                  </a:lnTo>
                  <a:lnTo>
                    <a:pt x="151" y="19"/>
                  </a:lnTo>
                  <a:lnTo>
                    <a:pt x="145" y="0"/>
                  </a:lnTo>
                  <a:lnTo>
                    <a:pt x="133" y="0"/>
                  </a:lnTo>
                  <a:lnTo>
                    <a:pt x="120" y="0"/>
                  </a:lnTo>
                  <a:lnTo>
                    <a:pt x="120" y="6"/>
                  </a:lnTo>
                  <a:lnTo>
                    <a:pt x="120" y="13"/>
                  </a:lnTo>
                  <a:lnTo>
                    <a:pt x="126" y="26"/>
                  </a:lnTo>
                  <a:lnTo>
                    <a:pt x="133" y="32"/>
                  </a:lnTo>
                  <a:lnTo>
                    <a:pt x="126" y="32"/>
                  </a:lnTo>
                  <a:lnTo>
                    <a:pt x="120" y="26"/>
                  </a:lnTo>
                  <a:lnTo>
                    <a:pt x="107" y="39"/>
                  </a:lnTo>
                  <a:lnTo>
                    <a:pt x="101" y="52"/>
                  </a:lnTo>
                  <a:lnTo>
                    <a:pt x="95" y="71"/>
                  </a:lnTo>
                  <a:lnTo>
                    <a:pt x="69" y="97"/>
                  </a:lnTo>
                  <a:lnTo>
                    <a:pt x="50" y="117"/>
                  </a:lnTo>
                  <a:lnTo>
                    <a:pt x="44" y="143"/>
                  </a:lnTo>
                  <a:lnTo>
                    <a:pt x="31" y="175"/>
                  </a:lnTo>
                  <a:lnTo>
                    <a:pt x="25" y="202"/>
                  </a:lnTo>
                  <a:lnTo>
                    <a:pt x="0" y="267"/>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2" name="Freeform 170" descr="画布">
              <a:extLst>
                <a:ext uri="{FF2B5EF4-FFF2-40B4-BE49-F238E27FC236}">
                  <a16:creationId xmlns:a16="http://schemas.microsoft.com/office/drawing/2014/main" id="{1A8DD5AD-E58A-4C39-9672-CC8C449EE187}"/>
                </a:ext>
              </a:extLst>
            </p:cNvPr>
            <p:cNvSpPr>
              <a:spLocks/>
            </p:cNvSpPr>
            <p:nvPr/>
          </p:nvSpPr>
          <p:spPr bwMode="auto">
            <a:xfrm>
              <a:off x="521" y="3158"/>
              <a:ext cx="148" cy="173"/>
            </a:xfrm>
            <a:custGeom>
              <a:avLst/>
              <a:gdLst>
                <a:gd name="T0" fmla="*/ 78 w 203"/>
                <a:gd name="T1" fmla="*/ 76 h 261"/>
                <a:gd name="T2" fmla="*/ 78 w 203"/>
                <a:gd name="T3" fmla="*/ 64 h 261"/>
                <a:gd name="T4" fmla="*/ 71 w 203"/>
                <a:gd name="T5" fmla="*/ 15 h 261"/>
                <a:gd name="T6" fmla="*/ 69 w 203"/>
                <a:gd name="T7" fmla="*/ 6 h 261"/>
                <a:gd name="T8" fmla="*/ 71 w 203"/>
                <a:gd name="T9" fmla="*/ 2 h 261"/>
                <a:gd name="T10" fmla="*/ 71 w 203"/>
                <a:gd name="T11" fmla="*/ 0 h 261"/>
                <a:gd name="T12" fmla="*/ 59 w 203"/>
                <a:gd name="T13" fmla="*/ 11 h 261"/>
                <a:gd name="T14" fmla="*/ 17 w 203"/>
                <a:gd name="T15" fmla="*/ 25 h 261"/>
                <a:gd name="T16" fmla="*/ 15 w 203"/>
                <a:gd name="T17" fmla="*/ 23 h 261"/>
                <a:gd name="T18" fmla="*/ 0 w 203"/>
                <a:gd name="T19" fmla="*/ 30 h 261"/>
                <a:gd name="T20" fmla="*/ 23 w 203"/>
                <a:gd name="T21" fmla="*/ 76 h 261"/>
                <a:gd name="T22" fmla="*/ 78 w 203"/>
                <a:gd name="T23" fmla="*/ 76 h 261"/>
                <a:gd name="T24" fmla="*/ 78 w 203"/>
                <a:gd name="T25" fmla="*/ 76 h 2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3" h="261">
                  <a:moveTo>
                    <a:pt x="202" y="260"/>
                  </a:moveTo>
                  <a:lnTo>
                    <a:pt x="202" y="221"/>
                  </a:lnTo>
                  <a:lnTo>
                    <a:pt x="183" y="52"/>
                  </a:lnTo>
                  <a:lnTo>
                    <a:pt x="177" y="19"/>
                  </a:lnTo>
                  <a:lnTo>
                    <a:pt x="183" y="6"/>
                  </a:lnTo>
                  <a:lnTo>
                    <a:pt x="183" y="0"/>
                  </a:lnTo>
                  <a:lnTo>
                    <a:pt x="152" y="39"/>
                  </a:lnTo>
                  <a:lnTo>
                    <a:pt x="44" y="84"/>
                  </a:lnTo>
                  <a:lnTo>
                    <a:pt x="38" y="78"/>
                  </a:lnTo>
                  <a:lnTo>
                    <a:pt x="0" y="104"/>
                  </a:lnTo>
                  <a:lnTo>
                    <a:pt x="57" y="260"/>
                  </a:lnTo>
                  <a:lnTo>
                    <a:pt x="202" y="260"/>
                  </a:lnTo>
                  <a:close/>
                </a:path>
              </a:pathLst>
            </a:custGeom>
            <a:blipFill dpi="0" rotWithShape="1">
              <a:blip r:embed="rId2"/>
              <a:srcRect/>
              <a:tile tx="0" ty="0" sx="100000" sy="100000" flip="none" algn="tl"/>
            </a:blip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3" name="Freeform 171" descr="画布">
              <a:extLst>
                <a:ext uri="{FF2B5EF4-FFF2-40B4-BE49-F238E27FC236}">
                  <a16:creationId xmlns:a16="http://schemas.microsoft.com/office/drawing/2014/main" id="{215B2031-F643-4372-ABAC-D6E7C1424A48}"/>
                </a:ext>
              </a:extLst>
            </p:cNvPr>
            <p:cNvSpPr>
              <a:spLocks/>
            </p:cNvSpPr>
            <p:nvPr/>
          </p:nvSpPr>
          <p:spPr bwMode="auto">
            <a:xfrm>
              <a:off x="706" y="3167"/>
              <a:ext cx="140" cy="164"/>
            </a:xfrm>
            <a:custGeom>
              <a:avLst/>
              <a:gdLst>
                <a:gd name="T0" fmla="*/ 40 w 191"/>
                <a:gd name="T1" fmla="*/ 42 h 248"/>
                <a:gd name="T2" fmla="*/ 32 w 191"/>
                <a:gd name="T3" fmla="*/ 40 h 248"/>
                <a:gd name="T4" fmla="*/ 32 w 191"/>
                <a:gd name="T5" fmla="*/ 34 h 248"/>
                <a:gd name="T6" fmla="*/ 27 w 191"/>
                <a:gd name="T7" fmla="*/ 32 h 248"/>
                <a:gd name="T8" fmla="*/ 27 w 191"/>
                <a:gd name="T9" fmla="*/ 34 h 248"/>
                <a:gd name="T10" fmla="*/ 27 w 191"/>
                <a:gd name="T11" fmla="*/ 36 h 248"/>
                <a:gd name="T12" fmla="*/ 35 w 191"/>
                <a:gd name="T13" fmla="*/ 42 h 248"/>
                <a:gd name="T14" fmla="*/ 42 w 191"/>
                <a:gd name="T15" fmla="*/ 47 h 248"/>
                <a:gd name="T16" fmla="*/ 45 w 191"/>
                <a:gd name="T17" fmla="*/ 45 h 248"/>
                <a:gd name="T18" fmla="*/ 42 w 191"/>
                <a:gd name="T19" fmla="*/ 49 h 248"/>
                <a:gd name="T20" fmla="*/ 42 w 191"/>
                <a:gd name="T21" fmla="*/ 58 h 248"/>
                <a:gd name="T22" fmla="*/ 40 w 191"/>
                <a:gd name="T23" fmla="*/ 62 h 248"/>
                <a:gd name="T24" fmla="*/ 35 w 191"/>
                <a:gd name="T25" fmla="*/ 60 h 248"/>
                <a:gd name="T26" fmla="*/ 32 w 191"/>
                <a:gd name="T27" fmla="*/ 56 h 248"/>
                <a:gd name="T28" fmla="*/ 27 w 191"/>
                <a:gd name="T29" fmla="*/ 54 h 248"/>
                <a:gd name="T30" fmla="*/ 23 w 191"/>
                <a:gd name="T31" fmla="*/ 52 h 248"/>
                <a:gd name="T32" fmla="*/ 15 w 191"/>
                <a:gd name="T33" fmla="*/ 49 h 248"/>
                <a:gd name="T34" fmla="*/ 15 w 191"/>
                <a:gd name="T35" fmla="*/ 47 h 248"/>
                <a:gd name="T36" fmla="*/ 17 w 191"/>
                <a:gd name="T37" fmla="*/ 45 h 248"/>
                <a:gd name="T38" fmla="*/ 20 w 191"/>
                <a:gd name="T39" fmla="*/ 42 h 248"/>
                <a:gd name="T40" fmla="*/ 23 w 191"/>
                <a:gd name="T41" fmla="*/ 42 h 248"/>
                <a:gd name="T42" fmla="*/ 25 w 191"/>
                <a:gd name="T43" fmla="*/ 32 h 248"/>
                <a:gd name="T44" fmla="*/ 25 w 191"/>
                <a:gd name="T45" fmla="*/ 34 h 248"/>
                <a:gd name="T46" fmla="*/ 27 w 191"/>
                <a:gd name="T47" fmla="*/ 34 h 248"/>
                <a:gd name="T48" fmla="*/ 27 w 191"/>
                <a:gd name="T49" fmla="*/ 32 h 248"/>
                <a:gd name="T50" fmla="*/ 32 w 191"/>
                <a:gd name="T51" fmla="*/ 26 h 248"/>
                <a:gd name="T52" fmla="*/ 32 w 191"/>
                <a:gd name="T53" fmla="*/ 19 h 248"/>
                <a:gd name="T54" fmla="*/ 25 w 191"/>
                <a:gd name="T55" fmla="*/ 17 h 248"/>
                <a:gd name="T56" fmla="*/ 23 w 191"/>
                <a:gd name="T57" fmla="*/ 15 h 248"/>
                <a:gd name="T58" fmla="*/ 5 w 191"/>
                <a:gd name="T59" fmla="*/ 0 h 248"/>
                <a:gd name="T60" fmla="*/ 2 w 191"/>
                <a:gd name="T61" fmla="*/ 0 h 248"/>
                <a:gd name="T62" fmla="*/ 7 w 191"/>
                <a:gd name="T63" fmla="*/ 7 h 248"/>
                <a:gd name="T64" fmla="*/ 7 w 191"/>
                <a:gd name="T65" fmla="*/ 7 h 248"/>
                <a:gd name="T66" fmla="*/ 2 w 191"/>
                <a:gd name="T67" fmla="*/ 24 h 248"/>
                <a:gd name="T68" fmla="*/ 2 w 191"/>
                <a:gd name="T69" fmla="*/ 30 h 248"/>
                <a:gd name="T70" fmla="*/ 2 w 191"/>
                <a:gd name="T71" fmla="*/ 36 h 248"/>
                <a:gd name="T72" fmla="*/ 0 w 191"/>
                <a:gd name="T73" fmla="*/ 43 h 248"/>
                <a:gd name="T74" fmla="*/ 2 w 191"/>
                <a:gd name="T75" fmla="*/ 71 h 248"/>
                <a:gd name="T76" fmla="*/ 75 w 191"/>
                <a:gd name="T77" fmla="*/ 71 h 248"/>
                <a:gd name="T78" fmla="*/ 72 w 191"/>
                <a:gd name="T79" fmla="*/ 64 h 248"/>
                <a:gd name="T80" fmla="*/ 70 w 191"/>
                <a:gd name="T81" fmla="*/ 56 h 248"/>
                <a:gd name="T82" fmla="*/ 72 w 191"/>
                <a:gd name="T83" fmla="*/ 49 h 248"/>
                <a:gd name="T84" fmla="*/ 70 w 191"/>
                <a:gd name="T85" fmla="*/ 36 h 248"/>
                <a:gd name="T86" fmla="*/ 67 w 191"/>
                <a:gd name="T87" fmla="*/ 26 h 248"/>
                <a:gd name="T88" fmla="*/ 55 w 191"/>
                <a:gd name="T89" fmla="*/ 26 h 248"/>
                <a:gd name="T90" fmla="*/ 49 w 191"/>
                <a:gd name="T91" fmla="*/ 26 h 248"/>
                <a:gd name="T92" fmla="*/ 57 w 191"/>
                <a:gd name="T93" fmla="*/ 26 h 248"/>
                <a:gd name="T94" fmla="*/ 40 w 191"/>
                <a:gd name="T95" fmla="*/ 42 h 248"/>
                <a:gd name="T96" fmla="*/ 40 w 191"/>
                <a:gd name="T97" fmla="*/ 42 h 2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1" h="248">
                  <a:moveTo>
                    <a:pt x="101" y="143"/>
                  </a:moveTo>
                  <a:lnTo>
                    <a:pt x="82" y="136"/>
                  </a:lnTo>
                  <a:lnTo>
                    <a:pt x="82" y="117"/>
                  </a:lnTo>
                  <a:lnTo>
                    <a:pt x="70" y="110"/>
                  </a:lnTo>
                  <a:lnTo>
                    <a:pt x="70" y="117"/>
                  </a:lnTo>
                  <a:lnTo>
                    <a:pt x="70" y="123"/>
                  </a:lnTo>
                  <a:lnTo>
                    <a:pt x="89" y="143"/>
                  </a:lnTo>
                  <a:lnTo>
                    <a:pt x="107" y="162"/>
                  </a:lnTo>
                  <a:lnTo>
                    <a:pt x="114" y="156"/>
                  </a:lnTo>
                  <a:lnTo>
                    <a:pt x="107" y="169"/>
                  </a:lnTo>
                  <a:lnTo>
                    <a:pt x="107" y="201"/>
                  </a:lnTo>
                  <a:lnTo>
                    <a:pt x="101" y="214"/>
                  </a:lnTo>
                  <a:lnTo>
                    <a:pt x="89" y="208"/>
                  </a:lnTo>
                  <a:lnTo>
                    <a:pt x="82" y="195"/>
                  </a:lnTo>
                  <a:lnTo>
                    <a:pt x="70" y="188"/>
                  </a:lnTo>
                  <a:lnTo>
                    <a:pt x="57" y="182"/>
                  </a:lnTo>
                  <a:lnTo>
                    <a:pt x="38" y="169"/>
                  </a:lnTo>
                  <a:lnTo>
                    <a:pt x="38" y="162"/>
                  </a:lnTo>
                  <a:lnTo>
                    <a:pt x="44" y="156"/>
                  </a:lnTo>
                  <a:lnTo>
                    <a:pt x="51" y="143"/>
                  </a:lnTo>
                  <a:lnTo>
                    <a:pt x="57" y="143"/>
                  </a:lnTo>
                  <a:lnTo>
                    <a:pt x="63" y="110"/>
                  </a:lnTo>
                  <a:lnTo>
                    <a:pt x="63" y="117"/>
                  </a:lnTo>
                  <a:lnTo>
                    <a:pt x="70" y="117"/>
                  </a:lnTo>
                  <a:lnTo>
                    <a:pt x="70" y="110"/>
                  </a:lnTo>
                  <a:lnTo>
                    <a:pt x="82" y="91"/>
                  </a:lnTo>
                  <a:lnTo>
                    <a:pt x="82" y="65"/>
                  </a:lnTo>
                  <a:lnTo>
                    <a:pt x="63" y="58"/>
                  </a:lnTo>
                  <a:lnTo>
                    <a:pt x="57" y="52"/>
                  </a:lnTo>
                  <a:lnTo>
                    <a:pt x="13" y="0"/>
                  </a:lnTo>
                  <a:lnTo>
                    <a:pt x="6" y="0"/>
                  </a:lnTo>
                  <a:lnTo>
                    <a:pt x="19" y="26"/>
                  </a:lnTo>
                  <a:lnTo>
                    <a:pt x="6" y="84"/>
                  </a:lnTo>
                  <a:lnTo>
                    <a:pt x="6" y="104"/>
                  </a:lnTo>
                  <a:lnTo>
                    <a:pt x="6" y="123"/>
                  </a:lnTo>
                  <a:lnTo>
                    <a:pt x="0" y="149"/>
                  </a:lnTo>
                  <a:lnTo>
                    <a:pt x="6" y="247"/>
                  </a:lnTo>
                  <a:lnTo>
                    <a:pt x="190" y="247"/>
                  </a:lnTo>
                  <a:lnTo>
                    <a:pt x="183" y="221"/>
                  </a:lnTo>
                  <a:lnTo>
                    <a:pt x="177" y="195"/>
                  </a:lnTo>
                  <a:lnTo>
                    <a:pt x="183" y="169"/>
                  </a:lnTo>
                  <a:lnTo>
                    <a:pt x="177" y="123"/>
                  </a:lnTo>
                  <a:lnTo>
                    <a:pt x="171" y="91"/>
                  </a:lnTo>
                  <a:lnTo>
                    <a:pt x="139" y="91"/>
                  </a:lnTo>
                  <a:lnTo>
                    <a:pt x="126" y="91"/>
                  </a:lnTo>
                  <a:lnTo>
                    <a:pt x="145" y="91"/>
                  </a:lnTo>
                  <a:lnTo>
                    <a:pt x="101" y="143"/>
                  </a:lnTo>
                  <a:close/>
                </a:path>
              </a:pathLst>
            </a:custGeom>
            <a:blipFill dpi="0" rotWithShape="1">
              <a:blip r:embed="rId2"/>
              <a:srcRect/>
              <a:tile tx="0" ty="0" sx="100000" sy="100000" flip="none" algn="tl"/>
            </a:blip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4" name="Freeform 172" descr="编织物">
              <a:extLst>
                <a:ext uri="{FF2B5EF4-FFF2-40B4-BE49-F238E27FC236}">
                  <a16:creationId xmlns:a16="http://schemas.microsoft.com/office/drawing/2014/main" id="{DCBC7988-5413-41E0-9703-067A5AC10163}"/>
                </a:ext>
              </a:extLst>
            </p:cNvPr>
            <p:cNvSpPr>
              <a:spLocks/>
            </p:cNvSpPr>
            <p:nvPr/>
          </p:nvSpPr>
          <p:spPr bwMode="auto">
            <a:xfrm>
              <a:off x="668" y="3188"/>
              <a:ext cx="43" cy="143"/>
            </a:xfrm>
            <a:custGeom>
              <a:avLst/>
              <a:gdLst>
                <a:gd name="T0" fmla="*/ 23 w 58"/>
                <a:gd name="T1" fmla="*/ 62 h 216"/>
                <a:gd name="T2" fmla="*/ 21 w 58"/>
                <a:gd name="T3" fmla="*/ 45 h 216"/>
                <a:gd name="T4" fmla="*/ 21 w 58"/>
                <a:gd name="T5" fmla="*/ 34 h 216"/>
                <a:gd name="T6" fmla="*/ 18 w 58"/>
                <a:gd name="T7" fmla="*/ 28 h 216"/>
                <a:gd name="T8" fmla="*/ 16 w 58"/>
                <a:gd name="T9" fmla="*/ 17 h 216"/>
                <a:gd name="T10" fmla="*/ 18 w 58"/>
                <a:gd name="T11" fmla="*/ 10 h 216"/>
                <a:gd name="T12" fmla="*/ 21 w 58"/>
                <a:gd name="T13" fmla="*/ 10 h 216"/>
                <a:gd name="T14" fmla="*/ 13 w 58"/>
                <a:gd name="T15" fmla="*/ 0 h 216"/>
                <a:gd name="T16" fmla="*/ 13 w 58"/>
                <a:gd name="T17" fmla="*/ 0 h 216"/>
                <a:gd name="T18" fmla="*/ 10 w 58"/>
                <a:gd name="T19" fmla="*/ 0 h 216"/>
                <a:gd name="T20" fmla="*/ 7 w 58"/>
                <a:gd name="T21" fmla="*/ 0 h 216"/>
                <a:gd name="T22" fmla="*/ 3 w 58"/>
                <a:gd name="T23" fmla="*/ 10 h 216"/>
                <a:gd name="T24" fmla="*/ 5 w 58"/>
                <a:gd name="T25" fmla="*/ 11 h 216"/>
                <a:gd name="T26" fmla="*/ 10 w 58"/>
                <a:gd name="T27" fmla="*/ 15 h 216"/>
                <a:gd name="T28" fmla="*/ 0 w 58"/>
                <a:gd name="T29" fmla="*/ 51 h 216"/>
                <a:gd name="T30" fmla="*/ 0 w 58"/>
                <a:gd name="T31" fmla="*/ 51 h 216"/>
                <a:gd name="T32" fmla="*/ 0 w 58"/>
                <a:gd name="T33" fmla="*/ 62 h 216"/>
                <a:gd name="T34" fmla="*/ 23 w 58"/>
                <a:gd name="T35" fmla="*/ 62 h 216"/>
                <a:gd name="T36" fmla="*/ 23 w 58"/>
                <a:gd name="T37" fmla="*/ 62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8" h="216">
                  <a:moveTo>
                    <a:pt x="57" y="215"/>
                  </a:moveTo>
                  <a:lnTo>
                    <a:pt x="51" y="156"/>
                  </a:lnTo>
                  <a:lnTo>
                    <a:pt x="51" y="117"/>
                  </a:lnTo>
                  <a:lnTo>
                    <a:pt x="45" y="98"/>
                  </a:lnTo>
                  <a:lnTo>
                    <a:pt x="38" y="59"/>
                  </a:lnTo>
                  <a:lnTo>
                    <a:pt x="45" y="33"/>
                  </a:lnTo>
                  <a:lnTo>
                    <a:pt x="51" y="33"/>
                  </a:lnTo>
                  <a:lnTo>
                    <a:pt x="32" y="0"/>
                  </a:lnTo>
                  <a:lnTo>
                    <a:pt x="26" y="0"/>
                  </a:lnTo>
                  <a:lnTo>
                    <a:pt x="19" y="0"/>
                  </a:lnTo>
                  <a:lnTo>
                    <a:pt x="7" y="33"/>
                  </a:lnTo>
                  <a:lnTo>
                    <a:pt x="13" y="39"/>
                  </a:lnTo>
                  <a:lnTo>
                    <a:pt x="26" y="52"/>
                  </a:lnTo>
                  <a:lnTo>
                    <a:pt x="0" y="176"/>
                  </a:lnTo>
                  <a:lnTo>
                    <a:pt x="0" y="215"/>
                  </a:lnTo>
                  <a:lnTo>
                    <a:pt x="57" y="215"/>
                  </a:lnTo>
                  <a:close/>
                </a:path>
              </a:pathLst>
            </a:custGeom>
            <a:blipFill dpi="0" rotWithShape="1">
              <a:blip r:embed="rId3"/>
              <a:srcRect/>
              <a:tile tx="0" ty="0" sx="100000" sy="100000" flip="none" algn="tl"/>
            </a:blip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5" name="Freeform 173">
              <a:extLst>
                <a:ext uri="{FF2B5EF4-FFF2-40B4-BE49-F238E27FC236}">
                  <a16:creationId xmlns:a16="http://schemas.microsoft.com/office/drawing/2014/main" id="{9C3273AD-42F5-4F7D-B0CE-08A29F5820FE}"/>
                </a:ext>
              </a:extLst>
            </p:cNvPr>
            <p:cNvSpPr>
              <a:spLocks/>
            </p:cNvSpPr>
            <p:nvPr/>
          </p:nvSpPr>
          <p:spPr bwMode="auto">
            <a:xfrm>
              <a:off x="613" y="3016"/>
              <a:ext cx="140" cy="78"/>
            </a:xfrm>
            <a:custGeom>
              <a:avLst/>
              <a:gdLst>
                <a:gd name="T0" fmla="*/ 70 w 191"/>
                <a:gd name="T1" fmla="*/ 6 h 118"/>
                <a:gd name="T2" fmla="*/ 73 w 191"/>
                <a:gd name="T3" fmla="*/ 6 h 118"/>
                <a:gd name="T4" fmla="*/ 73 w 191"/>
                <a:gd name="T5" fmla="*/ 7 h 118"/>
                <a:gd name="T6" fmla="*/ 73 w 191"/>
                <a:gd name="T7" fmla="*/ 7 h 118"/>
                <a:gd name="T8" fmla="*/ 73 w 191"/>
                <a:gd name="T9" fmla="*/ 9 h 118"/>
                <a:gd name="T10" fmla="*/ 67 w 191"/>
                <a:gd name="T11" fmla="*/ 17 h 118"/>
                <a:gd name="T12" fmla="*/ 65 w 191"/>
                <a:gd name="T13" fmla="*/ 19 h 118"/>
                <a:gd name="T14" fmla="*/ 65 w 191"/>
                <a:gd name="T15" fmla="*/ 19 h 118"/>
                <a:gd name="T16" fmla="*/ 55 w 191"/>
                <a:gd name="T17" fmla="*/ 28 h 118"/>
                <a:gd name="T18" fmla="*/ 55 w 191"/>
                <a:gd name="T19" fmla="*/ 28 h 118"/>
                <a:gd name="T20" fmla="*/ 52 w 191"/>
                <a:gd name="T21" fmla="*/ 30 h 118"/>
                <a:gd name="T22" fmla="*/ 52 w 191"/>
                <a:gd name="T23" fmla="*/ 30 h 118"/>
                <a:gd name="T24" fmla="*/ 50 w 191"/>
                <a:gd name="T25" fmla="*/ 30 h 118"/>
                <a:gd name="T26" fmla="*/ 45 w 191"/>
                <a:gd name="T27" fmla="*/ 32 h 118"/>
                <a:gd name="T28" fmla="*/ 43 w 191"/>
                <a:gd name="T29" fmla="*/ 32 h 118"/>
                <a:gd name="T30" fmla="*/ 40 w 191"/>
                <a:gd name="T31" fmla="*/ 32 h 118"/>
                <a:gd name="T32" fmla="*/ 35 w 191"/>
                <a:gd name="T33" fmla="*/ 32 h 118"/>
                <a:gd name="T34" fmla="*/ 30 w 191"/>
                <a:gd name="T35" fmla="*/ 30 h 118"/>
                <a:gd name="T36" fmla="*/ 27 w 191"/>
                <a:gd name="T37" fmla="*/ 30 h 118"/>
                <a:gd name="T38" fmla="*/ 25 w 191"/>
                <a:gd name="T39" fmla="*/ 28 h 118"/>
                <a:gd name="T40" fmla="*/ 23 w 191"/>
                <a:gd name="T41" fmla="*/ 26 h 118"/>
                <a:gd name="T42" fmla="*/ 18 w 191"/>
                <a:gd name="T43" fmla="*/ 24 h 118"/>
                <a:gd name="T44" fmla="*/ 12 w 191"/>
                <a:gd name="T45" fmla="*/ 17 h 118"/>
                <a:gd name="T46" fmla="*/ 7 w 191"/>
                <a:gd name="T47" fmla="*/ 9 h 118"/>
                <a:gd name="T48" fmla="*/ 5 w 191"/>
                <a:gd name="T49" fmla="*/ 7 h 118"/>
                <a:gd name="T50" fmla="*/ 3 w 191"/>
                <a:gd name="T51" fmla="*/ 6 h 118"/>
                <a:gd name="T52" fmla="*/ 18 w 191"/>
                <a:gd name="T53" fmla="*/ 28 h 118"/>
                <a:gd name="T54" fmla="*/ 25 w 191"/>
                <a:gd name="T55" fmla="*/ 32 h 118"/>
                <a:gd name="T56" fmla="*/ 43 w 191"/>
                <a:gd name="T57" fmla="*/ 34 h 118"/>
                <a:gd name="T58" fmla="*/ 57 w 191"/>
                <a:gd name="T59" fmla="*/ 32 h 118"/>
                <a:gd name="T60" fmla="*/ 67 w 191"/>
                <a:gd name="T61" fmla="*/ 20 h 118"/>
                <a:gd name="T62" fmla="*/ 73 w 191"/>
                <a:gd name="T63" fmla="*/ 7 h 118"/>
                <a:gd name="T64" fmla="*/ 73 w 191"/>
                <a:gd name="T65" fmla="*/ 7 h 118"/>
                <a:gd name="T66" fmla="*/ 75 w 191"/>
                <a:gd name="T67" fmla="*/ 9 h 118"/>
                <a:gd name="T68" fmla="*/ 73 w 191"/>
                <a:gd name="T69" fmla="*/ 6 h 118"/>
                <a:gd name="T70" fmla="*/ 75 w 191"/>
                <a:gd name="T71" fmla="*/ 2 h 118"/>
                <a:gd name="T72" fmla="*/ 73 w 191"/>
                <a:gd name="T73" fmla="*/ 4 h 118"/>
                <a:gd name="T74" fmla="*/ 70 w 191"/>
                <a:gd name="T75" fmla="*/ 2 h 118"/>
                <a:gd name="T76" fmla="*/ 55 w 191"/>
                <a:gd name="T77" fmla="*/ 2 h 118"/>
                <a:gd name="T78" fmla="*/ 43 w 191"/>
                <a:gd name="T79" fmla="*/ 2 h 118"/>
                <a:gd name="T80" fmla="*/ 30 w 191"/>
                <a:gd name="T81" fmla="*/ 2 h 118"/>
                <a:gd name="T82" fmla="*/ 15 w 191"/>
                <a:gd name="T83" fmla="*/ 0 h 118"/>
                <a:gd name="T84" fmla="*/ 10 w 191"/>
                <a:gd name="T85" fmla="*/ 0 h 118"/>
                <a:gd name="T86" fmla="*/ 3 w 191"/>
                <a:gd name="T87" fmla="*/ 2 h 118"/>
                <a:gd name="T88" fmla="*/ 3 w 191"/>
                <a:gd name="T89" fmla="*/ 2 h 118"/>
                <a:gd name="T90" fmla="*/ 0 w 191"/>
                <a:gd name="T91" fmla="*/ 2 h 118"/>
                <a:gd name="T92" fmla="*/ 3 w 191"/>
                <a:gd name="T93" fmla="*/ 4 h 118"/>
                <a:gd name="T94" fmla="*/ 0 w 191"/>
                <a:gd name="T95" fmla="*/ 6 h 118"/>
                <a:gd name="T96" fmla="*/ 3 w 191"/>
                <a:gd name="T97" fmla="*/ 6 h 118"/>
                <a:gd name="T98" fmla="*/ 7 w 191"/>
                <a:gd name="T99" fmla="*/ 4 h 118"/>
                <a:gd name="T100" fmla="*/ 12 w 191"/>
                <a:gd name="T101" fmla="*/ 2 h 118"/>
                <a:gd name="T102" fmla="*/ 33 w 191"/>
                <a:gd name="T103" fmla="*/ 4 h 118"/>
                <a:gd name="T104" fmla="*/ 55 w 191"/>
                <a:gd name="T105" fmla="*/ 6 h 118"/>
                <a:gd name="T106" fmla="*/ 63 w 191"/>
                <a:gd name="T107" fmla="*/ 4 h 118"/>
                <a:gd name="T108" fmla="*/ 70 w 191"/>
                <a:gd name="T109" fmla="*/ 6 h 118"/>
                <a:gd name="T110" fmla="*/ 70 w 191"/>
                <a:gd name="T111" fmla="*/ 6 h 1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1" h="118">
                  <a:moveTo>
                    <a:pt x="178" y="19"/>
                  </a:moveTo>
                  <a:lnTo>
                    <a:pt x="184" y="19"/>
                  </a:lnTo>
                  <a:lnTo>
                    <a:pt x="184" y="26"/>
                  </a:lnTo>
                  <a:lnTo>
                    <a:pt x="184" y="32"/>
                  </a:lnTo>
                  <a:lnTo>
                    <a:pt x="171" y="58"/>
                  </a:lnTo>
                  <a:lnTo>
                    <a:pt x="165" y="65"/>
                  </a:lnTo>
                  <a:lnTo>
                    <a:pt x="140" y="97"/>
                  </a:lnTo>
                  <a:lnTo>
                    <a:pt x="133" y="104"/>
                  </a:lnTo>
                  <a:lnTo>
                    <a:pt x="127" y="104"/>
                  </a:lnTo>
                  <a:lnTo>
                    <a:pt x="114" y="110"/>
                  </a:lnTo>
                  <a:lnTo>
                    <a:pt x="108" y="110"/>
                  </a:lnTo>
                  <a:lnTo>
                    <a:pt x="102" y="110"/>
                  </a:lnTo>
                  <a:lnTo>
                    <a:pt x="89" y="110"/>
                  </a:lnTo>
                  <a:lnTo>
                    <a:pt x="76" y="104"/>
                  </a:lnTo>
                  <a:lnTo>
                    <a:pt x="70" y="104"/>
                  </a:lnTo>
                  <a:lnTo>
                    <a:pt x="64" y="97"/>
                  </a:lnTo>
                  <a:lnTo>
                    <a:pt x="57" y="91"/>
                  </a:lnTo>
                  <a:lnTo>
                    <a:pt x="45" y="84"/>
                  </a:lnTo>
                  <a:lnTo>
                    <a:pt x="32" y="58"/>
                  </a:lnTo>
                  <a:lnTo>
                    <a:pt x="19" y="32"/>
                  </a:lnTo>
                  <a:lnTo>
                    <a:pt x="13" y="26"/>
                  </a:lnTo>
                  <a:lnTo>
                    <a:pt x="7" y="19"/>
                  </a:lnTo>
                  <a:lnTo>
                    <a:pt x="45" y="97"/>
                  </a:lnTo>
                  <a:lnTo>
                    <a:pt x="64" y="110"/>
                  </a:lnTo>
                  <a:lnTo>
                    <a:pt x="108" y="117"/>
                  </a:lnTo>
                  <a:lnTo>
                    <a:pt x="146" y="110"/>
                  </a:lnTo>
                  <a:lnTo>
                    <a:pt x="171" y="71"/>
                  </a:lnTo>
                  <a:lnTo>
                    <a:pt x="184" y="26"/>
                  </a:lnTo>
                  <a:lnTo>
                    <a:pt x="190" y="32"/>
                  </a:lnTo>
                  <a:lnTo>
                    <a:pt x="184" y="19"/>
                  </a:lnTo>
                  <a:lnTo>
                    <a:pt x="190" y="6"/>
                  </a:lnTo>
                  <a:lnTo>
                    <a:pt x="184" y="13"/>
                  </a:lnTo>
                  <a:lnTo>
                    <a:pt x="178" y="6"/>
                  </a:lnTo>
                  <a:lnTo>
                    <a:pt x="140" y="6"/>
                  </a:lnTo>
                  <a:lnTo>
                    <a:pt x="108" y="6"/>
                  </a:lnTo>
                  <a:lnTo>
                    <a:pt x="76" y="6"/>
                  </a:lnTo>
                  <a:lnTo>
                    <a:pt x="38" y="0"/>
                  </a:lnTo>
                  <a:lnTo>
                    <a:pt x="26" y="0"/>
                  </a:lnTo>
                  <a:lnTo>
                    <a:pt x="7" y="6"/>
                  </a:lnTo>
                  <a:lnTo>
                    <a:pt x="0" y="6"/>
                  </a:lnTo>
                  <a:lnTo>
                    <a:pt x="7" y="13"/>
                  </a:lnTo>
                  <a:lnTo>
                    <a:pt x="0" y="19"/>
                  </a:lnTo>
                  <a:lnTo>
                    <a:pt x="7" y="19"/>
                  </a:lnTo>
                  <a:lnTo>
                    <a:pt x="19" y="13"/>
                  </a:lnTo>
                  <a:lnTo>
                    <a:pt x="32" y="6"/>
                  </a:lnTo>
                  <a:lnTo>
                    <a:pt x="83" y="13"/>
                  </a:lnTo>
                  <a:lnTo>
                    <a:pt x="140" y="19"/>
                  </a:lnTo>
                  <a:lnTo>
                    <a:pt x="159" y="13"/>
                  </a:lnTo>
                  <a:lnTo>
                    <a:pt x="178" y="19"/>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6" name="Freeform 174">
              <a:extLst>
                <a:ext uri="{FF2B5EF4-FFF2-40B4-BE49-F238E27FC236}">
                  <a16:creationId xmlns:a16="http://schemas.microsoft.com/office/drawing/2014/main" id="{21031373-474B-4DD6-BA53-F2902B89E0F4}"/>
                </a:ext>
              </a:extLst>
            </p:cNvPr>
            <p:cNvSpPr>
              <a:spLocks/>
            </p:cNvSpPr>
            <p:nvPr/>
          </p:nvSpPr>
          <p:spPr bwMode="auto">
            <a:xfrm>
              <a:off x="618" y="3024"/>
              <a:ext cx="131" cy="48"/>
            </a:xfrm>
            <a:custGeom>
              <a:avLst/>
              <a:gdLst>
                <a:gd name="T0" fmla="*/ 0 w 178"/>
                <a:gd name="T1" fmla="*/ 2 h 72"/>
                <a:gd name="T2" fmla="*/ 2 w 178"/>
                <a:gd name="T3" fmla="*/ 4 h 72"/>
                <a:gd name="T4" fmla="*/ 7 w 178"/>
                <a:gd name="T5" fmla="*/ 6 h 72"/>
                <a:gd name="T6" fmla="*/ 15 w 178"/>
                <a:gd name="T7" fmla="*/ 9 h 72"/>
                <a:gd name="T8" fmla="*/ 23 w 178"/>
                <a:gd name="T9" fmla="*/ 13 h 72"/>
                <a:gd name="T10" fmla="*/ 38 w 178"/>
                <a:gd name="T11" fmla="*/ 15 h 72"/>
                <a:gd name="T12" fmla="*/ 38 w 178"/>
                <a:gd name="T13" fmla="*/ 15 h 72"/>
                <a:gd name="T14" fmla="*/ 43 w 178"/>
                <a:gd name="T15" fmla="*/ 21 h 72"/>
                <a:gd name="T16" fmla="*/ 40 w 178"/>
                <a:gd name="T17" fmla="*/ 17 h 72"/>
                <a:gd name="T18" fmla="*/ 40 w 178"/>
                <a:gd name="T19" fmla="*/ 15 h 72"/>
                <a:gd name="T20" fmla="*/ 43 w 178"/>
                <a:gd name="T21" fmla="*/ 15 h 72"/>
                <a:gd name="T22" fmla="*/ 46 w 178"/>
                <a:gd name="T23" fmla="*/ 15 h 72"/>
                <a:gd name="T24" fmla="*/ 48 w 178"/>
                <a:gd name="T25" fmla="*/ 13 h 72"/>
                <a:gd name="T26" fmla="*/ 50 w 178"/>
                <a:gd name="T27" fmla="*/ 13 h 72"/>
                <a:gd name="T28" fmla="*/ 50 w 178"/>
                <a:gd name="T29" fmla="*/ 13 h 72"/>
                <a:gd name="T30" fmla="*/ 50 w 178"/>
                <a:gd name="T31" fmla="*/ 13 h 72"/>
                <a:gd name="T32" fmla="*/ 53 w 178"/>
                <a:gd name="T33" fmla="*/ 13 h 72"/>
                <a:gd name="T34" fmla="*/ 55 w 178"/>
                <a:gd name="T35" fmla="*/ 13 h 72"/>
                <a:gd name="T36" fmla="*/ 58 w 178"/>
                <a:gd name="T37" fmla="*/ 13 h 72"/>
                <a:gd name="T38" fmla="*/ 60 w 178"/>
                <a:gd name="T39" fmla="*/ 11 h 72"/>
                <a:gd name="T40" fmla="*/ 60 w 178"/>
                <a:gd name="T41" fmla="*/ 9 h 72"/>
                <a:gd name="T42" fmla="*/ 63 w 178"/>
                <a:gd name="T43" fmla="*/ 7 h 72"/>
                <a:gd name="T44" fmla="*/ 63 w 178"/>
                <a:gd name="T45" fmla="*/ 6 h 72"/>
                <a:gd name="T46" fmla="*/ 66 w 178"/>
                <a:gd name="T47" fmla="*/ 6 h 72"/>
                <a:gd name="T48" fmla="*/ 68 w 178"/>
                <a:gd name="T49" fmla="*/ 4 h 72"/>
                <a:gd name="T50" fmla="*/ 71 w 178"/>
                <a:gd name="T51" fmla="*/ 2 h 72"/>
                <a:gd name="T52" fmla="*/ 71 w 178"/>
                <a:gd name="T53" fmla="*/ 2 h 72"/>
                <a:gd name="T54" fmla="*/ 68 w 178"/>
                <a:gd name="T55" fmla="*/ 2 h 72"/>
                <a:gd name="T56" fmla="*/ 63 w 178"/>
                <a:gd name="T57" fmla="*/ 4 h 72"/>
                <a:gd name="T58" fmla="*/ 58 w 178"/>
                <a:gd name="T59" fmla="*/ 6 h 72"/>
                <a:gd name="T60" fmla="*/ 43 w 178"/>
                <a:gd name="T61" fmla="*/ 4 h 72"/>
                <a:gd name="T62" fmla="*/ 30 w 178"/>
                <a:gd name="T63" fmla="*/ 6 h 72"/>
                <a:gd name="T64" fmla="*/ 18 w 178"/>
                <a:gd name="T65" fmla="*/ 2 h 72"/>
                <a:gd name="T66" fmla="*/ 2 w 178"/>
                <a:gd name="T67" fmla="*/ 0 h 72"/>
                <a:gd name="T68" fmla="*/ 0 w 178"/>
                <a:gd name="T69" fmla="*/ 2 h 72"/>
                <a:gd name="T70" fmla="*/ 0 w 178"/>
                <a:gd name="T71" fmla="*/ 2 h 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8" h="72">
                  <a:moveTo>
                    <a:pt x="0" y="6"/>
                  </a:moveTo>
                  <a:lnTo>
                    <a:pt x="6" y="13"/>
                  </a:lnTo>
                  <a:lnTo>
                    <a:pt x="19" y="19"/>
                  </a:lnTo>
                  <a:lnTo>
                    <a:pt x="38" y="32"/>
                  </a:lnTo>
                  <a:lnTo>
                    <a:pt x="57" y="45"/>
                  </a:lnTo>
                  <a:lnTo>
                    <a:pt x="95" y="52"/>
                  </a:lnTo>
                  <a:lnTo>
                    <a:pt x="107" y="71"/>
                  </a:lnTo>
                  <a:lnTo>
                    <a:pt x="101" y="58"/>
                  </a:lnTo>
                  <a:lnTo>
                    <a:pt x="101" y="52"/>
                  </a:lnTo>
                  <a:lnTo>
                    <a:pt x="107" y="52"/>
                  </a:lnTo>
                  <a:lnTo>
                    <a:pt x="114" y="52"/>
                  </a:lnTo>
                  <a:lnTo>
                    <a:pt x="120" y="45"/>
                  </a:lnTo>
                  <a:lnTo>
                    <a:pt x="126" y="45"/>
                  </a:lnTo>
                  <a:lnTo>
                    <a:pt x="133" y="45"/>
                  </a:lnTo>
                  <a:lnTo>
                    <a:pt x="139" y="45"/>
                  </a:lnTo>
                  <a:lnTo>
                    <a:pt x="145" y="45"/>
                  </a:lnTo>
                  <a:lnTo>
                    <a:pt x="152" y="39"/>
                  </a:lnTo>
                  <a:lnTo>
                    <a:pt x="152" y="32"/>
                  </a:lnTo>
                  <a:lnTo>
                    <a:pt x="158" y="26"/>
                  </a:lnTo>
                  <a:lnTo>
                    <a:pt x="158" y="19"/>
                  </a:lnTo>
                  <a:lnTo>
                    <a:pt x="164" y="19"/>
                  </a:lnTo>
                  <a:lnTo>
                    <a:pt x="171" y="13"/>
                  </a:lnTo>
                  <a:lnTo>
                    <a:pt x="177" y="6"/>
                  </a:lnTo>
                  <a:lnTo>
                    <a:pt x="171" y="6"/>
                  </a:lnTo>
                  <a:lnTo>
                    <a:pt x="158" y="13"/>
                  </a:lnTo>
                  <a:lnTo>
                    <a:pt x="145" y="19"/>
                  </a:lnTo>
                  <a:lnTo>
                    <a:pt x="107" y="13"/>
                  </a:lnTo>
                  <a:lnTo>
                    <a:pt x="76" y="19"/>
                  </a:lnTo>
                  <a:lnTo>
                    <a:pt x="44" y="6"/>
                  </a:lnTo>
                  <a:lnTo>
                    <a:pt x="6" y="0"/>
                  </a:lnTo>
                  <a:lnTo>
                    <a:pt x="0" y="6"/>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7" name="Freeform 175">
              <a:extLst>
                <a:ext uri="{FF2B5EF4-FFF2-40B4-BE49-F238E27FC236}">
                  <a16:creationId xmlns:a16="http://schemas.microsoft.com/office/drawing/2014/main" id="{B536AD00-36A7-4AB5-B5B1-FA14981C6F6B}"/>
                </a:ext>
              </a:extLst>
            </p:cNvPr>
            <p:cNvSpPr>
              <a:spLocks/>
            </p:cNvSpPr>
            <p:nvPr/>
          </p:nvSpPr>
          <p:spPr bwMode="auto">
            <a:xfrm>
              <a:off x="618" y="3024"/>
              <a:ext cx="131" cy="48"/>
            </a:xfrm>
            <a:custGeom>
              <a:avLst/>
              <a:gdLst>
                <a:gd name="T0" fmla="*/ 0 w 178"/>
                <a:gd name="T1" fmla="*/ 2 h 72"/>
                <a:gd name="T2" fmla="*/ 2 w 178"/>
                <a:gd name="T3" fmla="*/ 4 h 72"/>
                <a:gd name="T4" fmla="*/ 7 w 178"/>
                <a:gd name="T5" fmla="*/ 6 h 72"/>
                <a:gd name="T6" fmla="*/ 15 w 178"/>
                <a:gd name="T7" fmla="*/ 9 h 72"/>
                <a:gd name="T8" fmla="*/ 23 w 178"/>
                <a:gd name="T9" fmla="*/ 13 h 72"/>
                <a:gd name="T10" fmla="*/ 38 w 178"/>
                <a:gd name="T11" fmla="*/ 15 h 72"/>
                <a:gd name="T12" fmla="*/ 43 w 178"/>
                <a:gd name="T13" fmla="*/ 21 h 72"/>
                <a:gd name="T14" fmla="*/ 40 w 178"/>
                <a:gd name="T15" fmla="*/ 17 h 72"/>
                <a:gd name="T16" fmla="*/ 40 w 178"/>
                <a:gd name="T17" fmla="*/ 15 h 72"/>
                <a:gd name="T18" fmla="*/ 43 w 178"/>
                <a:gd name="T19" fmla="*/ 15 h 72"/>
                <a:gd name="T20" fmla="*/ 46 w 178"/>
                <a:gd name="T21" fmla="*/ 15 h 72"/>
                <a:gd name="T22" fmla="*/ 48 w 178"/>
                <a:gd name="T23" fmla="*/ 13 h 72"/>
                <a:gd name="T24" fmla="*/ 50 w 178"/>
                <a:gd name="T25" fmla="*/ 13 h 72"/>
                <a:gd name="T26" fmla="*/ 53 w 178"/>
                <a:gd name="T27" fmla="*/ 13 h 72"/>
                <a:gd name="T28" fmla="*/ 55 w 178"/>
                <a:gd name="T29" fmla="*/ 13 h 72"/>
                <a:gd name="T30" fmla="*/ 58 w 178"/>
                <a:gd name="T31" fmla="*/ 13 h 72"/>
                <a:gd name="T32" fmla="*/ 60 w 178"/>
                <a:gd name="T33" fmla="*/ 11 h 72"/>
                <a:gd name="T34" fmla="*/ 60 w 178"/>
                <a:gd name="T35" fmla="*/ 9 h 72"/>
                <a:gd name="T36" fmla="*/ 63 w 178"/>
                <a:gd name="T37" fmla="*/ 7 h 72"/>
                <a:gd name="T38" fmla="*/ 63 w 178"/>
                <a:gd name="T39" fmla="*/ 6 h 72"/>
                <a:gd name="T40" fmla="*/ 66 w 178"/>
                <a:gd name="T41" fmla="*/ 6 h 72"/>
                <a:gd name="T42" fmla="*/ 68 w 178"/>
                <a:gd name="T43" fmla="*/ 4 h 72"/>
                <a:gd name="T44" fmla="*/ 71 w 178"/>
                <a:gd name="T45" fmla="*/ 2 h 72"/>
                <a:gd name="T46" fmla="*/ 68 w 178"/>
                <a:gd name="T47" fmla="*/ 2 h 72"/>
                <a:gd name="T48" fmla="*/ 63 w 178"/>
                <a:gd name="T49" fmla="*/ 4 h 72"/>
                <a:gd name="T50" fmla="*/ 58 w 178"/>
                <a:gd name="T51" fmla="*/ 6 h 72"/>
                <a:gd name="T52" fmla="*/ 43 w 178"/>
                <a:gd name="T53" fmla="*/ 4 h 72"/>
                <a:gd name="T54" fmla="*/ 30 w 178"/>
                <a:gd name="T55" fmla="*/ 6 h 72"/>
                <a:gd name="T56" fmla="*/ 18 w 178"/>
                <a:gd name="T57" fmla="*/ 2 h 72"/>
                <a:gd name="T58" fmla="*/ 2 w 178"/>
                <a:gd name="T59" fmla="*/ 0 h 72"/>
                <a:gd name="T60" fmla="*/ 0 w 178"/>
                <a:gd name="T61" fmla="*/ 2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78" h="72">
                  <a:moveTo>
                    <a:pt x="0" y="6"/>
                  </a:moveTo>
                  <a:lnTo>
                    <a:pt x="6" y="13"/>
                  </a:lnTo>
                  <a:lnTo>
                    <a:pt x="19" y="19"/>
                  </a:lnTo>
                  <a:lnTo>
                    <a:pt x="38" y="32"/>
                  </a:lnTo>
                  <a:lnTo>
                    <a:pt x="57" y="45"/>
                  </a:lnTo>
                  <a:lnTo>
                    <a:pt x="95" y="52"/>
                  </a:lnTo>
                  <a:lnTo>
                    <a:pt x="107" y="71"/>
                  </a:lnTo>
                  <a:lnTo>
                    <a:pt x="101" y="58"/>
                  </a:lnTo>
                  <a:lnTo>
                    <a:pt x="101" y="52"/>
                  </a:lnTo>
                  <a:lnTo>
                    <a:pt x="107" y="52"/>
                  </a:lnTo>
                  <a:lnTo>
                    <a:pt x="114" y="52"/>
                  </a:lnTo>
                  <a:lnTo>
                    <a:pt x="120" y="45"/>
                  </a:lnTo>
                  <a:lnTo>
                    <a:pt x="126" y="45"/>
                  </a:lnTo>
                  <a:lnTo>
                    <a:pt x="133" y="45"/>
                  </a:lnTo>
                  <a:lnTo>
                    <a:pt x="139" y="45"/>
                  </a:lnTo>
                  <a:lnTo>
                    <a:pt x="145" y="45"/>
                  </a:lnTo>
                  <a:lnTo>
                    <a:pt x="152" y="39"/>
                  </a:lnTo>
                  <a:lnTo>
                    <a:pt x="152" y="32"/>
                  </a:lnTo>
                  <a:lnTo>
                    <a:pt x="158" y="26"/>
                  </a:lnTo>
                  <a:lnTo>
                    <a:pt x="158" y="19"/>
                  </a:lnTo>
                  <a:lnTo>
                    <a:pt x="164" y="19"/>
                  </a:lnTo>
                  <a:lnTo>
                    <a:pt x="171" y="13"/>
                  </a:lnTo>
                  <a:lnTo>
                    <a:pt x="177" y="6"/>
                  </a:lnTo>
                  <a:lnTo>
                    <a:pt x="171" y="6"/>
                  </a:lnTo>
                  <a:lnTo>
                    <a:pt x="158" y="13"/>
                  </a:lnTo>
                  <a:lnTo>
                    <a:pt x="145" y="19"/>
                  </a:lnTo>
                  <a:lnTo>
                    <a:pt x="107" y="13"/>
                  </a:lnTo>
                  <a:lnTo>
                    <a:pt x="76" y="19"/>
                  </a:lnTo>
                  <a:lnTo>
                    <a:pt x="44" y="6"/>
                  </a:lnTo>
                  <a:lnTo>
                    <a:pt x="6" y="0"/>
                  </a:lnTo>
                  <a:lnTo>
                    <a:pt x="0" y="6"/>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8" name="Freeform 176">
              <a:extLst>
                <a:ext uri="{FF2B5EF4-FFF2-40B4-BE49-F238E27FC236}">
                  <a16:creationId xmlns:a16="http://schemas.microsoft.com/office/drawing/2014/main" id="{D92CF557-1662-49BC-95EF-6FAB79A0E635}"/>
                </a:ext>
              </a:extLst>
            </p:cNvPr>
            <p:cNvSpPr>
              <a:spLocks/>
            </p:cNvSpPr>
            <p:nvPr/>
          </p:nvSpPr>
          <p:spPr bwMode="auto">
            <a:xfrm>
              <a:off x="655" y="3193"/>
              <a:ext cx="33" cy="112"/>
            </a:xfrm>
            <a:custGeom>
              <a:avLst/>
              <a:gdLst>
                <a:gd name="T0" fmla="*/ 0 w 46"/>
                <a:gd name="T1" fmla="*/ 0 h 170"/>
                <a:gd name="T2" fmla="*/ 7 w 46"/>
                <a:gd name="T3" fmla="*/ 48 h 170"/>
                <a:gd name="T4" fmla="*/ 7 w 46"/>
                <a:gd name="T5" fmla="*/ 48 h 170"/>
                <a:gd name="T6" fmla="*/ 17 w 46"/>
                <a:gd name="T7" fmla="*/ 13 h 170"/>
                <a:gd name="T8" fmla="*/ 12 w 46"/>
                <a:gd name="T9" fmla="*/ 9 h 170"/>
                <a:gd name="T10" fmla="*/ 7 w 46"/>
                <a:gd name="T11" fmla="*/ 18 h 170"/>
                <a:gd name="T12" fmla="*/ 0 w 46"/>
                <a:gd name="T13" fmla="*/ 0 h 170"/>
                <a:gd name="T14" fmla="*/ 0 w 46"/>
                <a:gd name="T15" fmla="*/ 0 h 1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170">
                  <a:moveTo>
                    <a:pt x="0" y="0"/>
                  </a:moveTo>
                  <a:lnTo>
                    <a:pt x="19" y="169"/>
                  </a:lnTo>
                  <a:lnTo>
                    <a:pt x="45" y="45"/>
                  </a:lnTo>
                  <a:lnTo>
                    <a:pt x="32" y="32"/>
                  </a:lnTo>
                  <a:lnTo>
                    <a:pt x="19" y="65"/>
                  </a:lnTo>
                  <a:lnTo>
                    <a:pt x="0" y="0"/>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69" name="Freeform 177">
              <a:extLst>
                <a:ext uri="{FF2B5EF4-FFF2-40B4-BE49-F238E27FC236}">
                  <a16:creationId xmlns:a16="http://schemas.microsoft.com/office/drawing/2014/main" id="{F78317D1-83C1-445C-AAD4-D4E07630FED0}"/>
                </a:ext>
              </a:extLst>
            </p:cNvPr>
            <p:cNvSpPr>
              <a:spLocks/>
            </p:cNvSpPr>
            <p:nvPr/>
          </p:nvSpPr>
          <p:spPr bwMode="auto">
            <a:xfrm>
              <a:off x="859" y="3045"/>
              <a:ext cx="97" cy="114"/>
            </a:xfrm>
            <a:custGeom>
              <a:avLst/>
              <a:gdLst>
                <a:gd name="T0" fmla="*/ 47 w 133"/>
                <a:gd name="T1" fmla="*/ 10 h 171"/>
                <a:gd name="T2" fmla="*/ 42 w 133"/>
                <a:gd name="T3" fmla="*/ 10 h 171"/>
                <a:gd name="T4" fmla="*/ 32 w 133"/>
                <a:gd name="T5" fmla="*/ 6 h 171"/>
                <a:gd name="T6" fmla="*/ 19 w 133"/>
                <a:gd name="T7" fmla="*/ 4 h 171"/>
                <a:gd name="T8" fmla="*/ 12 w 133"/>
                <a:gd name="T9" fmla="*/ 0 h 171"/>
                <a:gd name="T10" fmla="*/ 19 w 133"/>
                <a:gd name="T11" fmla="*/ 4 h 171"/>
                <a:gd name="T12" fmla="*/ 29 w 133"/>
                <a:gd name="T13" fmla="*/ 7 h 171"/>
                <a:gd name="T14" fmla="*/ 39 w 133"/>
                <a:gd name="T15" fmla="*/ 11 h 171"/>
                <a:gd name="T16" fmla="*/ 49 w 133"/>
                <a:gd name="T17" fmla="*/ 11 h 171"/>
                <a:gd name="T18" fmla="*/ 49 w 133"/>
                <a:gd name="T19" fmla="*/ 17 h 171"/>
                <a:gd name="T20" fmla="*/ 47 w 133"/>
                <a:gd name="T21" fmla="*/ 19 h 171"/>
                <a:gd name="T22" fmla="*/ 39 w 133"/>
                <a:gd name="T23" fmla="*/ 23 h 171"/>
                <a:gd name="T24" fmla="*/ 32 w 133"/>
                <a:gd name="T25" fmla="*/ 25 h 171"/>
                <a:gd name="T26" fmla="*/ 15 w 133"/>
                <a:gd name="T27" fmla="*/ 17 h 171"/>
                <a:gd name="T28" fmla="*/ 9 w 133"/>
                <a:gd name="T29" fmla="*/ 14 h 171"/>
                <a:gd name="T30" fmla="*/ 15 w 133"/>
                <a:gd name="T31" fmla="*/ 17 h 171"/>
                <a:gd name="T32" fmla="*/ 32 w 133"/>
                <a:gd name="T33" fmla="*/ 27 h 171"/>
                <a:gd name="T34" fmla="*/ 32 w 133"/>
                <a:gd name="T35" fmla="*/ 27 h 171"/>
                <a:gd name="T36" fmla="*/ 32 w 133"/>
                <a:gd name="T37" fmla="*/ 29 h 171"/>
                <a:gd name="T38" fmla="*/ 29 w 133"/>
                <a:gd name="T39" fmla="*/ 29 h 171"/>
                <a:gd name="T40" fmla="*/ 23 w 133"/>
                <a:gd name="T41" fmla="*/ 35 h 171"/>
                <a:gd name="T42" fmla="*/ 17 w 133"/>
                <a:gd name="T43" fmla="*/ 42 h 171"/>
                <a:gd name="T44" fmla="*/ 12 w 133"/>
                <a:gd name="T45" fmla="*/ 42 h 171"/>
                <a:gd name="T46" fmla="*/ 9 w 133"/>
                <a:gd name="T47" fmla="*/ 46 h 171"/>
                <a:gd name="T48" fmla="*/ 9 w 133"/>
                <a:gd name="T49" fmla="*/ 46 h 171"/>
                <a:gd name="T50" fmla="*/ 0 w 133"/>
                <a:gd name="T51" fmla="*/ 45 h 171"/>
                <a:gd name="T52" fmla="*/ 0 w 133"/>
                <a:gd name="T53" fmla="*/ 49 h 171"/>
                <a:gd name="T54" fmla="*/ 5 w 133"/>
                <a:gd name="T55" fmla="*/ 50 h 171"/>
                <a:gd name="T56" fmla="*/ 12 w 133"/>
                <a:gd name="T57" fmla="*/ 50 h 171"/>
                <a:gd name="T58" fmla="*/ 29 w 133"/>
                <a:gd name="T59" fmla="*/ 35 h 171"/>
                <a:gd name="T60" fmla="*/ 32 w 133"/>
                <a:gd name="T61" fmla="*/ 35 h 171"/>
                <a:gd name="T62" fmla="*/ 34 w 133"/>
                <a:gd name="T63" fmla="*/ 31 h 171"/>
                <a:gd name="T64" fmla="*/ 36 w 133"/>
                <a:gd name="T65" fmla="*/ 31 h 171"/>
                <a:gd name="T66" fmla="*/ 36 w 133"/>
                <a:gd name="T67" fmla="*/ 29 h 171"/>
                <a:gd name="T68" fmla="*/ 44 w 133"/>
                <a:gd name="T69" fmla="*/ 27 h 171"/>
                <a:gd name="T70" fmla="*/ 49 w 133"/>
                <a:gd name="T71" fmla="*/ 21 h 171"/>
                <a:gd name="T72" fmla="*/ 51 w 133"/>
                <a:gd name="T73" fmla="*/ 17 h 171"/>
                <a:gd name="T74" fmla="*/ 51 w 133"/>
                <a:gd name="T75" fmla="*/ 11 h 171"/>
                <a:gd name="T76" fmla="*/ 47 w 133"/>
                <a:gd name="T77" fmla="*/ 10 h 171"/>
                <a:gd name="T78" fmla="*/ 47 w 133"/>
                <a:gd name="T79" fmla="*/ 10 h 1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 h="171">
                  <a:moveTo>
                    <a:pt x="120" y="33"/>
                  </a:moveTo>
                  <a:lnTo>
                    <a:pt x="107" y="33"/>
                  </a:lnTo>
                  <a:lnTo>
                    <a:pt x="82" y="20"/>
                  </a:lnTo>
                  <a:lnTo>
                    <a:pt x="50" y="13"/>
                  </a:lnTo>
                  <a:lnTo>
                    <a:pt x="31" y="0"/>
                  </a:lnTo>
                  <a:lnTo>
                    <a:pt x="50" y="13"/>
                  </a:lnTo>
                  <a:lnTo>
                    <a:pt x="76" y="26"/>
                  </a:lnTo>
                  <a:lnTo>
                    <a:pt x="101" y="39"/>
                  </a:lnTo>
                  <a:lnTo>
                    <a:pt x="126" y="39"/>
                  </a:lnTo>
                  <a:lnTo>
                    <a:pt x="126" y="59"/>
                  </a:lnTo>
                  <a:lnTo>
                    <a:pt x="120" y="65"/>
                  </a:lnTo>
                  <a:lnTo>
                    <a:pt x="101" y="78"/>
                  </a:lnTo>
                  <a:lnTo>
                    <a:pt x="82" y="85"/>
                  </a:lnTo>
                  <a:lnTo>
                    <a:pt x="38" y="59"/>
                  </a:lnTo>
                  <a:lnTo>
                    <a:pt x="25" y="46"/>
                  </a:lnTo>
                  <a:lnTo>
                    <a:pt x="38" y="59"/>
                  </a:lnTo>
                  <a:lnTo>
                    <a:pt x="82" y="91"/>
                  </a:lnTo>
                  <a:lnTo>
                    <a:pt x="82" y="98"/>
                  </a:lnTo>
                  <a:lnTo>
                    <a:pt x="76" y="98"/>
                  </a:lnTo>
                  <a:lnTo>
                    <a:pt x="57" y="117"/>
                  </a:lnTo>
                  <a:lnTo>
                    <a:pt x="44" y="143"/>
                  </a:lnTo>
                  <a:lnTo>
                    <a:pt x="31" y="143"/>
                  </a:lnTo>
                  <a:lnTo>
                    <a:pt x="25" y="156"/>
                  </a:lnTo>
                  <a:lnTo>
                    <a:pt x="0" y="150"/>
                  </a:lnTo>
                  <a:lnTo>
                    <a:pt x="0" y="163"/>
                  </a:lnTo>
                  <a:lnTo>
                    <a:pt x="12" y="170"/>
                  </a:lnTo>
                  <a:lnTo>
                    <a:pt x="31" y="170"/>
                  </a:lnTo>
                  <a:lnTo>
                    <a:pt x="76" y="117"/>
                  </a:lnTo>
                  <a:lnTo>
                    <a:pt x="82" y="117"/>
                  </a:lnTo>
                  <a:lnTo>
                    <a:pt x="88" y="104"/>
                  </a:lnTo>
                  <a:lnTo>
                    <a:pt x="95" y="104"/>
                  </a:lnTo>
                  <a:lnTo>
                    <a:pt x="95" y="98"/>
                  </a:lnTo>
                  <a:lnTo>
                    <a:pt x="114" y="91"/>
                  </a:lnTo>
                  <a:lnTo>
                    <a:pt x="126" y="72"/>
                  </a:lnTo>
                  <a:lnTo>
                    <a:pt x="132" y="59"/>
                  </a:lnTo>
                  <a:lnTo>
                    <a:pt x="132" y="39"/>
                  </a:lnTo>
                  <a:lnTo>
                    <a:pt x="120" y="33"/>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0" name="Freeform 178">
              <a:extLst>
                <a:ext uri="{FF2B5EF4-FFF2-40B4-BE49-F238E27FC236}">
                  <a16:creationId xmlns:a16="http://schemas.microsoft.com/office/drawing/2014/main" id="{8AA0509B-9488-4AEE-9719-EC5EBB4DCDD8}"/>
                </a:ext>
              </a:extLst>
            </p:cNvPr>
            <p:cNvSpPr>
              <a:spLocks/>
            </p:cNvSpPr>
            <p:nvPr/>
          </p:nvSpPr>
          <p:spPr bwMode="auto">
            <a:xfrm>
              <a:off x="622" y="3020"/>
              <a:ext cx="122" cy="17"/>
            </a:xfrm>
            <a:custGeom>
              <a:avLst/>
              <a:gdLst>
                <a:gd name="T0" fmla="*/ 65 w 166"/>
                <a:gd name="T1" fmla="*/ 3 h 27"/>
                <a:gd name="T2" fmla="*/ 58 w 166"/>
                <a:gd name="T3" fmla="*/ 2 h 27"/>
                <a:gd name="T4" fmla="*/ 50 w 166"/>
                <a:gd name="T5" fmla="*/ 3 h 27"/>
                <a:gd name="T6" fmla="*/ 27 w 166"/>
                <a:gd name="T7" fmla="*/ 2 h 27"/>
                <a:gd name="T8" fmla="*/ 7 w 166"/>
                <a:gd name="T9" fmla="*/ 0 h 27"/>
                <a:gd name="T10" fmla="*/ 0 w 166"/>
                <a:gd name="T11" fmla="*/ 2 h 27"/>
                <a:gd name="T12" fmla="*/ 15 w 166"/>
                <a:gd name="T13" fmla="*/ 3 h 27"/>
                <a:gd name="T14" fmla="*/ 27 w 166"/>
                <a:gd name="T15" fmla="*/ 6 h 27"/>
                <a:gd name="T16" fmla="*/ 35 w 166"/>
                <a:gd name="T17" fmla="*/ 5 h 27"/>
                <a:gd name="T18" fmla="*/ 46 w 166"/>
                <a:gd name="T19" fmla="*/ 6 h 27"/>
                <a:gd name="T20" fmla="*/ 55 w 166"/>
                <a:gd name="T21" fmla="*/ 6 h 27"/>
                <a:gd name="T22" fmla="*/ 65 w 166"/>
                <a:gd name="T23" fmla="*/ 3 h 27"/>
                <a:gd name="T24" fmla="*/ 65 w 166"/>
                <a:gd name="T25" fmla="*/ 3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27">
                  <a:moveTo>
                    <a:pt x="165" y="13"/>
                  </a:moveTo>
                  <a:lnTo>
                    <a:pt x="146" y="7"/>
                  </a:lnTo>
                  <a:lnTo>
                    <a:pt x="127" y="13"/>
                  </a:lnTo>
                  <a:lnTo>
                    <a:pt x="70" y="7"/>
                  </a:lnTo>
                  <a:lnTo>
                    <a:pt x="19" y="0"/>
                  </a:lnTo>
                  <a:lnTo>
                    <a:pt x="0" y="7"/>
                  </a:lnTo>
                  <a:lnTo>
                    <a:pt x="38" y="13"/>
                  </a:lnTo>
                  <a:lnTo>
                    <a:pt x="70" y="26"/>
                  </a:lnTo>
                  <a:lnTo>
                    <a:pt x="89" y="20"/>
                  </a:lnTo>
                  <a:lnTo>
                    <a:pt x="114" y="26"/>
                  </a:lnTo>
                  <a:lnTo>
                    <a:pt x="139" y="26"/>
                  </a:lnTo>
                  <a:lnTo>
                    <a:pt x="165" y="13"/>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1" name="Freeform 179">
              <a:extLst>
                <a:ext uri="{FF2B5EF4-FFF2-40B4-BE49-F238E27FC236}">
                  <a16:creationId xmlns:a16="http://schemas.microsoft.com/office/drawing/2014/main" id="{22665CF6-7233-49E5-A629-E10884901717}"/>
                </a:ext>
              </a:extLst>
            </p:cNvPr>
            <p:cNvSpPr>
              <a:spLocks/>
            </p:cNvSpPr>
            <p:nvPr/>
          </p:nvSpPr>
          <p:spPr bwMode="auto">
            <a:xfrm>
              <a:off x="859" y="3071"/>
              <a:ext cx="111" cy="105"/>
            </a:xfrm>
            <a:custGeom>
              <a:avLst/>
              <a:gdLst>
                <a:gd name="T0" fmla="*/ 51 w 152"/>
                <a:gd name="T1" fmla="*/ 0 h 158"/>
                <a:gd name="T2" fmla="*/ 51 w 152"/>
                <a:gd name="T3" fmla="*/ 6 h 158"/>
                <a:gd name="T4" fmla="*/ 49 w 152"/>
                <a:gd name="T5" fmla="*/ 10 h 158"/>
                <a:gd name="T6" fmla="*/ 45 w 152"/>
                <a:gd name="T7" fmla="*/ 15 h 158"/>
                <a:gd name="T8" fmla="*/ 37 w 152"/>
                <a:gd name="T9" fmla="*/ 17 h 158"/>
                <a:gd name="T10" fmla="*/ 37 w 152"/>
                <a:gd name="T11" fmla="*/ 19 h 158"/>
                <a:gd name="T12" fmla="*/ 34 w 152"/>
                <a:gd name="T13" fmla="*/ 19 h 158"/>
                <a:gd name="T14" fmla="*/ 32 w 152"/>
                <a:gd name="T15" fmla="*/ 23 h 158"/>
                <a:gd name="T16" fmla="*/ 30 w 152"/>
                <a:gd name="T17" fmla="*/ 23 h 158"/>
                <a:gd name="T18" fmla="*/ 12 w 152"/>
                <a:gd name="T19" fmla="*/ 39 h 158"/>
                <a:gd name="T20" fmla="*/ 5 w 152"/>
                <a:gd name="T21" fmla="*/ 39 h 158"/>
                <a:gd name="T22" fmla="*/ 0 w 152"/>
                <a:gd name="T23" fmla="*/ 36 h 158"/>
                <a:gd name="T24" fmla="*/ 0 w 152"/>
                <a:gd name="T25" fmla="*/ 43 h 158"/>
                <a:gd name="T26" fmla="*/ 0 w 152"/>
                <a:gd name="T27" fmla="*/ 46 h 158"/>
                <a:gd name="T28" fmla="*/ 15 w 152"/>
                <a:gd name="T29" fmla="*/ 46 h 158"/>
                <a:gd name="T30" fmla="*/ 20 w 152"/>
                <a:gd name="T31" fmla="*/ 39 h 158"/>
                <a:gd name="T32" fmla="*/ 27 w 152"/>
                <a:gd name="T33" fmla="*/ 33 h 158"/>
                <a:gd name="T34" fmla="*/ 42 w 152"/>
                <a:gd name="T35" fmla="*/ 23 h 158"/>
                <a:gd name="T36" fmla="*/ 47 w 152"/>
                <a:gd name="T37" fmla="*/ 17 h 158"/>
                <a:gd name="T38" fmla="*/ 51 w 152"/>
                <a:gd name="T39" fmla="*/ 14 h 158"/>
                <a:gd name="T40" fmla="*/ 58 w 152"/>
                <a:gd name="T41" fmla="*/ 10 h 158"/>
                <a:gd name="T42" fmla="*/ 58 w 152"/>
                <a:gd name="T43" fmla="*/ 7 h 158"/>
                <a:gd name="T44" fmla="*/ 58 w 152"/>
                <a:gd name="T45" fmla="*/ 4 h 158"/>
                <a:gd name="T46" fmla="*/ 56 w 152"/>
                <a:gd name="T47" fmla="*/ 0 h 158"/>
                <a:gd name="T48" fmla="*/ 51 w 152"/>
                <a:gd name="T49" fmla="*/ 0 h 158"/>
                <a:gd name="T50" fmla="*/ 51 w 152"/>
                <a:gd name="T51" fmla="*/ 0 h 1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52" h="158">
                  <a:moveTo>
                    <a:pt x="132" y="0"/>
                  </a:moveTo>
                  <a:lnTo>
                    <a:pt x="132" y="20"/>
                  </a:lnTo>
                  <a:lnTo>
                    <a:pt x="126" y="33"/>
                  </a:lnTo>
                  <a:lnTo>
                    <a:pt x="114" y="52"/>
                  </a:lnTo>
                  <a:lnTo>
                    <a:pt x="95" y="59"/>
                  </a:lnTo>
                  <a:lnTo>
                    <a:pt x="95" y="65"/>
                  </a:lnTo>
                  <a:lnTo>
                    <a:pt x="88" y="65"/>
                  </a:lnTo>
                  <a:lnTo>
                    <a:pt x="82" y="78"/>
                  </a:lnTo>
                  <a:lnTo>
                    <a:pt x="76" y="78"/>
                  </a:lnTo>
                  <a:lnTo>
                    <a:pt x="31" y="131"/>
                  </a:lnTo>
                  <a:lnTo>
                    <a:pt x="12" y="131"/>
                  </a:lnTo>
                  <a:lnTo>
                    <a:pt x="0" y="124"/>
                  </a:lnTo>
                  <a:lnTo>
                    <a:pt x="0" y="144"/>
                  </a:lnTo>
                  <a:lnTo>
                    <a:pt x="0" y="157"/>
                  </a:lnTo>
                  <a:lnTo>
                    <a:pt x="38" y="157"/>
                  </a:lnTo>
                  <a:lnTo>
                    <a:pt x="50" y="131"/>
                  </a:lnTo>
                  <a:lnTo>
                    <a:pt x="69" y="111"/>
                  </a:lnTo>
                  <a:lnTo>
                    <a:pt x="107" y="78"/>
                  </a:lnTo>
                  <a:lnTo>
                    <a:pt x="120" y="59"/>
                  </a:lnTo>
                  <a:lnTo>
                    <a:pt x="132" y="46"/>
                  </a:lnTo>
                  <a:lnTo>
                    <a:pt x="151" y="33"/>
                  </a:lnTo>
                  <a:lnTo>
                    <a:pt x="151" y="26"/>
                  </a:lnTo>
                  <a:lnTo>
                    <a:pt x="151" y="13"/>
                  </a:lnTo>
                  <a:lnTo>
                    <a:pt x="145" y="0"/>
                  </a:lnTo>
                  <a:lnTo>
                    <a:pt x="132" y="0"/>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2" name="Freeform 180">
              <a:extLst>
                <a:ext uri="{FF2B5EF4-FFF2-40B4-BE49-F238E27FC236}">
                  <a16:creationId xmlns:a16="http://schemas.microsoft.com/office/drawing/2014/main" id="{1F54F037-8DBD-49C9-ACEF-F31DEEE2580D}"/>
                </a:ext>
              </a:extLst>
            </p:cNvPr>
            <p:cNvSpPr>
              <a:spLocks/>
            </p:cNvSpPr>
            <p:nvPr/>
          </p:nvSpPr>
          <p:spPr bwMode="auto">
            <a:xfrm>
              <a:off x="641" y="2942"/>
              <a:ext cx="103" cy="74"/>
            </a:xfrm>
            <a:custGeom>
              <a:avLst/>
              <a:gdLst>
                <a:gd name="T0" fmla="*/ 34 w 141"/>
                <a:gd name="T1" fmla="*/ 2 h 112"/>
                <a:gd name="T2" fmla="*/ 33 w 141"/>
                <a:gd name="T3" fmla="*/ 0 h 112"/>
                <a:gd name="T4" fmla="*/ 37 w 141"/>
                <a:gd name="T5" fmla="*/ 4 h 112"/>
                <a:gd name="T6" fmla="*/ 37 w 141"/>
                <a:gd name="T7" fmla="*/ 4 h 112"/>
                <a:gd name="T8" fmla="*/ 45 w 141"/>
                <a:gd name="T9" fmla="*/ 9 h 112"/>
                <a:gd name="T10" fmla="*/ 47 w 141"/>
                <a:gd name="T11" fmla="*/ 15 h 112"/>
                <a:gd name="T12" fmla="*/ 42 w 141"/>
                <a:gd name="T13" fmla="*/ 22 h 112"/>
                <a:gd name="T14" fmla="*/ 37 w 141"/>
                <a:gd name="T15" fmla="*/ 26 h 112"/>
                <a:gd name="T16" fmla="*/ 23 w 141"/>
                <a:gd name="T17" fmla="*/ 26 h 112"/>
                <a:gd name="T18" fmla="*/ 10 w 141"/>
                <a:gd name="T19" fmla="*/ 19 h 112"/>
                <a:gd name="T20" fmla="*/ 10 w 141"/>
                <a:gd name="T21" fmla="*/ 15 h 112"/>
                <a:gd name="T22" fmla="*/ 10 w 141"/>
                <a:gd name="T23" fmla="*/ 11 h 112"/>
                <a:gd name="T24" fmla="*/ 10 w 141"/>
                <a:gd name="T25" fmla="*/ 13 h 112"/>
                <a:gd name="T26" fmla="*/ 7 w 141"/>
                <a:gd name="T27" fmla="*/ 17 h 112"/>
                <a:gd name="T28" fmla="*/ 7 w 141"/>
                <a:gd name="T29" fmla="*/ 19 h 112"/>
                <a:gd name="T30" fmla="*/ 5 w 141"/>
                <a:gd name="T31" fmla="*/ 17 h 112"/>
                <a:gd name="T32" fmla="*/ 3 w 141"/>
                <a:gd name="T33" fmla="*/ 11 h 112"/>
                <a:gd name="T34" fmla="*/ 5 w 141"/>
                <a:gd name="T35" fmla="*/ 7 h 112"/>
                <a:gd name="T36" fmla="*/ 0 w 141"/>
                <a:gd name="T37" fmla="*/ 9 h 112"/>
                <a:gd name="T38" fmla="*/ 0 w 141"/>
                <a:gd name="T39" fmla="*/ 13 h 112"/>
                <a:gd name="T40" fmla="*/ 3 w 141"/>
                <a:gd name="T41" fmla="*/ 17 h 112"/>
                <a:gd name="T42" fmla="*/ 10 w 141"/>
                <a:gd name="T43" fmla="*/ 21 h 112"/>
                <a:gd name="T44" fmla="*/ 10 w 141"/>
                <a:gd name="T45" fmla="*/ 22 h 112"/>
                <a:gd name="T46" fmla="*/ 12 w 141"/>
                <a:gd name="T47" fmla="*/ 26 h 112"/>
                <a:gd name="T48" fmla="*/ 20 w 141"/>
                <a:gd name="T49" fmla="*/ 30 h 112"/>
                <a:gd name="T50" fmla="*/ 30 w 141"/>
                <a:gd name="T51" fmla="*/ 32 h 112"/>
                <a:gd name="T52" fmla="*/ 40 w 141"/>
                <a:gd name="T53" fmla="*/ 30 h 112"/>
                <a:gd name="T54" fmla="*/ 42 w 141"/>
                <a:gd name="T55" fmla="*/ 28 h 112"/>
                <a:gd name="T56" fmla="*/ 45 w 141"/>
                <a:gd name="T57" fmla="*/ 28 h 112"/>
                <a:gd name="T58" fmla="*/ 47 w 141"/>
                <a:gd name="T59" fmla="*/ 26 h 112"/>
                <a:gd name="T60" fmla="*/ 47 w 141"/>
                <a:gd name="T61" fmla="*/ 22 h 112"/>
                <a:gd name="T62" fmla="*/ 52 w 141"/>
                <a:gd name="T63" fmla="*/ 21 h 112"/>
                <a:gd name="T64" fmla="*/ 55 w 141"/>
                <a:gd name="T65" fmla="*/ 19 h 112"/>
                <a:gd name="T66" fmla="*/ 55 w 141"/>
                <a:gd name="T67" fmla="*/ 15 h 112"/>
                <a:gd name="T68" fmla="*/ 55 w 141"/>
                <a:gd name="T69" fmla="*/ 11 h 112"/>
                <a:gd name="T70" fmla="*/ 52 w 141"/>
                <a:gd name="T71" fmla="*/ 6 h 112"/>
                <a:gd name="T72" fmla="*/ 52 w 141"/>
                <a:gd name="T73" fmla="*/ 11 h 112"/>
                <a:gd name="T74" fmla="*/ 52 w 141"/>
                <a:gd name="T75" fmla="*/ 17 h 112"/>
                <a:gd name="T76" fmla="*/ 50 w 141"/>
                <a:gd name="T77" fmla="*/ 19 h 112"/>
                <a:gd name="T78" fmla="*/ 47 w 141"/>
                <a:gd name="T79" fmla="*/ 9 h 112"/>
                <a:gd name="T80" fmla="*/ 42 w 141"/>
                <a:gd name="T81" fmla="*/ 4 h 112"/>
                <a:gd name="T82" fmla="*/ 34 w 141"/>
                <a:gd name="T83" fmla="*/ 2 h 112"/>
                <a:gd name="T84" fmla="*/ 34 w 141"/>
                <a:gd name="T85" fmla="*/ 2 h 1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1" h="112">
                  <a:moveTo>
                    <a:pt x="89" y="6"/>
                  </a:moveTo>
                  <a:lnTo>
                    <a:pt x="83" y="0"/>
                  </a:lnTo>
                  <a:lnTo>
                    <a:pt x="95" y="13"/>
                  </a:lnTo>
                  <a:lnTo>
                    <a:pt x="114" y="32"/>
                  </a:lnTo>
                  <a:lnTo>
                    <a:pt x="121" y="52"/>
                  </a:lnTo>
                  <a:lnTo>
                    <a:pt x="108" y="78"/>
                  </a:lnTo>
                  <a:lnTo>
                    <a:pt x="95" y="91"/>
                  </a:lnTo>
                  <a:lnTo>
                    <a:pt x="57" y="91"/>
                  </a:lnTo>
                  <a:lnTo>
                    <a:pt x="26" y="65"/>
                  </a:lnTo>
                  <a:lnTo>
                    <a:pt x="26" y="52"/>
                  </a:lnTo>
                  <a:lnTo>
                    <a:pt x="26" y="39"/>
                  </a:lnTo>
                  <a:lnTo>
                    <a:pt x="26" y="45"/>
                  </a:lnTo>
                  <a:lnTo>
                    <a:pt x="19" y="59"/>
                  </a:lnTo>
                  <a:lnTo>
                    <a:pt x="19" y="65"/>
                  </a:lnTo>
                  <a:lnTo>
                    <a:pt x="13" y="59"/>
                  </a:lnTo>
                  <a:lnTo>
                    <a:pt x="7" y="39"/>
                  </a:lnTo>
                  <a:lnTo>
                    <a:pt x="13" y="26"/>
                  </a:lnTo>
                  <a:lnTo>
                    <a:pt x="0" y="32"/>
                  </a:lnTo>
                  <a:lnTo>
                    <a:pt x="0" y="45"/>
                  </a:lnTo>
                  <a:lnTo>
                    <a:pt x="7" y="59"/>
                  </a:lnTo>
                  <a:lnTo>
                    <a:pt x="26" y="72"/>
                  </a:lnTo>
                  <a:lnTo>
                    <a:pt x="26" y="78"/>
                  </a:lnTo>
                  <a:lnTo>
                    <a:pt x="32" y="91"/>
                  </a:lnTo>
                  <a:lnTo>
                    <a:pt x="51" y="104"/>
                  </a:lnTo>
                  <a:lnTo>
                    <a:pt x="76" y="111"/>
                  </a:lnTo>
                  <a:lnTo>
                    <a:pt x="102" y="104"/>
                  </a:lnTo>
                  <a:lnTo>
                    <a:pt x="108" y="98"/>
                  </a:lnTo>
                  <a:lnTo>
                    <a:pt x="114" y="98"/>
                  </a:lnTo>
                  <a:lnTo>
                    <a:pt x="121" y="91"/>
                  </a:lnTo>
                  <a:lnTo>
                    <a:pt x="121" y="78"/>
                  </a:lnTo>
                  <a:lnTo>
                    <a:pt x="133" y="72"/>
                  </a:lnTo>
                  <a:lnTo>
                    <a:pt x="140" y="65"/>
                  </a:lnTo>
                  <a:lnTo>
                    <a:pt x="140" y="52"/>
                  </a:lnTo>
                  <a:lnTo>
                    <a:pt x="140" y="39"/>
                  </a:lnTo>
                  <a:lnTo>
                    <a:pt x="133" y="19"/>
                  </a:lnTo>
                  <a:lnTo>
                    <a:pt x="133" y="39"/>
                  </a:lnTo>
                  <a:lnTo>
                    <a:pt x="133" y="59"/>
                  </a:lnTo>
                  <a:lnTo>
                    <a:pt x="127" y="65"/>
                  </a:lnTo>
                  <a:lnTo>
                    <a:pt x="121" y="32"/>
                  </a:lnTo>
                  <a:lnTo>
                    <a:pt x="108" y="13"/>
                  </a:lnTo>
                  <a:lnTo>
                    <a:pt x="89" y="6"/>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3" name="Freeform 181">
              <a:extLst>
                <a:ext uri="{FF2B5EF4-FFF2-40B4-BE49-F238E27FC236}">
                  <a16:creationId xmlns:a16="http://schemas.microsoft.com/office/drawing/2014/main" id="{218FCC83-9265-4B31-8C33-3D8F538997DD}"/>
                </a:ext>
              </a:extLst>
            </p:cNvPr>
            <p:cNvSpPr>
              <a:spLocks/>
            </p:cNvSpPr>
            <p:nvPr/>
          </p:nvSpPr>
          <p:spPr bwMode="auto">
            <a:xfrm>
              <a:off x="650" y="3171"/>
              <a:ext cx="29" cy="65"/>
            </a:xfrm>
            <a:custGeom>
              <a:avLst/>
              <a:gdLst>
                <a:gd name="T0" fmla="*/ 13 w 39"/>
                <a:gd name="T1" fmla="*/ 17 h 99"/>
                <a:gd name="T2" fmla="*/ 10 w 39"/>
                <a:gd name="T3" fmla="*/ 22 h 99"/>
                <a:gd name="T4" fmla="*/ 10 w 39"/>
                <a:gd name="T5" fmla="*/ 20 h 99"/>
                <a:gd name="T6" fmla="*/ 2 w 39"/>
                <a:gd name="T7" fmla="*/ 9 h 99"/>
                <a:gd name="T8" fmla="*/ 0 w 39"/>
                <a:gd name="T9" fmla="*/ 0 h 99"/>
                <a:gd name="T10" fmla="*/ 2 w 39"/>
                <a:gd name="T11" fmla="*/ 7 h 99"/>
                <a:gd name="T12" fmla="*/ 2 w 39"/>
                <a:gd name="T13" fmla="*/ 11 h 99"/>
                <a:gd name="T14" fmla="*/ 5 w 39"/>
                <a:gd name="T15" fmla="*/ 17 h 99"/>
                <a:gd name="T16" fmla="*/ 10 w 39"/>
                <a:gd name="T17" fmla="*/ 28 h 99"/>
                <a:gd name="T18" fmla="*/ 16 w 39"/>
                <a:gd name="T19" fmla="*/ 18 h 99"/>
                <a:gd name="T20" fmla="*/ 13 w 39"/>
                <a:gd name="T21" fmla="*/ 17 h 99"/>
                <a:gd name="T22" fmla="*/ 13 w 39"/>
                <a:gd name="T23" fmla="*/ 17 h 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 h="99">
                  <a:moveTo>
                    <a:pt x="32" y="59"/>
                  </a:moveTo>
                  <a:lnTo>
                    <a:pt x="25" y="78"/>
                  </a:lnTo>
                  <a:lnTo>
                    <a:pt x="25" y="72"/>
                  </a:lnTo>
                  <a:lnTo>
                    <a:pt x="6" y="33"/>
                  </a:lnTo>
                  <a:lnTo>
                    <a:pt x="0" y="0"/>
                  </a:lnTo>
                  <a:lnTo>
                    <a:pt x="6" y="26"/>
                  </a:lnTo>
                  <a:lnTo>
                    <a:pt x="6" y="39"/>
                  </a:lnTo>
                  <a:lnTo>
                    <a:pt x="13" y="59"/>
                  </a:lnTo>
                  <a:lnTo>
                    <a:pt x="25" y="98"/>
                  </a:lnTo>
                  <a:lnTo>
                    <a:pt x="38" y="65"/>
                  </a:lnTo>
                  <a:lnTo>
                    <a:pt x="32" y="59"/>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4" name="Freeform 182">
              <a:extLst>
                <a:ext uri="{FF2B5EF4-FFF2-40B4-BE49-F238E27FC236}">
                  <a16:creationId xmlns:a16="http://schemas.microsoft.com/office/drawing/2014/main" id="{DEB8A820-651C-4D25-9073-D6471F720437}"/>
                </a:ext>
              </a:extLst>
            </p:cNvPr>
            <p:cNvSpPr>
              <a:spLocks/>
            </p:cNvSpPr>
            <p:nvPr/>
          </p:nvSpPr>
          <p:spPr bwMode="auto">
            <a:xfrm>
              <a:off x="650" y="3162"/>
              <a:ext cx="33" cy="61"/>
            </a:xfrm>
            <a:custGeom>
              <a:avLst/>
              <a:gdLst>
                <a:gd name="T0" fmla="*/ 17 w 45"/>
                <a:gd name="T1" fmla="*/ 11 h 92"/>
                <a:gd name="T2" fmla="*/ 5 w 45"/>
                <a:gd name="T3" fmla="*/ 6 h 92"/>
                <a:gd name="T4" fmla="*/ 2 w 45"/>
                <a:gd name="T5" fmla="*/ 0 h 92"/>
                <a:gd name="T6" fmla="*/ 0 w 45"/>
                <a:gd name="T7" fmla="*/ 4 h 92"/>
                <a:gd name="T8" fmla="*/ 2 w 45"/>
                <a:gd name="T9" fmla="*/ 13 h 92"/>
                <a:gd name="T10" fmla="*/ 10 w 45"/>
                <a:gd name="T11" fmla="*/ 25 h 92"/>
                <a:gd name="T12" fmla="*/ 10 w 45"/>
                <a:gd name="T13" fmla="*/ 27 h 92"/>
                <a:gd name="T14" fmla="*/ 12 w 45"/>
                <a:gd name="T15" fmla="*/ 21 h 92"/>
                <a:gd name="T16" fmla="*/ 17 w 45"/>
                <a:gd name="T17" fmla="*/ 11 h 92"/>
                <a:gd name="T18" fmla="*/ 17 w 45"/>
                <a:gd name="T19" fmla="*/ 11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92">
                  <a:moveTo>
                    <a:pt x="44" y="39"/>
                  </a:moveTo>
                  <a:lnTo>
                    <a:pt x="13" y="20"/>
                  </a:lnTo>
                  <a:lnTo>
                    <a:pt x="6" y="0"/>
                  </a:lnTo>
                  <a:lnTo>
                    <a:pt x="0" y="13"/>
                  </a:lnTo>
                  <a:lnTo>
                    <a:pt x="6" y="46"/>
                  </a:lnTo>
                  <a:lnTo>
                    <a:pt x="25" y="85"/>
                  </a:lnTo>
                  <a:lnTo>
                    <a:pt x="25" y="91"/>
                  </a:lnTo>
                  <a:lnTo>
                    <a:pt x="32" y="72"/>
                  </a:lnTo>
                  <a:lnTo>
                    <a:pt x="44" y="39"/>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5" name="Freeform 183">
              <a:extLst>
                <a:ext uri="{FF2B5EF4-FFF2-40B4-BE49-F238E27FC236}">
                  <a16:creationId xmlns:a16="http://schemas.microsoft.com/office/drawing/2014/main" id="{7C395806-61B5-4D61-A37F-01E4DBFFE46E}"/>
                </a:ext>
              </a:extLst>
            </p:cNvPr>
            <p:cNvSpPr>
              <a:spLocks/>
            </p:cNvSpPr>
            <p:nvPr/>
          </p:nvSpPr>
          <p:spPr bwMode="auto">
            <a:xfrm>
              <a:off x="609" y="2929"/>
              <a:ext cx="60" cy="9"/>
            </a:xfrm>
            <a:custGeom>
              <a:avLst/>
              <a:gdLst>
                <a:gd name="T0" fmla="*/ 24 w 83"/>
                <a:gd name="T1" fmla="*/ 0 h 14"/>
                <a:gd name="T2" fmla="*/ 24 w 83"/>
                <a:gd name="T3" fmla="*/ 0 h 14"/>
                <a:gd name="T4" fmla="*/ 24 w 83"/>
                <a:gd name="T5" fmla="*/ 0 h 14"/>
                <a:gd name="T6" fmla="*/ 20 w 83"/>
                <a:gd name="T7" fmla="*/ 0 h 14"/>
                <a:gd name="T8" fmla="*/ 14 w 83"/>
                <a:gd name="T9" fmla="*/ 0 h 14"/>
                <a:gd name="T10" fmla="*/ 9 w 83"/>
                <a:gd name="T11" fmla="*/ 0 h 14"/>
                <a:gd name="T12" fmla="*/ 5 w 83"/>
                <a:gd name="T13" fmla="*/ 0 h 14"/>
                <a:gd name="T14" fmla="*/ 2 w 83"/>
                <a:gd name="T15" fmla="*/ 2 h 14"/>
                <a:gd name="T16" fmla="*/ 0 w 83"/>
                <a:gd name="T17" fmla="*/ 3 h 14"/>
                <a:gd name="T18" fmla="*/ 5 w 83"/>
                <a:gd name="T19" fmla="*/ 2 h 14"/>
                <a:gd name="T20" fmla="*/ 7 w 83"/>
                <a:gd name="T21" fmla="*/ 2 h 14"/>
                <a:gd name="T22" fmla="*/ 14 w 83"/>
                <a:gd name="T23" fmla="*/ 0 h 14"/>
                <a:gd name="T24" fmla="*/ 22 w 83"/>
                <a:gd name="T25" fmla="*/ 0 h 14"/>
                <a:gd name="T26" fmla="*/ 27 w 83"/>
                <a:gd name="T27" fmla="*/ 2 h 14"/>
                <a:gd name="T28" fmla="*/ 31 w 83"/>
                <a:gd name="T29" fmla="*/ 2 h 14"/>
                <a:gd name="T30" fmla="*/ 29 w 83"/>
                <a:gd name="T31" fmla="*/ 0 h 14"/>
                <a:gd name="T32" fmla="*/ 24 w 83"/>
                <a:gd name="T33" fmla="*/ 0 h 14"/>
                <a:gd name="T34" fmla="*/ 24 w 83"/>
                <a:gd name="T35" fmla="*/ 0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14">
                  <a:moveTo>
                    <a:pt x="63" y="0"/>
                  </a:moveTo>
                  <a:lnTo>
                    <a:pt x="63" y="0"/>
                  </a:lnTo>
                  <a:lnTo>
                    <a:pt x="51" y="0"/>
                  </a:lnTo>
                  <a:lnTo>
                    <a:pt x="38" y="0"/>
                  </a:lnTo>
                  <a:lnTo>
                    <a:pt x="25" y="0"/>
                  </a:lnTo>
                  <a:lnTo>
                    <a:pt x="13" y="0"/>
                  </a:lnTo>
                  <a:lnTo>
                    <a:pt x="6" y="7"/>
                  </a:lnTo>
                  <a:lnTo>
                    <a:pt x="0" y="13"/>
                  </a:lnTo>
                  <a:lnTo>
                    <a:pt x="13" y="7"/>
                  </a:lnTo>
                  <a:lnTo>
                    <a:pt x="19" y="7"/>
                  </a:lnTo>
                  <a:lnTo>
                    <a:pt x="38" y="0"/>
                  </a:lnTo>
                  <a:lnTo>
                    <a:pt x="57" y="0"/>
                  </a:lnTo>
                  <a:lnTo>
                    <a:pt x="70" y="7"/>
                  </a:lnTo>
                  <a:lnTo>
                    <a:pt x="82" y="7"/>
                  </a:lnTo>
                  <a:lnTo>
                    <a:pt x="76" y="0"/>
                  </a:lnTo>
                  <a:lnTo>
                    <a:pt x="63" y="0"/>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6" name="Freeform 184">
              <a:extLst>
                <a:ext uri="{FF2B5EF4-FFF2-40B4-BE49-F238E27FC236}">
                  <a16:creationId xmlns:a16="http://schemas.microsoft.com/office/drawing/2014/main" id="{5EB89D8A-4DC2-4B43-8A59-CD217611E8B8}"/>
                </a:ext>
              </a:extLst>
            </p:cNvPr>
            <p:cNvSpPr>
              <a:spLocks/>
            </p:cNvSpPr>
            <p:nvPr/>
          </p:nvSpPr>
          <p:spPr bwMode="auto">
            <a:xfrm>
              <a:off x="692" y="3167"/>
              <a:ext cx="28" cy="56"/>
            </a:xfrm>
            <a:custGeom>
              <a:avLst/>
              <a:gdLst>
                <a:gd name="T0" fmla="*/ 9 w 39"/>
                <a:gd name="T1" fmla="*/ 0 h 85"/>
                <a:gd name="T2" fmla="*/ 9 w 39"/>
                <a:gd name="T3" fmla="*/ 2 h 85"/>
                <a:gd name="T4" fmla="*/ 9 w 39"/>
                <a:gd name="T5" fmla="*/ 4 h 85"/>
                <a:gd name="T6" fmla="*/ 4 w 39"/>
                <a:gd name="T7" fmla="*/ 7 h 85"/>
                <a:gd name="T8" fmla="*/ 0 w 39"/>
                <a:gd name="T9" fmla="*/ 9 h 85"/>
                <a:gd name="T10" fmla="*/ 7 w 39"/>
                <a:gd name="T11" fmla="*/ 18 h 85"/>
                <a:gd name="T12" fmla="*/ 9 w 39"/>
                <a:gd name="T13" fmla="*/ 24 h 85"/>
                <a:gd name="T14" fmla="*/ 14 w 39"/>
                <a:gd name="T15" fmla="*/ 7 h 85"/>
                <a:gd name="T16" fmla="*/ 14 w 39"/>
                <a:gd name="T17" fmla="*/ 7 h 85"/>
                <a:gd name="T18" fmla="*/ 9 w 39"/>
                <a:gd name="T19" fmla="*/ 0 h 85"/>
                <a:gd name="T20" fmla="*/ 9 w 39"/>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85">
                  <a:moveTo>
                    <a:pt x="25" y="0"/>
                  </a:moveTo>
                  <a:lnTo>
                    <a:pt x="25" y="6"/>
                  </a:lnTo>
                  <a:lnTo>
                    <a:pt x="25" y="13"/>
                  </a:lnTo>
                  <a:lnTo>
                    <a:pt x="13" y="26"/>
                  </a:lnTo>
                  <a:lnTo>
                    <a:pt x="0" y="32"/>
                  </a:lnTo>
                  <a:lnTo>
                    <a:pt x="19" y="65"/>
                  </a:lnTo>
                  <a:lnTo>
                    <a:pt x="25" y="84"/>
                  </a:lnTo>
                  <a:lnTo>
                    <a:pt x="38" y="26"/>
                  </a:lnTo>
                  <a:lnTo>
                    <a:pt x="25" y="0"/>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7" name="Freeform 185">
              <a:extLst>
                <a:ext uri="{FF2B5EF4-FFF2-40B4-BE49-F238E27FC236}">
                  <a16:creationId xmlns:a16="http://schemas.microsoft.com/office/drawing/2014/main" id="{FB661AC7-150F-4069-95AB-F4C943ADF35A}"/>
                </a:ext>
              </a:extLst>
            </p:cNvPr>
            <p:cNvSpPr>
              <a:spLocks/>
            </p:cNvSpPr>
            <p:nvPr/>
          </p:nvSpPr>
          <p:spPr bwMode="auto">
            <a:xfrm>
              <a:off x="696" y="3210"/>
              <a:ext cx="15" cy="65"/>
            </a:xfrm>
            <a:custGeom>
              <a:avLst/>
              <a:gdLst>
                <a:gd name="T0" fmla="*/ 3 w 20"/>
                <a:gd name="T1" fmla="*/ 0 h 98"/>
                <a:gd name="T2" fmla="*/ 0 w 20"/>
                <a:gd name="T3" fmla="*/ 9 h 98"/>
                <a:gd name="T4" fmla="*/ 6 w 20"/>
                <a:gd name="T5" fmla="*/ 28 h 98"/>
                <a:gd name="T6" fmla="*/ 8 w 20"/>
                <a:gd name="T7" fmla="*/ 17 h 98"/>
                <a:gd name="T8" fmla="*/ 8 w 20"/>
                <a:gd name="T9" fmla="*/ 7 h 98"/>
                <a:gd name="T10" fmla="*/ 3 w 20"/>
                <a:gd name="T11" fmla="*/ 0 h 98"/>
                <a:gd name="T12" fmla="*/ 3 w 20"/>
                <a:gd name="T13" fmla="*/ 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98">
                  <a:moveTo>
                    <a:pt x="7" y="0"/>
                  </a:moveTo>
                  <a:lnTo>
                    <a:pt x="0" y="32"/>
                  </a:lnTo>
                  <a:lnTo>
                    <a:pt x="13" y="97"/>
                  </a:lnTo>
                  <a:lnTo>
                    <a:pt x="19" y="58"/>
                  </a:lnTo>
                  <a:lnTo>
                    <a:pt x="19" y="26"/>
                  </a:lnTo>
                  <a:lnTo>
                    <a:pt x="7" y="0"/>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8" name="Freeform 186">
              <a:extLst>
                <a:ext uri="{FF2B5EF4-FFF2-40B4-BE49-F238E27FC236}">
                  <a16:creationId xmlns:a16="http://schemas.microsoft.com/office/drawing/2014/main" id="{AF6EF375-D27E-48D9-BAA9-2AE97541598A}"/>
                </a:ext>
              </a:extLst>
            </p:cNvPr>
            <p:cNvSpPr>
              <a:spLocks/>
            </p:cNvSpPr>
            <p:nvPr/>
          </p:nvSpPr>
          <p:spPr bwMode="auto">
            <a:xfrm>
              <a:off x="747" y="3011"/>
              <a:ext cx="43" cy="52"/>
            </a:xfrm>
            <a:custGeom>
              <a:avLst/>
              <a:gdLst>
                <a:gd name="T0" fmla="*/ 23 w 58"/>
                <a:gd name="T1" fmla="*/ 0 h 79"/>
                <a:gd name="T2" fmla="*/ 20 w 58"/>
                <a:gd name="T3" fmla="*/ 0 h 79"/>
                <a:gd name="T4" fmla="*/ 7 w 58"/>
                <a:gd name="T5" fmla="*/ 13 h 79"/>
                <a:gd name="T6" fmla="*/ 2 w 58"/>
                <a:gd name="T7" fmla="*/ 17 h 79"/>
                <a:gd name="T8" fmla="*/ 0 w 58"/>
                <a:gd name="T9" fmla="*/ 22 h 79"/>
                <a:gd name="T10" fmla="*/ 18 w 58"/>
                <a:gd name="T11" fmla="*/ 6 h 79"/>
                <a:gd name="T12" fmla="*/ 23 w 58"/>
                <a:gd name="T13" fmla="*/ 0 h 79"/>
                <a:gd name="T14" fmla="*/ 23 w 58"/>
                <a:gd name="T15" fmla="*/ 0 h 7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79">
                  <a:moveTo>
                    <a:pt x="57" y="0"/>
                  </a:moveTo>
                  <a:lnTo>
                    <a:pt x="50" y="0"/>
                  </a:lnTo>
                  <a:lnTo>
                    <a:pt x="19" y="46"/>
                  </a:lnTo>
                  <a:lnTo>
                    <a:pt x="6" y="59"/>
                  </a:lnTo>
                  <a:lnTo>
                    <a:pt x="0" y="78"/>
                  </a:lnTo>
                  <a:lnTo>
                    <a:pt x="44" y="20"/>
                  </a:lnTo>
                  <a:lnTo>
                    <a:pt x="57" y="0"/>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79" name="Freeform 187">
              <a:extLst>
                <a:ext uri="{FF2B5EF4-FFF2-40B4-BE49-F238E27FC236}">
                  <a16:creationId xmlns:a16="http://schemas.microsoft.com/office/drawing/2014/main" id="{D9B4FC7B-3177-4DF3-AD2E-BA3026CE34C3}"/>
                </a:ext>
              </a:extLst>
            </p:cNvPr>
            <p:cNvSpPr>
              <a:spLocks/>
            </p:cNvSpPr>
            <p:nvPr/>
          </p:nvSpPr>
          <p:spPr bwMode="auto">
            <a:xfrm>
              <a:off x="553" y="2908"/>
              <a:ext cx="24" cy="52"/>
            </a:xfrm>
            <a:custGeom>
              <a:avLst/>
              <a:gdLst>
                <a:gd name="T0" fmla="*/ 0 w 33"/>
                <a:gd name="T1" fmla="*/ 22 h 79"/>
                <a:gd name="T2" fmla="*/ 3 w 33"/>
                <a:gd name="T3" fmla="*/ 11 h 79"/>
                <a:gd name="T4" fmla="*/ 3 w 33"/>
                <a:gd name="T5" fmla="*/ 2 h 79"/>
                <a:gd name="T6" fmla="*/ 5 w 33"/>
                <a:gd name="T7" fmla="*/ 0 h 79"/>
                <a:gd name="T8" fmla="*/ 5 w 33"/>
                <a:gd name="T9" fmla="*/ 0 h 79"/>
                <a:gd name="T10" fmla="*/ 12 w 33"/>
                <a:gd name="T11" fmla="*/ 0 h 79"/>
                <a:gd name="T12" fmla="*/ 10 w 33"/>
                <a:gd name="T13" fmla="*/ 9 h 79"/>
                <a:gd name="T14" fmla="*/ 0 w 33"/>
                <a:gd name="T15" fmla="*/ 22 h 79"/>
                <a:gd name="T16" fmla="*/ 0 w 33"/>
                <a:gd name="T17" fmla="*/ 22 h 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 h="79">
                  <a:moveTo>
                    <a:pt x="0" y="78"/>
                  </a:moveTo>
                  <a:lnTo>
                    <a:pt x="7" y="39"/>
                  </a:lnTo>
                  <a:lnTo>
                    <a:pt x="7" y="6"/>
                  </a:lnTo>
                  <a:lnTo>
                    <a:pt x="13" y="0"/>
                  </a:lnTo>
                  <a:lnTo>
                    <a:pt x="32" y="0"/>
                  </a:lnTo>
                  <a:lnTo>
                    <a:pt x="26" y="32"/>
                  </a:lnTo>
                  <a:lnTo>
                    <a:pt x="0" y="78"/>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0" name="Freeform 188">
              <a:extLst>
                <a:ext uri="{FF2B5EF4-FFF2-40B4-BE49-F238E27FC236}">
                  <a16:creationId xmlns:a16="http://schemas.microsoft.com/office/drawing/2014/main" id="{79C27468-2E95-4DA9-8E22-D9C73655ABE2}"/>
                </a:ext>
              </a:extLst>
            </p:cNvPr>
            <p:cNvSpPr>
              <a:spLocks/>
            </p:cNvSpPr>
            <p:nvPr/>
          </p:nvSpPr>
          <p:spPr bwMode="auto">
            <a:xfrm>
              <a:off x="790" y="2908"/>
              <a:ext cx="14" cy="43"/>
            </a:xfrm>
            <a:custGeom>
              <a:avLst/>
              <a:gdLst>
                <a:gd name="T0" fmla="*/ 6 w 20"/>
                <a:gd name="T1" fmla="*/ 18 h 66"/>
                <a:gd name="T2" fmla="*/ 0 w 20"/>
                <a:gd name="T3" fmla="*/ 9 h 66"/>
                <a:gd name="T4" fmla="*/ 0 w 20"/>
                <a:gd name="T5" fmla="*/ 3 h 66"/>
                <a:gd name="T6" fmla="*/ 0 w 20"/>
                <a:gd name="T7" fmla="*/ 0 h 66"/>
                <a:gd name="T8" fmla="*/ 4 w 20"/>
                <a:gd name="T9" fmla="*/ 0 h 66"/>
                <a:gd name="T10" fmla="*/ 6 w 20"/>
                <a:gd name="T11" fmla="*/ 0 h 66"/>
                <a:gd name="T12" fmla="*/ 6 w 20"/>
                <a:gd name="T13" fmla="*/ 2 h 66"/>
                <a:gd name="T14" fmla="*/ 6 w 20"/>
                <a:gd name="T15" fmla="*/ 18 h 66"/>
                <a:gd name="T16" fmla="*/ 6 w 20"/>
                <a:gd name="T17" fmla="*/ 18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66">
                  <a:moveTo>
                    <a:pt x="19" y="65"/>
                  </a:moveTo>
                  <a:lnTo>
                    <a:pt x="0" y="32"/>
                  </a:lnTo>
                  <a:lnTo>
                    <a:pt x="0" y="13"/>
                  </a:lnTo>
                  <a:lnTo>
                    <a:pt x="0" y="0"/>
                  </a:lnTo>
                  <a:lnTo>
                    <a:pt x="12" y="0"/>
                  </a:lnTo>
                  <a:lnTo>
                    <a:pt x="19" y="0"/>
                  </a:lnTo>
                  <a:lnTo>
                    <a:pt x="19" y="6"/>
                  </a:lnTo>
                  <a:lnTo>
                    <a:pt x="19" y="65"/>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1" name="Freeform 189">
              <a:extLst>
                <a:ext uri="{FF2B5EF4-FFF2-40B4-BE49-F238E27FC236}">
                  <a16:creationId xmlns:a16="http://schemas.microsoft.com/office/drawing/2014/main" id="{675253F2-7AC0-4BA7-95C1-B5C02ADA3E46}"/>
                </a:ext>
              </a:extLst>
            </p:cNvPr>
            <p:cNvSpPr>
              <a:spLocks/>
            </p:cNvSpPr>
            <p:nvPr/>
          </p:nvSpPr>
          <p:spPr bwMode="auto">
            <a:xfrm>
              <a:off x="618" y="2869"/>
              <a:ext cx="42" cy="26"/>
            </a:xfrm>
            <a:custGeom>
              <a:avLst/>
              <a:gdLst>
                <a:gd name="T0" fmla="*/ 22 w 58"/>
                <a:gd name="T1" fmla="*/ 0 h 40"/>
                <a:gd name="T2" fmla="*/ 5 w 58"/>
                <a:gd name="T3" fmla="*/ 5 h 40"/>
                <a:gd name="T4" fmla="*/ 0 w 58"/>
                <a:gd name="T5" fmla="*/ 10 h 40"/>
                <a:gd name="T6" fmla="*/ 7 w 58"/>
                <a:gd name="T7" fmla="*/ 5 h 40"/>
                <a:gd name="T8" fmla="*/ 19 w 58"/>
                <a:gd name="T9" fmla="*/ 5 h 40"/>
                <a:gd name="T10" fmla="*/ 19 w 58"/>
                <a:gd name="T11" fmla="*/ 5 h 40"/>
                <a:gd name="T12" fmla="*/ 22 w 58"/>
                <a:gd name="T13" fmla="*/ 0 h 40"/>
                <a:gd name="T14" fmla="*/ 22 w 58"/>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40">
                  <a:moveTo>
                    <a:pt x="57" y="0"/>
                  </a:moveTo>
                  <a:lnTo>
                    <a:pt x="12" y="20"/>
                  </a:lnTo>
                  <a:lnTo>
                    <a:pt x="0" y="39"/>
                  </a:lnTo>
                  <a:lnTo>
                    <a:pt x="19" y="20"/>
                  </a:lnTo>
                  <a:lnTo>
                    <a:pt x="50" y="20"/>
                  </a:lnTo>
                  <a:lnTo>
                    <a:pt x="57" y="0"/>
                  </a:lnTo>
                  <a:close/>
                </a:path>
              </a:pathLst>
            </a:custGeom>
            <a:solidFill>
              <a:srgbClr val="777777"/>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2" name="Freeform 190">
              <a:extLst>
                <a:ext uri="{FF2B5EF4-FFF2-40B4-BE49-F238E27FC236}">
                  <a16:creationId xmlns:a16="http://schemas.microsoft.com/office/drawing/2014/main" id="{5D88FD5C-8670-48BA-B6D8-4E1CB83F63CD}"/>
                </a:ext>
              </a:extLst>
            </p:cNvPr>
            <p:cNvSpPr>
              <a:spLocks/>
            </p:cNvSpPr>
            <p:nvPr/>
          </p:nvSpPr>
          <p:spPr bwMode="auto">
            <a:xfrm>
              <a:off x="668" y="3167"/>
              <a:ext cx="38" cy="18"/>
            </a:xfrm>
            <a:custGeom>
              <a:avLst/>
              <a:gdLst>
                <a:gd name="T0" fmla="*/ 20 w 52"/>
                <a:gd name="T1" fmla="*/ 0 h 27"/>
                <a:gd name="T2" fmla="*/ 20 w 52"/>
                <a:gd name="T3" fmla="*/ 4 h 27"/>
                <a:gd name="T4" fmla="*/ 18 w 52"/>
                <a:gd name="T5" fmla="*/ 6 h 27"/>
                <a:gd name="T6" fmla="*/ 12 w 52"/>
                <a:gd name="T7" fmla="*/ 7 h 27"/>
                <a:gd name="T8" fmla="*/ 5 w 52"/>
                <a:gd name="T9" fmla="*/ 7 h 27"/>
                <a:gd name="T10" fmla="*/ 0 w 52"/>
                <a:gd name="T11" fmla="*/ 4 h 27"/>
                <a:gd name="T12" fmla="*/ 0 w 52"/>
                <a:gd name="T13" fmla="*/ 0 h 27"/>
                <a:gd name="T14" fmla="*/ 20 w 52"/>
                <a:gd name="T15" fmla="*/ 0 h 27"/>
                <a:gd name="T16" fmla="*/ 20 w 52"/>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2" h="27">
                  <a:moveTo>
                    <a:pt x="51" y="0"/>
                  </a:moveTo>
                  <a:lnTo>
                    <a:pt x="51" y="13"/>
                  </a:lnTo>
                  <a:lnTo>
                    <a:pt x="45" y="19"/>
                  </a:lnTo>
                  <a:lnTo>
                    <a:pt x="32" y="26"/>
                  </a:lnTo>
                  <a:lnTo>
                    <a:pt x="13" y="26"/>
                  </a:lnTo>
                  <a:lnTo>
                    <a:pt x="0" y="13"/>
                  </a:lnTo>
                  <a:lnTo>
                    <a:pt x="0" y="0"/>
                  </a:lnTo>
                  <a:lnTo>
                    <a:pt x="51" y="0"/>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3" name="Freeform 191">
              <a:extLst>
                <a:ext uri="{FF2B5EF4-FFF2-40B4-BE49-F238E27FC236}">
                  <a16:creationId xmlns:a16="http://schemas.microsoft.com/office/drawing/2014/main" id="{9E0D4BB3-7234-4D1C-8BDE-AB22C8345F66}"/>
                </a:ext>
              </a:extLst>
            </p:cNvPr>
            <p:cNvSpPr>
              <a:spLocks/>
            </p:cNvSpPr>
            <p:nvPr/>
          </p:nvSpPr>
          <p:spPr bwMode="auto">
            <a:xfrm>
              <a:off x="622" y="2916"/>
              <a:ext cx="33" cy="13"/>
            </a:xfrm>
            <a:custGeom>
              <a:avLst/>
              <a:gdLst>
                <a:gd name="T0" fmla="*/ 17 w 45"/>
                <a:gd name="T1" fmla="*/ 5 h 20"/>
                <a:gd name="T2" fmla="*/ 17 w 45"/>
                <a:gd name="T3" fmla="*/ 2 h 20"/>
                <a:gd name="T4" fmla="*/ 17 w 45"/>
                <a:gd name="T5" fmla="*/ 0 h 20"/>
                <a:gd name="T6" fmla="*/ 15 w 45"/>
                <a:gd name="T7" fmla="*/ 0 h 20"/>
                <a:gd name="T8" fmla="*/ 5 w 45"/>
                <a:gd name="T9" fmla="*/ 0 h 20"/>
                <a:gd name="T10" fmla="*/ 2 w 45"/>
                <a:gd name="T11" fmla="*/ 2 h 20"/>
                <a:gd name="T12" fmla="*/ 0 w 45"/>
                <a:gd name="T13" fmla="*/ 5 h 20"/>
                <a:gd name="T14" fmla="*/ 7 w 45"/>
                <a:gd name="T15" fmla="*/ 5 h 20"/>
                <a:gd name="T16" fmla="*/ 17 w 45"/>
                <a:gd name="T17" fmla="*/ 5 h 20"/>
                <a:gd name="T18" fmla="*/ 17 w 45"/>
                <a:gd name="T19" fmla="*/ 5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20">
                  <a:moveTo>
                    <a:pt x="44" y="19"/>
                  </a:moveTo>
                  <a:lnTo>
                    <a:pt x="44" y="6"/>
                  </a:lnTo>
                  <a:lnTo>
                    <a:pt x="44" y="0"/>
                  </a:lnTo>
                  <a:lnTo>
                    <a:pt x="38" y="0"/>
                  </a:lnTo>
                  <a:lnTo>
                    <a:pt x="13" y="0"/>
                  </a:lnTo>
                  <a:lnTo>
                    <a:pt x="6" y="6"/>
                  </a:lnTo>
                  <a:lnTo>
                    <a:pt x="0" y="19"/>
                  </a:lnTo>
                  <a:lnTo>
                    <a:pt x="19" y="19"/>
                  </a:lnTo>
                  <a:lnTo>
                    <a:pt x="44" y="19"/>
                  </a:lnTo>
                  <a:close/>
                </a:path>
              </a:pathLst>
            </a:custGeom>
            <a:solidFill>
              <a:srgbClr val="000000"/>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4" name="Freeform 192">
              <a:extLst>
                <a:ext uri="{FF2B5EF4-FFF2-40B4-BE49-F238E27FC236}">
                  <a16:creationId xmlns:a16="http://schemas.microsoft.com/office/drawing/2014/main" id="{49063E27-C434-46C1-B46D-CB60DD71DF5B}"/>
                </a:ext>
              </a:extLst>
            </p:cNvPr>
            <p:cNvSpPr>
              <a:spLocks/>
            </p:cNvSpPr>
            <p:nvPr/>
          </p:nvSpPr>
          <p:spPr bwMode="auto">
            <a:xfrm>
              <a:off x="618" y="2899"/>
              <a:ext cx="37" cy="30"/>
            </a:xfrm>
            <a:custGeom>
              <a:avLst/>
              <a:gdLst>
                <a:gd name="T0" fmla="*/ 19 w 51"/>
                <a:gd name="T1" fmla="*/ 12 h 46"/>
                <a:gd name="T2" fmla="*/ 19 w 51"/>
                <a:gd name="T3" fmla="*/ 7 h 46"/>
                <a:gd name="T4" fmla="*/ 19 w 51"/>
                <a:gd name="T5" fmla="*/ 5 h 46"/>
                <a:gd name="T6" fmla="*/ 19 w 51"/>
                <a:gd name="T7" fmla="*/ 2 h 46"/>
                <a:gd name="T8" fmla="*/ 17 w 51"/>
                <a:gd name="T9" fmla="*/ 0 h 46"/>
                <a:gd name="T10" fmla="*/ 12 w 51"/>
                <a:gd name="T11" fmla="*/ 0 h 46"/>
                <a:gd name="T12" fmla="*/ 9 w 51"/>
                <a:gd name="T13" fmla="*/ 0 h 46"/>
                <a:gd name="T14" fmla="*/ 5 w 51"/>
                <a:gd name="T15" fmla="*/ 7 h 46"/>
                <a:gd name="T16" fmla="*/ 0 w 51"/>
                <a:gd name="T17" fmla="*/ 12 h 46"/>
                <a:gd name="T18" fmla="*/ 2 w 51"/>
                <a:gd name="T19" fmla="*/ 12 h 46"/>
                <a:gd name="T20" fmla="*/ 2 w 51"/>
                <a:gd name="T21" fmla="*/ 12 h 46"/>
                <a:gd name="T22" fmla="*/ 5 w 51"/>
                <a:gd name="T23" fmla="*/ 9 h 46"/>
                <a:gd name="T24" fmla="*/ 7 w 51"/>
                <a:gd name="T25" fmla="*/ 7 h 46"/>
                <a:gd name="T26" fmla="*/ 9 w 51"/>
                <a:gd name="T27" fmla="*/ 7 h 46"/>
                <a:gd name="T28" fmla="*/ 15 w 51"/>
                <a:gd name="T29" fmla="*/ 9 h 46"/>
                <a:gd name="T30" fmla="*/ 19 w 51"/>
                <a:gd name="T31" fmla="*/ 7 h 46"/>
                <a:gd name="T32" fmla="*/ 19 w 51"/>
                <a:gd name="T33" fmla="*/ 7 h 46"/>
                <a:gd name="T34" fmla="*/ 19 w 51"/>
                <a:gd name="T35" fmla="*/ 9 h 46"/>
                <a:gd name="T36" fmla="*/ 19 w 51"/>
                <a:gd name="T37" fmla="*/ 12 h 46"/>
                <a:gd name="T38" fmla="*/ 19 w 51"/>
                <a:gd name="T39" fmla="*/ 12 h 46"/>
                <a:gd name="T40" fmla="*/ 19 w 51"/>
                <a:gd name="T41" fmla="*/ 12 h 46"/>
                <a:gd name="T42" fmla="*/ 19 w 51"/>
                <a:gd name="T43" fmla="*/ 12 h 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1" h="46">
                  <a:moveTo>
                    <a:pt x="50" y="45"/>
                  </a:moveTo>
                  <a:lnTo>
                    <a:pt x="50" y="26"/>
                  </a:lnTo>
                  <a:lnTo>
                    <a:pt x="50" y="19"/>
                  </a:lnTo>
                  <a:lnTo>
                    <a:pt x="50" y="6"/>
                  </a:lnTo>
                  <a:lnTo>
                    <a:pt x="44" y="0"/>
                  </a:lnTo>
                  <a:lnTo>
                    <a:pt x="31" y="0"/>
                  </a:lnTo>
                  <a:lnTo>
                    <a:pt x="25" y="0"/>
                  </a:lnTo>
                  <a:lnTo>
                    <a:pt x="12" y="26"/>
                  </a:lnTo>
                  <a:lnTo>
                    <a:pt x="0" y="45"/>
                  </a:lnTo>
                  <a:lnTo>
                    <a:pt x="6" y="45"/>
                  </a:lnTo>
                  <a:lnTo>
                    <a:pt x="12" y="32"/>
                  </a:lnTo>
                  <a:lnTo>
                    <a:pt x="19" y="26"/>
                  </a:lnTo>
                  <a:lnTo>
                    <a:pt x="25" y="26"/>
                  </a:lnTo>
                  <a:lnTo>
                    <a:pt x="38" y="32"/>
                  </a:lnTo>
                  <a:lnTo>
                    <a:pt x="50" y="26"/>
                  </a:lnTo>
                  <a:lnTo>
                    <a:pt x="50" y="32"/>
                  </a:lnTo>
                  <a:lnTo>
                    <a:pt x="50" y="45"/>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5" name="Freeform 193">
              <a:extLst>
                <a:ext uri="{FF2B5EF4-FFF2-40B4-BE49-F238E27FC236}">
                  <a16:creationId xmlns:a16="http://schemas.microsoft.com/office/drawing/2014/main" id="{6ED7ACAB-CE2A-4EB0-B71F-2D286356D1AD}"/>
                </a:ext>
              </a:extLst>
            </p:cNvPr>
            <p:cNvSpPr>
              <a:spLocks/>
            </p:cNvSpPr>
            <p:nvPr/>
          </p:nvSpPr>
          <p:spPr bwMode="auto">
            <a:xfrm>
              <a:off x="720" y="2856"/>
              <a:ext cx="43" cy="26"/>
            </a:xfrm>
            <a:custGeom>
              <a:avLst/>
              <a:gdLst>
                <a:gd name="T0" fmla="*/ 2 w 58"/>
                <a:gd name="T1" fmla="*/ 0 h 40"/>
                <a:gd name="T2" fmla="*/ 0 w 58"/>
                <a:gd name="T3" fmla="*/ 3 h 40"/>
                <a:gd name="T4" fmla="*/ 13 w 58"/>
                <a:gd name="T5" fmla="*/ 3 h 40"/>
                <a:gd name="T6" fmla="*/ 23 w 58"/>
                <a:gd name="T7" fmla="*/ 10 h 40"/>
                <a:gd name="T8" fmla="*/ 18 w 58"/>
                <a:gd name="T9" fmla="*/ 7 h 40"/>
                <a:gd name="T10" fmla="*/ 16 w 58"/>
                <a:gd name="T11" fmla="*/ 3 h 40"/>
                <a:gd name="T12" fmla="*/ 2 w 58"/>
                <a:gd name="T13" fmla="*/ 0 h 40"/>
                <a:gd name="T14" fmla="*/ 2 w 58"/>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40">
                  <a:moveTo>
                    <a:pt x="6" y="0"/>
                  </a:moveTo>
                  <a:lnTo>
                    <a:pt x="0" y="13"/>
                  </a:lnTo>
                  <a:lnTo>
                    <a:pt x="32" y="13"/>
                  </a:lnTo>
                  <a:lnTo>
                    <a:pt x="57" y="39"/>
                  </a:lnTo>
                  <a:lnTo>
                    <a:pt x="44" y="26"/>
                  </a:lnTo>
                  <a:lnTo>
                    <a:pt x="38" y="13"/>
                  </a:lnTo>
                  <a:lnTo>
                    <a:pt x="6" y="0"/>
                  </a:lnTo>
                  <a:close/>
                </a:path>
              </a:pathLst>
            </a:custGeom>
            <a:solidFill>
              <a:srgbClr val="777777"/>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6" name="Freeform 194">
              <a:extLst>
                <a:ext uri="{FF2B5EF4-FFF2-40B4-BE49-F238E27FC236}">
                  <a16:creationId xmlns:a16="http://schemas.microsoft.com/office/drawing/2014/main" id="{3EAEE5DC-37E5-4A4B-B113-07972CA55AAE}"/>
                </a:ext>
              </a:extLst>
            </p:cNvPr>
            <p:cNvSpPr>
              <a:spLocks/>
            </p:cNvSpPr>
            <p:nvPr/>
          </p:nvSpPr>
          <p:spPr bwMode="auto">
            <a:xfrm>
              <a:off x="701" y="3210"/>
              <a:ext cx="10" cy="26"/>
            </a:xfrm>
            <a:custGeom>
              <a:avLst/>
              <a:gdLst>
                <a:gd name="T0" fmla="*/ 5 w 13"/>
                <a:gd name="T1" fmla="*/ 5 h 40"/>
                <a:gd name="T2" fmla="*/ 3 w 13"/>
                <a:gd name="T3" fmla="*/ 0 h 40"/>
                <a:gd name="T4" fmla="*/ 0 w 13"/>
                <a:gd name="T5" fmla="*/ 0 h 40"/>
                <a:gd name="T6" fmla="*/ 5 w 13"/>
                <a:gd name="T7" fmla="*/ 10 h 40"/>
                <a:gd name="T8" fmla="*/ 5 w 13"/>
                <a:gd name="T9" fmla="*/ 5 h 40"/>
                <a:gd name="T10" fmla="*/ 5 w 13"/>
                <a:gd name="T11" fmla="*/ 5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40">
                  <a:moveTo>
                    <a:pt x="12" y="19"/>
                  </a:moveTo>
                  <a:lnTo>
                    <a:pt x="6" y="0"/>
                  </a:lnTo>
                  <a:lnTo>
                    <a:pt x="0" y="0"/>
                  </a:lnTo>
                  <a:lnTo>
                    <a:pt x="12" y="39"/>
                  </a:lnTo>
                  <a:lnTo>
                    <a:pt x="12" y="19"/>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7" name="Freeform 195">
              <a:extLst>
                <a:ext uri="{FF2B5EF4-FFF2-40B4-BE49-F238E27FC236}">
                  <a16:creationId xmlns:a16="http://schemas.microsoft.com/office/drawing/2014/main" id="{79B40ED3-D698-4CAB-924C-5FF8061BA4BD}"/>
                </a:ext>
              </a:extLst>
            </p:cNvPr>
            <p:cNvSpPr>
              <a:spLocks/>
            </p:cNvSpPr>
            <p:nvPr/>
          </p:nvSpPr>
          <p:spPr bwMode="auto">
            <a:xfrm>
              <a:off x="701" y="3210"/>
              <a:ext cx="10" cy="26"/>
            </a:xfrm>
            <a:custGeom>
              <a:avLst/>
              <a:gdLst>
                <a:gd name="T0" fmla="*/ 5 w 13"/>
                <a:gd name="T1" fmla="*/ 5 h 40"/>
                <a:gd name="T2" fmla="*/ 3 w 13"/>
                <a:gd name="T3" fmla="*/ 0 h 40"/>
                <a:gd name="T4" fmla="*/ 0 w 13"/>
                <a:gd name="T5" fmla="*/ 0 h 40"/>
                <a:gd name="T6" fmla="*/ 5 w 13"/>
                <a:gd name="T7" fmla="*/ 10 h 40"/>
                <a:gd name="T8" fmla="*/ 5 w 13"/>
                <a:gd name="T9" fmla="*/ 5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0">
                  <a:moveTo>
                    <a:pt x="12" y="19"/>
                  </a:moveTo>
                  <a:lnTo>
                    <a:pt x="6" y="0"/>
                  </a:lnTo>
                  <a:lnTo>
                    <a:pt x="0" y="0"/>
                  </a:lnTo>
                  <a:lnTo>
                    <a:pt x="12" y="39"/>
                  </a:lnTo>
                  <a:lnTo>
                    <a:pt x="12" y="19"/>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8" name="Freeform 196">
              <a:extLst>
                <a:ext uri="{FF2B5EF4-FFF2-40B4-BE49-F238E27FC236}">
                  <a16:creationId xmlns:a16="http://schemas.microsoft.com/office/drawing/2014/main" id="{B716C0EF-3E9E-4ECC-B075-BAD524040ABA}"/>
                </a:ext>
              </a:extLst>
            </p:cNvPr>
            <p:cNvSpPr>
              <a:spLocks/>
            </p:cNvSpPr>
            <p:nvPr/>
          </p:nvSpPr>
          <p:spPr bwMode="auto">
            <a:xfrm>
              <a:off x="733" y="2912"/>
              <a:ext cx="25" cy="17"/>
            </a:xfrm>
            <a:custGeom>
              <a:avLst/>
              <a:gdLst>
                <a:gd name="T0" fmla="*/ 14 w 33"/>
                <a:gd name="T1" fmla="*/ 6 h 27"/>
                <a:gd name="T2" fmla="*/ 11 w 33"/>
                <a:gd name="T3" fmla="*/ 3 h 27"/>
                <a:gd name="T4" fmla="*/ 11 w 33"/>
                <a:gd name="T5" fmla="*/ 0 h 27"/>
                <a:gd name="T6" fmla="*/ 3 w 33"/>
                <a:gd name="T7" fmla="*/ 0 h 27"/>
                <a:gd name="T8" fmla="*/ 0 w 33"/>
                <a:gd name="T9" fmla="*/ 2 h 27"/>
                <a:gd name="T10" fmla="*/ 0 w 33"/>
                <a:gd name="T11" fmla="*/ 5 h 27"/>
                <a:gd name="T12" fmla="*/ 6 w 33"/>
                <a:gd name="T13" fmla="*/ 5 h 27"/>
                <a:gd name="T14" fmla="*/ 11 w 33"/>
                <a:gd name="T15" fmla="*/ 5 h 27"/>
                <a:gd name="T16" fmla="*/ 14 w 33"/>
                <a:gd name="T17" fmla="*/ 6 h 27"/>
                <a:gd name="T18" fmla="*/ 14 w 33"/>
                <a:gd name="T19" fmla="*/ 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27">
                  <a:moveTo>
                    <a:pt x="32" y="26"/>
                  </a:moveTo>
                  <a:lnTo>
                    <a:pt x="25" y="13"/>
                  </a:lnTo>
                  <a:lnTo>
                    <a:pt x="25" y="0"/>
                  </a:lnTo>
                  <a:lnTo>
                    <a:pt x="6" y="0"/>
                  </a:lnTo>
                  <a:lnTo>
                    <a:pt x="0" y="7"/>
                  </a:lnTo>
                  <a:lnTo>
                    <a:pt x="0" y="20"/>
                  </a:lnTo>
                  <a:lnTo>
                    <a:pt x="13" y="20"/>
                  </a:lnTo>
                  <a:lnTo>
                    <a:pt x="25" y="20"/>
                  </a:lnTo>
                  <a:lnTo>
                    <a:pt x="32" y="26"/>
                  </a:lnTo>
                  <a:close/>
                </a:path>
              </a:pathLst>
            </a:custGeom>
            <a:solidFill>
              <a:srgbClr val="000000"/>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89" name="Freeform 197">
              <a:extLst>
                <a:ext uri="{FF2B5EF4-FFF2-40B4-BE49-F238E27FC236}">
                  <a16:creationId xmlns:a16="http://schemas.microsoft.com/office/drawing/2014/main" id="{164F1F65-84A2-4EDD-9148-2C3A0AD7CEB1}"/>
                </a:ext>
              </a:extLst>
            </p:cNvPr>
            <p:cNvSpPr>
              <a:spLocks/>
            </p:cNvSpPr>
            <p:nvPr/>
          </p:nvSpPr>
          <p:spPr bwMode="auto">
            <a:xfrm>
              <a:off x="710" y="2925"/>
              <a:ext cx="62" cy="9"/>
            </a:xfrm>
            <a:custGeom>
              <a:avLst/>
              <a:gdLst>
                <a:gd name="T0" fmla="*/ 28 w 84"/>
                <a:gd name="T1" fmla="*/ 2 h 14"/>
                <a:gd name="T2" fmla="*/ 28 w 84"/>
                <a:gd name="T3" fmla="*/ 2 h 14"/>
                <a:gd name="T4" fmla="*/ 26 w 84"/>
                <a:gd name="T5" fmla="*/ 2 h 14"/>
                <a:gd name="T6" fmla="*/ 23 w 84"/>
                <a:gd name="T7" fmla="*/ 0 h 14"/>
                <a:gd name="T8" fmla="*/ 23 w 84"/>
                <a:gd name="T9" fmla="*/ 0 h 14"/>
                <a:gd name="T10" fmla="*/ 18 w 84"/>
                <a:gd name="T11" fmla="*/ 0 h 14"/>
                <a:gd name="T12" fmla="*/ 13 w 84"/>
                <a:gd name="T13" fmla="*/ 0 h 14"/>
                <a:gd name="T14" fmla="*/ 10 w 84"/>
                <a:gd name="T15" fmla="*/ 0 h 14"/>
                <a:gd name="T16" fmla="*/ 10 w 84"/>
                <a:gd name="T17" fmla="*/ 0 h 14"/>
                <a:gd name="T18" fmla="*/ 5 w 84"/>
                <a:gd name="T19" fmla="*/ 2 h 14"/>
                <a:gd name="T20" fmla="*/ 0 w 84"/>
                <a:gd name="T21" fmla="*/ 3 h 14"/>
                <a:gd name="T22" fmla="*/ 18 w 84"/>
                <a:gd name="T23" fmla="*/ 2 h 14"/>
                <a:gd name="T24" fmla="*/ 33 w 84"/>
                <a:gd name="T25" fmla="*/ 3 h 14"/>
                <a:gd name="T26" fmla="*/ 30 w 84"/>
                <a:gd name="T27" fmla="*/ 3 h 14"/>
                <a:gd name="T28" fmla="*/ 28 w 84"/>
                <a:gd name="T29" fmla="*/ 2 h 14"/>
                <a:gd name="T30" fmla="*/ 28 w 84"/>
                <a:gd name="T31" fmla="*/ 2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4" h="14">
                  <a:moveTo>
                    <a:pt x="70" y="6"/>
                  </a:moveTo>
                  <a:lnTo>
                    <a:pt x="70" y="6"/>
                  </a:lnTo>
                  <a:lnTo>
                    <a:pt x="64" y="6"/>
                  </a:lnTo>
                  <a:lnTo>
                    <a:pt x="57" y="0"/>
                  </a:lnTo>
                  <a:lnTo>
                    <a:pt x="45" y="0"/>
                  </a:lnTo>
                  <a:lnTo>
                    <a:pt x="32" y="0"/>
                  </a:lnTo>
                  <a:lnTo>
                    <a:pt x="26" y="0"/>
                  </a:lnTo>
                  <a:lnTo>
                    <a:pt x="13" y="6"/>
                  </a:lnTo>
                  <a:lnTo>
                    <a:pt x="0" y="13"/>
                  </a:lnTo>
                  <a:lnTo>
                    <a:pt x="45" y="6"/>
                  </a:lnTo>
                  <a:lnTo>
                    <a:pt x="83" y="13"/>
                  </a:lnTo>
                  <a:lnTo>
                    <a:pt x="76" y="13"/>
                  </a:lnTo>
                  <a:lnTo>
                    <a:pt x="70" y="6"/>
                  </a:lnTo>
                  <a:close/>
                </a:path>
              </a:pathLst>
            </a:custGeom>
            <a:solidFill>
              <a:srgbClr val="EEEEEE"/>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90" name="Freeform 198">
              <a:extLst>
                <a:ext uri="{FF2B5EF4-FFF2-40B4-BE49-F238E27FC236}">
                  <a16:creationId xmlns:a16="http://schemas.microsoft.com/office/drawing/2014/main" id="{4DF0A6F3-5DF8-424D-9A8C-E944FE37F7F3}"/>
                </a:ext>
              </a:extLst>
            </p:cNvPr>
            <p:cNvSpPr>
              <a:spLocks/>
            </p:cNvSpPr>
            <p:nvPr/>
          </p:nvSpPr>
          <p:spPr bwMode="auto">
            <a:xfrm>
              <a:off x="729" y="2899"/>
              <a:ext cx="34" cy="30"/>
            </a:xfrm>
            <a:custGeom>
              <a:avLst/>
              <a:gdLst>
                <a:gd name="T0" fmla="*/ 19 w 45"/>
                <a:gd name="T1" fmla="*/ 12 h 46"/>
                <a:gd name="T2" fmla="*/ 19 w 45"/>
                <a:gd name="T3" fmla="*/ 9 h 46"/>
                <a:gd name="T4" fmla="*/ 17 w 45"/>
                <a:gd name="T5" fmla="*/ 7 h 46"/>
                <a:gd name="T6" fmla="*/ 13 w 45"/>
                <a:gd name="T7" fmla="*/ 3 h 46"/>
                <a:gd name="T8" fmla="*/ 11 w 45"/>
                <a:gd name="T9" fmla="*/ 0 h 46"/>
                <a:gd name="T10" fmla="*/ 11 w 45"/>
                <a:gd name="T11" fmla="*/ 0 h 46"/>
                <a:gd name="T12" fmla="*/ 8 w 45"/>
                <a:gd name="T13" fmla="*/ 0 h 46"/>
                <a:gd name="T14" fmla="*/ 5 w 45"/>
                <a:gd name="T15" fmla="*/ 0 h 46"/>
                <a:gd name="T16" fmla="*/ 5 w 45"/>
                <a:gd name="T17" fmla="*/ 0 h 46"/>
                <a:gd name="T18" fmla="*/ 0 w 45"/>
                <a:gd name="T19" fmla="*/ 7 h 46"/>
                <a:gd name="T20" fmla="*/ 0 w 45"/>
                <a:gd name="T21" fmla="*/ 10 h 46"/>
                <a:gd name="T22" fmla="*/ 0 w 45"/>
                <a:gd name="T23" fmla="*/ 10 h 46"/>
                <a:gd name="T24" fmla="*/ 3 w 45"/>
                <a:gd name="T25" fmla="*/ 10 h 46"/>
                <a:gd name="T26" fmla="*/ 3 w 45"/>
                <a:gd name="T27" fmla="*/ 9 h 46"/>
                <a:gd name="T28" fmla="*/ 3 w 45"/>
                <a:gd name="T29" fmla="*/ 7 h 46"/>
                <a:gd name="T30" fmla="*/ 5 w 45"/>
                <a:gd name="T31" fmla="*/ 5 h 46"/>
                <a:gd name="T32" fmla="*/ 8 w 45"/>
                <a:gd name="T33" fmla="*/ 9 h 46"/>
                <a:gd name="T34" fmla="*/ 13 w 45"/>
                <a:gd name="T35" fmla="*/ 7 h 46"/>
                <a:gd name="T36" fmla="*/ 13 w 45"/>
                <a:gd name="T37" fmla="*/ 7 h 46"/>
                <a:gd name="T38" fmla="*/ 13 w 45"/>
                <a:gd name="T39" fmla="*/ 7 h 46"/>
                <a:gd name="T40" fmla="*/ 17 w 45"/>
                <a:gd name="T41" fmla="*/ 12 h 46"/>
                <a:gd name="T42" fmla="*/ 17 w 45"/>
                <a:gd name="T43" fmla="*/ 12 h 46"/>
                <a:gd name="T44" fmla="*/ 19 w 45"/>
                <a:gd name="T45" fmla="*/ 12 h 46"/>
                <a:gd name="T46" fmla="*/ 19 w 45"/>
                <a:gd name="T47" fmla="*/ 12 h 46"/>
                <a:gd name="T48" fmla="*/ 19 w 45"/>
                <a:gd name="T49" fmla="*/ 12 h 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5" h="46">
                  <a:moveTo>
                    <a:pt x="44" y="45"/>
                  </a:moveTo>
                  <a:lnTo>
                    <a:pt x="44" y="32"/>
                  </a:lnTo>
                  <a:lnTo>
                    <a:pt x="38" y="26"/>
                  </a:lnTo>
                  <a:lnTo>
                    <a:pt x="31" y="13"/>
                  </a:lnTo>
                  <a:lnTo>
                    <a:pt x="25" y="0"/>
                  </a:lnTo>
                  <a:lnTo>
                    <a:pt x="19" y="0"/>
                  </a:lnTo>
                  <a:lnTo>
                    <a:pt x="12" y="0"/>
                  </a:lnTo>
                  <a:lnTo>
                    <a:pt x="0" y="26"/>
                  </a:lnTo>
                  <a:lnTo>
                    <a:pt x="0" y="39"/>
                  </a:lnTo>
                  <a:lnTo>
                    <a:pt x="6" y="39"/>
                  </a:lnTo>
                  <a:lnTo>
                    <a:pt x="6" y="32"/>
                  </a:lnTo>
                  <a:lnTo>
                    <a:pt x="6" y="26"/>
                  </a:lnTo>
                  <a:lnTo>
                    <a:pt x="12" y="19"/>
                  </a:lnTo>
                  <a:lnTo>
                    <a:pt x="19" y="32"/>
                  </a:lnTo>
                  <a:lnTo>
                    <a:pt x="31" y="26"/>
                  </a:lnTo>
                  <a:lnTo>
                    <a:pt x="38" y="45"/>
                  </a:lnTo>
                  <a:lnTo>
                    <a:pt x="44" y="45"/>
                  </a:lnTo>
                  <a:close/>
                </a:path>
              </a:pathLst>
            </a:custGeom>
            <a:solidFill>
              <a:srgbClr val="FFFF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91" name="Freeform 199">
              <a:extLst>
                <a:ext uri="{FF2B5EF4-FFF2-40B4-BE49-F238E27FC236}">
                  <a16:creationId xmlns:a16="http://schemas.microsoft.com/office/drawing/2014/main" id="{CF005828-944A-4201-B1CA-C63F9E133033}"/>
                </a:ext>
              </a:extLst>
            </p:cNvPr>
            <p:cNvSpPr>
              <a:spLocks/>
            </p:cNvSpPr>
            <p:nvPr/>
          </p:nvSpPr>
          <p:spPr bwMode="auto">
            <a:xfrm>
              <a:off x="752" y="3024"/>
              <a:ext cx="200" cy="253"/>
            </a:xfrm>
            <a:custGeom>
              <a:avLst/>
              <a:gdLst>
                <a:gd name="T0" fmla="*/ 42 w 273"/>
                <a:gd name="T1" fmla="*/ 2 h 382"/>
                <a:gd name="T2" fmla="*/ 35 w 273"/>
                <a:gd name="T3" fmla="*/ 13 h 382"/>
                <a:gd name="T4" fmla="*/ 25 w 273"/>
                <a:gd name="T5" fmla="*/ 34 h 382"/>
                <a:gd name="T6" fmla="*/ 17 w 273"/>
                <a:gd name="T7" fmla="*/ 62 h 382"/>
                <a:gd name="T8" fmla="*/ 0 w 273"/>
                <a:gd name="T9" fmla="*/ 102 h 382"/>
                <a:gd name="T10" fmla="*/ 7 w 273"/>
                <a:gd name="T11" fmla="*/ 106 h 382"/>
                <a:gd name="T12" fmla="*/ 32 w 273"/>
                <a:gd name="T13" fmla="*/ 89 h 382"/>
                <a:gd name="T14" fmla="*/ 42 w 273"/>
                <a:gd name="T15" fmla="*/ 87 h 382"/>
                <a:gd name="T16" fmla="*/ 52 w 273"/>
                <a:gd name="T17" fmla="*/ 77 h 382"/>
                <a:gd name="T18" fmla="*/ 52 w 273"/>
                <a:gd name="T19" fmla="*/ 53 h 382"/>
                <a:gd name="T20" fmla="*/ 57 w 273"/>
                <a:gd name="T21" fmla="*/ 44 h 382"/>
                <a:gd name="T22" fmla="*/ 65 w 273"/>
                <a:gd name="T23" fmla="*/ 36 h 382"/>
                <a:gd name="T24" fmla="*/ 70 w 273"/>
                <a:gd name="T25" fmla="*/ 40 h 382"/>
                <a:gd name="T26" fmla="*/ 65 w 273"/>
                <a:gd name="T27" fmla="*/ 44 h 382"/>
                <a:gd name="T28" fmla="*/ 59 w 273"/>
                <a:gd name="T29" fmla="*/ 45 h 382"/>
                <a:gd name="T30" fmla="*/ 59 w 273"/>
                <a:gd name="T31" fmla="*/ 51 h 382"/>
                <a:gd name="T32" fmla="*/ 59 w 273"/>
                <a:gd name="T33" fmla="*/ 44 h 382"/>
                <a:gd name="T34" fmla="*/ 57 w 273"/>
                <a:gd name="T35" fmla="*/ 53 h 382"/>
                <a:gd name="T36" fmla="*/ 67 w 273"/>
                <a:gd name="T37" fmla="*/ 55 h 382"/>
                <a:gd name="T38" fmla="*/ 82 w 273"/>
                <a:gd name="T39" fmla="*/ 44 h 382"/>
                <a:gd name="T40" fmla="*/ 89 w 273"/>
                <a:gd name="T41" fmla="*/ 38 h 382"/>
                <a:gd name="T42" fmla="*/ 89 w 273"/>
                <a:gd name="T43" fmla="*/ 36 h 382"/>
                <a:gd name="T44" fmla="*/ 67 w 273"/>
                <a:gd name="T45" fmla="*/ 23 h 382"/>
                <a:gd name="T46" fmla="*/ 89 w 273"/>
                <a:gd name="T47" fmla="*/ 34 h 382"/>
                <a:gd name="T48" fmla="*/ 102 w 273"/>
                <a:gd name="T49" fmla="*/ 28 h 382"/>
                <a:gd name="T50" fmla="*/ 107 w 273"/>
                <a:gd name="T51" fmla="*/ 21 h 382"/>
                <a:gd name="T52" fmla="*/ 77 w 273"/>
                <a:gd name="T53" fmla="*/ 13 h 382"/>
                <a:gd name="T54" fmla="*/ 100 w 273"/>
                <a:gd name="T55" fmla="*/ 19 h 382"/>
                <a:gd name="T56" fmla="*/ 107 w 273"/>
                <a:gd name="T57" fmla="*/ 15 h 382"/>
                <a:gd name="T58" fmla="*/ 85 w 273"/>
                <a:gd name="T59" fmla="*/ 9 h 382"/>
                <a:gd name="T60" fmla="*/ 57 w 273"/>
                <a:gd name="T61" fmla="*/ 6 h 382"/>
                <a:gd name="T62" fmla="*/ 47 w 273"/>
                <a:gd name="T63" fmla="*/ 0 h 3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73" h="382">
                  <a:moveTo>
                    <a:pt x="120" y="0"/>
                  </a:moveTo>
                  <a:lnTo>
                    <a:pt x="108" y="6"/>
                  </a:lnTo>
                  <a:lnTo>
                    <a:pt x="95" y="13"/>
                  </a:lnTo>
                  <a:lnTo>
                    <a:pt x="89" y="45"/>
                  </a:lnTo>
                  <a:lnTo>
                    <a:pt x="76" y="71"/>
                  </a:lnTo>
                  <a:lnTo>
                    <a:pt x="63" y="117"/>
                  </a:lnTo>
                  <a:lnTo>
                    <a:pt x="44" y="162"/>
                  </a:lnTo>
                  <a:lnTo>
                    <a:pt x="44" y="215"/>
                  </a:lnTo>
                  <a:lnTo>
                    <a:pt x="26" y="260"/>
                  </a:lnTo>
                  <a:lnTo>
                    <a:pt x="0" y="351"/>
                  </a:lnTo>
                  <a:lnTo>
                    <a:pt x="10" y="338"/>
                  </a:lnTo>
                  <a:lnTo>
                    <a:pt x="16" y="364"/>
                  </a:lnTo>
                  <a:lnTo>
                    <a:pt x="35" y="381"/>
                  </a:lnTo>
                  <a:lnTo>
                    <a:pt x="82" y="306"/>
                  </a:lnTo>
                  <a:lnTo>
                    <a:pt x="63" y="306"/>
                  </a:lnTo>
                  <a:lnTo>
                    <a:pt x="108" y="299"/>
                  </a:lnTo>
                  <a:lnTo>
                    <a:pt x="127" y="280"/>
                  </a:lnTo>
                  <a:lnTo>
                    <a:pt x="133" y="267"/>
                  </a:lnTo>
                  <a:lnTo>
                    <a:pt x="133" y="234"/>
                  </a:lnTo>
                  <a:lnTo>
                    <a:pt x="133" y="182"/>
                  </a:lnTo>
                  <a:lnTo>
                    <a:pt x="139" y="123"/>
                  </a:lnTo>
                  <a:lnTo>
                    <a:pt x="146" y="149"/>
                  </a:lnTo>
                  <a:lnTo>
                    <a:pt x="146" y="143"/>
                  </a:lnTo>
                  <a:lnTo>
                    <a:pt x="165" y="123"/>
                  </a:lnTo>
                  <a:lnTo>
                    <a:pt x="165" y="143"/>
                  </a:lnTo>
                  <a:lnTo>
                    <a:pt x="177" y="136"/>
                  </a:lnTo>
                  <a:lnTo>
                    <a:pt x="171" y="149"/>
                  </a:lnTo>
                  <a:lnTo>
                    <a:pt x="165" y="149"/>
                  </a:lnTo>
                  <a:lnTo>
                    <a:pt x="158" y="156"/>
                  </a:lnTo>
                  <a:lnTo>
                    <a:pt x="152" y="156"/>
                  </a:lnTo>
                  <a:lnTo>
                    <a:pt x="152" y="175"/>
                  </a:lnTo>
                  <a:lnTo>
                    <a:pt x="146" y="162"/>
                  </a:lnTo>
                  <a:lnTo>
                    <a:pt x="152" y="149"/>
                  </a:lnTo>
                  <a:lnTo>
                    <a:pt x="146" y="149"/>
                  </a:lnTo>
                  <a:lnTo>
                    <a:pt x="146" y="182"/>
                  </a:lnTo>
                  <a:lnTo>
                    <a:pt x="171" y="188"/>
                  </a:lnTo>
                  <a:lnTo>
                    <a:pt x="196" y="169"/>
                  </a:lnTo>
                  <a:lnTo>
                    <a:pt x="209" y="149"/>
                  </a:lnTo>
                  <a:lnTo>
                    <a:pt x="222" y="130"/>
                  </a:lnTo>
                  <a:lnTo>
                    <a:pt x="228" y="130"/>
                  </a:lnTo>
                  <a:lnTo>
                    <a:pt x="228" y="123"/>
                  </a:lnTo>
                  <a:lnTo>
                    <a:pt x="184" y="91"/>
                  </a:lnTo>
                  <a:lnTo>
                    <a:pt x="171" y="78"/>
                  </a:lnTo>
                  <a:lnTo>
                    <a:pt x="184" y="91"/>
                  </a:lnTo>
                  <a:lnTo>
                    <a:pt x="228" y="117"/>
                  </a:lnTo>
                  <a:lnTo>
                    <a:pt x="247" y="110"/>
                  </a:lnTo>
                  <a:lnTo>
                    <a:pt x="260" y="97"/>
                  </a:lnTo>
                  <a:lnTo>
                    <a:pt x="272" y="91"/>
                  </a:lnTo>
                  <a:lnTo>
                    <a:pt x="272" y="71"/>
                  </a:lnTo>
                  <a:lnTo>
                    <a:pt x="234" y="65"/>
                  </a:lnTo>
                  <a:lnTo>
                    <a:pt x="196" y="45"/>
                  </a:lnTo>
                  <a:lnTo>
                    <a:pt x="222" y="52"/>
                  </a:lnTo>
                  <a:lnTo>
                    <a:pt x="253" y="65"/>
                  </a:lnTo>
                  <a:lnTo>
                    <a:pt x="266" y="65"/>
                  </a:lnTo>
                  <a:lnTo>
                    <a:pt x="272" y="52"/>
                  </a:lnTo>
                  <a:lnTo>
                    <a:pt x="266" y="45"/>
                  </a:lnTo>
                  <a:lnTo>
                    <a:pt x="215" y="32"/>
                  </a:lnTo>
                  <a:lnTo>
                    <a:pt x="158" y="19"/>
                  </a:lnTo>
                  <a:lnTo>
                    <a:pt x="146" y="19"/>
                  </a:lnTo>
                  <a:lnTo>
                    <a:pt x="120" y="0"/>
                  </a:lnTo>
                  <a:close/>
                </a:path>
              </a:pathLst>
            </a:custGeom>
            <a:solidFill>
              <a:srgbClr val="FEE6BA"/>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92" name="Freeform 200">
              <a:extLst>
                <a:ext uri="{FF2B5EF4-FFF2-40B4-BE49-F238E27FC236}">
                  <a16:creationId xmlns:a16="http://schemas.microsoft.com/office/drawing/2014/main" id="{99666E64-75C4-4BCF-A67D-600D13C5172B}"/>
                </a:ext>
              </a:extLst>
            </p:cNvPr>
            <p:cNvSpPr>
              <a:spLocks/>
            </p:cNvSpPr>
            <p:nvPr/>
          </p:nvSpPr>
          <p:spPr bwMode="auto">
            <a:xfrm>
              <a:off x="733" y="3240"/>
              <a:ext cx="57" cy="69"/>
            </a:xfrm>
            <a:custGeom>
              <a:avLst/>
              <a:gdLst>
                <a:gd name="T0" fmla="*/ 13 w 77"/>
                <a:gd name="T1" fmla="*/ 2 h 105"/>
                <a:gd name="T2" fmla="*/ 22 w 77"/>
                <a:gd name="T3" fmla="*/ 9 h 105"/>
                <a:gd name="T4" fmla="*/ 28 w 77"/>
                <a:gd name="T5" fmla="*/ 14 h 105"/>
                <a:gd name="T6" fmla="*/ 30 w 77"/>
                <a:gd name="T7" fmla="*/ 13 h 105"/>
                <a:gd name="T8" fmla="*/ 28 w 77"/>
                <a:gd name="T9" fmla="*/ 17 h 105"/>
                <a:gd name="T10" fmla="*/ 28 w 77"/>
                <a:gd name="T11" fmla="*/ 26 h 105"/>
                <a:gd name="T12" fmla="*/ 26 w 77"/>
                <a:gd name="T13" fmla="*/ 30 h 105"/>
                <a:gd name="T14" fmla="*/ 21 w 77"/>
                <a:gd name="T15" fmla="*/ 28 h 105"/>
                <a:gd name="T16" fmla="*/ 18 w 77"/>
                <a:gd name="T17" fmla="*/ 24 h 105"/>
                <a:gd name="T18" fmla="*/ 13 w 77"/>
                <a:gd name="T19" fmla="*/ 22 h 105"/>
                <a:gd name="T20" fmla="*/ 7 w 77"/>
                <a:gd name="T21" fmla="*/ 20 h 105"/>
                <a:gd name="T22" fmla="*/ 0 w 77"/>
                <a:gd name="T23" fmla="*/ 17 h 105"/>
                <a:gd name="T24" fmla="*/ 0 w 77"/>
                <a:gd name="T25" fmla="*/ 14 h 105"/>
                <a:gd name="T26" fmla="*/ 2 w 77"/>
                <a:gd name="T27" fmla="*/ 13 h 105"/>
                <a:gd name="T28" fmla="*/ 5 w 77"/>
                <a:gd name="T29" fmla="*/ 9 h 105"/>
                <a:gd name="T30" fmla="*/ 7 w 77"/>
                <a:gd name="T31" fmla="*/ 9 h 105"/>
                <a:gd name="T32" fmla="*/ 10 w 77"/>
                <a:gd name="T33" fmla="*/ 0 h 105"/>
                <a:gd name="T34" fmla="*/ 10 w 77"/>
                <a:gd name="T35" fmla="*/ 2 h 105"/>
                <a:gd name="T36" fmla="*/ 13 w 77"/>
                <a:gd name="T37" fmla="*/ 2 h 105"/>
                <a:gd name="T38" fmla="*/ 13 w 77"/>
                <a:gd name="T39" fmla="*/ 2 h 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7" h="105">
                  <a:moveTo>
                    <a:pt x="32" y="7"/>
                  </a:moveTo>
                  <a:lnTo>
                    <a:pt x="54" y="30"/>
                  </a:lnTo>
                  <a:lnTo>
                    <a:pt x="69" y="52"/>
                  </a:lnTo>
                  <a:lnTo>
                    <a:pt x="76" y="46"/>
                  </a:lnTo>
                  <a:lnTo>
                    <a:pt x="69" y="59"/>
                  </a:lnTo>
                  <a:lnTo>
                    <a:pt x="69" y="91"/>
                  </a:lnTo>
                  <a:lnTo>
                    <a:pt x="63" y="104"/>
                  </a:lnTo>
                  <a:lnTo>
                    <a:pt x="51" y="98"/>
                  </a:lnTo>
                  <a:lnTo>
                    <a:pt x="44" y="85"/>
                  </a:lnTo>
                  <a:lnTo>
                    <a:pt x="32" y="78"/>
                  </a:lnTo>
                  <a:lnTo>
                    <a:pt x="19" y="72"/>
                  </a:lnTo>
                  <a:lnTo>
                    <a:pt x="0" y="59"/>
                  </a:lnTo>
                  <a:lnTo>
                    <a:pt x="0" y="52"/>
                  </a:lnTo>
                  <a:lnTo>
                    <a:pt x="6" y="46"/>
                  </a:lnTo>
                  <a:lnTo>
                    <a:pt x="13" y="33"/>
                  </a:lnTo>
                  <a:lnTo>
                    <a:pt x="19" y="33"/>
                  </a:lnTo>
                  <a:lnTo>
                    <a:pt x="25" y="0"/>
                  </a:lnTo>
                  <a:lnTo>
                    <a:pt x="25" y="7"/>
                  </a:lnTo>
                  <a:lnTo>
                    <a:pt x="32" y="7"/>
                  </a:lnTo>
                  <a:close/>
                </a:path>
              </a:pathLst>
            </a:custGeom>
            <a:solidFill>
              <a:srgbClr val="CCECFF"/>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93" name="Freeform 201">
              <a:extLst>
                <a:ext uri="{FF2B5EF4-FFF2-40B4-BE49-F238E27FC236}">
                  <a16:creationId xmlns:a16="http://schemas.microsoft.com/office/drawing/2014/main" id="{E228A5B6-9EE1-4C5B-B5F9-AE43A5B4CC26}"/>
                </a:ext>
              </a:extLst>
            </p:cNvPr>
            <p:cNvSpPr>
              <a:spLocks/>
            </p:cNvSpPr>
            <p:nvPr/>
          </p:nvSpPr>
          <p:spPr bwMode="auto">
            <a:xfrm>
              <a:off x="622" y="3028"/>
              <a:ext cx="127" cy="61"/>
            </a:xfrm>
            <a:custGeom>
              <a:avLst/>
              <a:gdLst>
                <a:gd name="T0" fmla="*/ 69 w 172"/>
                <a:gd name="T1" fmla="*/ 0 h 92"/>
                <a:gd name="T2" fmla="*/ 69 w 172"/>
                <a:gd name="T3" fmla="*/ 0 h 92"/>
                <a:gd name="T4" fmla="*/ 64 w 172"/>
                <a:gd name="T5" fmla="*/ 4 h 92"/>
                <a:gd name="T6" fmla="*/ 61 w 172"/>
                <a:gd name="T7" fmla="*/ 4 h 92"/>
                <a:gd name="T8" fmla="*/ 59 w 172"/>
                <a:gd name="T9" fmla="*/ 10 h 92"/>
                <a:gd name="T10" fmla="*/ 53 w 172"/>
                <a:gd name="T11" fmla="*/ 11 h 92"/>
                <a:gd name="T12" fmla="*/ 49 w 172"/>
                <a:gd name="T13" fmla="*/ 11 h 92"/>
                <a:gd name="T14" fmla="*/ 49 w 172"/>
                <a:gd name="T15" fmla="*/ 11 h 92"/>
                <a:gd name="T16" fmla="*/ 44 w 172"/>
                <a:gd name="T17" fmla="*/ 13 h 92"/>
                <a:gd name="T18" fmla="*/ 44 w 172"/>
                <a:gd name="T19" fmla="*/ 13 h 92"/>
                <a:gd name="T20" fmla="*/ 38 w 172"/>
                <a:gd name="T21" fmla="*/ 13 h 92"/>
                <a:gd name="T22" fmla="*/ 38 w 172"/>
                <a:gd name="T23" fmla="*/ 15 h 92"/>
                <a:gd name="T24" fmla="*/ 41 w 172"/>
                <a:gd name="T25" fmla="*/ 19 h 92"/>
                <a:gd name="T26" fmla="*/ 36 w 172"/>
                <a:gd name="T27" fmla="*/ 13 h 92"/>
                <a:gd name="T28" fmla="*/ 36 w 172"/>
                <a:gd name="T29" fmla="*/ 13 h 92"/>
                <a:gd name="T30" fmla="*/ 23 w 172"/>
                <a:gd name="T31" fmla="*/ 11 h 92"/>
                <a:gd name="T32" fmla="*/ 13 w 172"/>
                <a:gd name="T33" fmla="*/ 7 h 92"/>
                <a:gd name="T34" fmla="*/ 5 w 172"/>
                <a:gd name="T35" fmla="*/ 4 h 92"/>
                <a:gd name="T36" fmla="*/ 0 w 172"/>
                <a:gd name="T37" fmla="*/ 2 h 92"/>
                <a:gd name="T38" fmla="*/ 2 w 172"/>
                <a:gd name="T39" fmla="*/ 4 h 92"/>
                <a:gd name="T40" fmla="*/ 7 w 172"/>
                <a:gd name="T41" fmla="*/ 11 h 92"/>
                <a:gd name="T42" fmla="*/ 13 w 172"/>
                <a:gd name="T43" fmla="*/ 19 h 92"/>
                <a:gd name="T44" fmla="*/ 18 w 172"/>
                <a:gd name="T45" fmla="*/ 21 h 92"/>
                <a:gd name="T46" fmla="*/ 23 w 172"/>
                <a:gd name="T47" fmla="*/ 25 h 92"/>
                <a:gd name="T48" fmla="*/ 26 w 172"/>
                <a:gd name="T49" fmla="*/ 25 h 92"/>
                <a:gd name="T50" fmla="*/ 26 w 172"/>
                <a:gd name="T51" fmla="*/ 25 h 92"/>
                <a:gd name="T52" fmla="*/ 33 w 172"/>
                <a:gd name="T53" fmla="*/ 27 h 92"/>
                <a:gd name="T54" fmla="*/ 38 w 172"/>
                <a:gd name="T55" fmla="*/ 27 h 92"/>
                <a:gd name="T56" fmla="*/ 44 w 172"/>
                <a:gd name="T57" fmla="*/ 25 h 92"/>
                <a:gd name="T58" fmla="*/ 49 w 172"/>
                <a:gd name="T59" fmla="*/ 25 h 92"/>
                <a:gd name="T60" fmla="*/ 49 w 172"/>
                <a:gd name="T61" fmla="*/ 25 h 92"/>
                <a:gd name="T62" fmla="*/ 51 w 172"/>
                <a:gd name="T63" fmla="*/ 23 h 92"/>
                <a:gd name="T64" fmla="*/ 51 w 172"/>
                <a:gd name="T65" fmla="*/ 23 h 92"/>
                <a:gd name="T66" fmla="*/ 61 w 172"/>
                <a:gd name="T67" fmla="*/ 13 h 92"/>
                <a:gd name="T68" fmla="*/ 61 w 172"/>
                <a:gd name="T69" fmla="*/ 13 h 92"/>
                <a:gd name="T70" fmla="*/ 64 w 172"/>
                <a:gd name="T71" fmla="*/ 11 h 92"/>
                <a:gd name="T72" fmla="*/ 69 w 172"/>
                <a:gd name="T73" fmla="*/ 4 h 92"/>
                <a:gd name="T74" fmla="*/ 69 w 172"/>
                <a:gd name="T75" fmla="*/ 2 h 92"/>
                <a:gd name="T76" fmla="*/ 69 w 172"/>
                <a:gd name="T77" fmla="*/ 2 h 92"/>
                <a:gd name="T78" fmla="*/ 69 w 172"/>
                <a:gd name="T79" fmla="*/ 0 h 92"/>
                <a:gd name="T80" fmla="*/ 69 w 172"/>
                <a:gd name="T81" fmla="*/ 0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72" h="92">
                  <a:moveTo>
                    <a:pt x="171" y="0"/>
                  </a:moveTo>
                  <a:lnTo>
                    <a:pt x="171" y="0"/>
                  </a:lnTo>
                  <a:lnTo>
                    <a:pt x="158" y="13"/>
                  </a:lnTo>
                  <a:lnTo>
                    <a:pt x="152" y="13"/>
                  </a:lnTo>
                  <a:lnTo>
                    <a:pt x="146" y="33"/>
                  </a:lnTo>
                  <a:lnTo>
                    <a:pt x="133" y="39"/>
                  </a:lnTo>
                  <a:lnTo>
                    <a:pt x="120" y="39"/>
                  </a:lnTo>
                  <a:lnTo>
                    <a:pt x="108" y="46"/>
                  </a:lnTo>
                  <a:lnTo>
                    <a:pt x="95" y="46"/>
                  </a:lnTo>
                  <a:lnTo>
                    <a:pt x="95" y="52"/>
                  </a:lnTo>
                  <a:lnTo>
                    <a:pt x="101" y="65"/>
                  </a:lnTo>
                  <a:lnTo>
                    <a:pt x="89" y="46"/>
                  </a:lnTo>
                  <a:lnTo>
                    <a:pt x="57" y="39"/>
                  </a:lnTo>
                  <a:lnTo>
                    <a:pt x="32" y="26"/>
                  </a:lnTo>
                  <a:lnTo>
                    <a:pt x="13" y="13"/>
                  </a:lnTo>
                  <a:lnTo>
                    <a:pt x="0" y="7"/>
                  </a:lnTo>
                  <a:lnTo>
                    <a:pt x="6" y="13"/>
                  </a:lnTo>
                  <a:lnTo>
                    <a:pt x="19" y="39"/>
                  </a:lnTo>
                  <a:lnTo>
                    <a:pt x="32" y="65"/>
                  </a:lnTo>
                  <a:lnTo>
                    <a:pt x="44" y="72"/>
                  </a:lnTo>
                  <a:lnTo>
                    <a:pt x="57" y="85"/>
                  </a:lnTo>
                  <a:lnTo>
                    <a:pt x="63" y="85"/>
                  </a:lnTo>
                  <a:lnTo>
                    <a:pt x="82" y="91"/>
                  </a:lnTo>
                  <a:lnTo>
                    <a:pt x="95" y="91"/>
                  </a:lnTo>
                  <a:lnTo>
                    <a:pt x="108" y="85"/>
                  </a:lnTo>
                  <a:lnTo>
                    <a:pt x="120" y="85"/>
                  </a:lnTo>
                  <a:lnTo>
                    <a:pt x="127" y="78"/>
                  </a:lnTo>
                  <a:lnTo>
                    <a:pt x="152" y="46"/>
                  </a:lnTo>
                  <a:lnTo>
                    <a:pt x="158" y="39"/>
                  </a:lnTo>
                  <a:lnTo>
                    <a:pt x="171" y="13"/>
                  </a:lnTo>
                  <a:lnTo>
                    <a:pt x="171" y="7"/>
                  </a:lnTo>
                  <a:lnTo>
                    <a:pt x="171" y="0"/>
                  </a:lnTo>
                  <a:close/>
                </a:path>
              </a:pathLst>
            </a:custGeom>
            <a:solidFill>
              <a:srgbClr val="FF3300"/>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sp>
          <p:nvSpPr>
            <p:cNvPr id="194" name="Freeform 202">
              <a:extLst>
                <a:ext uri="{FF2B5EF4-FFF2-40B4-BE49-F238E27FC236}">
                  <a16:creationId xmlns:a16="http://schemas.microsoft.com/office/drawing/2014/main" id="{77B4CE32-C5D9-422F-A25A-29ABA39A31EC}"/>
                </a:ext>
              </a:extLst>
            </p:cNvPr>
            <p:cNvSpPr>
              <a:spLocks/>
            </p:cNvSpPr>
            <p:nvPr/>
          </p:nvSpPr>
          <p:spPr bwMode="auto">
            <a:xfrm>
              <a:off x="622" y="3020"/>
              <a:ext cx="122" cy="17"/>
            </a:xfrm>
            <a:custGeom>
              <a:avLst/>
              <a:gdLst>
                <a:gd name="T0" fmla="*/ 65 w 166"/>
                <a:gd name="T1" fmla="*/ 3 h 27"/>
                <a:gd name="T2" fmla="*/ 58 w 166"/>
                <a:gd name="T3" fmla="*/ 2 h 27"/>
                <a:gd name="T4" fmla="*/ 50 w 166"/>
                <a:gd name="T5" fmla="*/ 3 h 27"/>
                <a:gd name="T6" fmla="*/ 27 w 166"/>
                <a:gd name="T7" fmla="*/ 2 h 27"/>
                <a:gd name="T8" fmla="*/ 7 w 166"/>
                <a:gd name="T9" fmla="*/ 0 h 27"/>
                <a:gd name="T10" fmla="*/ 0 w 166"/>
                <a:gd name="T11" fmla="*/ 2 h 27"/>
                <a:gd name="T12" fmla="*/ 15 w 166"/>
                <a:gd name="T13" fmla="*/ 3 h 27"/>
                <a:gd name="T14" fmla="*/ 27 w 166"/>
                <a:gd name="T15" fmla="*/ 6 h 27"/>
                <a:gd name="T16" fmla="*/ 35 w 166"/>
                <a:gd name="T17" fmla="*/ 5 h 27"/>
                <a:gd name="T18" fmla="*/ 46 w 166"/>
                <a:gd name="T19" fmla="*/ 6 h 27"/>
                <a:gd name="T20" fmla="*/ 55 w 166"/>
                <a:gd name="T21" fmla="*/ 6 h 27"/>
                <a:gd name="T22" fmla="*/ 65 w 166"/>
                <a:gd name="T23" fmla="*/ 3 h 27"/>
                <a:gd name="T24" fmla="*/ 65 w 166"/>
                <a:gd name="T25" fmla="*/ 3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27">
                  <a:moveTo>
                    <a:pt x="165" y="13"/>
                  </a:moveTo>
                  <a:lnTo>
                    <a:pt x="146" y="7"/>
                  </a:lnTo>
                  <a:lnTo>
                    <a:pt x="127" y="13"/>
                  </a:lnTo>
                  <a:lnTo>
                    <a:pt x="70" y="7"/>
                  </a:lnTo>
                  <a:lnTo>
                    <a:pt x="19" y="0"/>
                  </a:lnTo>
                  <a:lnTo>
                    <a:pt x="0" y="7"/>
                  </a:lnTo>
                  <a:lnTo>
                    <a:pt x="38" y="13"/>
                  </a:lnTo>
                  <a:lnTo>
                    <a:pt x="70" y="26"/>
                  </a:lnTo>
                  <a:lnTo>
                    <a:pt x="89" y="20"/>
                  </a:lnTo>
                  <a:lnTo>
                    <a:pt x="114" y="26"/>
                  </a:lnTo>
                  <a:lnTo>
                    <a:pt x="139" y="26"/>
                  </a:lnTo>
                  <a:lnTo>
                    <a:pt x="165" y="13"/>
                  </a:lnTo>
                  <a:close/>
                </a:path>
              </a:pathLst>
            </a:custGeom>
            <a:solidFill>
              <a:srgbClr val="FF6600"/>
            </a:solidFill>
            <a:ln w="3175" cap="flat">
              <a:solidFill>
                <a:srgbClr val="29292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zh-CN" altLang="en-US" baseline="-25000">
                <a:solidFill>
                  <a:srgbClr val="000000"/>
                </a:solidFill>
                <a:latin typeface="Arial" panose="020B0604020202020204" pitchFamily="34" charset="0"/>
              </a:endParaRPr>
            </a:p>
          </p:txBody>
        </p:sp>
      </p:grpSp>
      <p:sp>
        <p:nvSpPr>
          <p:cNvPr id="195" name="AutoShape 203">
            <a:extLst>
              <a:ext uri="{FF2B5EF4-FFF2-40B4-BE49-F238E27FC236}">
                <a16:creationId xmlns:a16="http://schemas.microsoft.com/office/drawing/2014/main" id="{5A935E94-FC14-4323-844C-43576C8B730C}"/>
              </a:ext>
            </a:extLst>
          </p:cNvPr>
          <p:cNvSpPr>
            <a:spLocks noChangeArrowheads="1"/>
          </p:cNvSpPr>
          <p:nvPr/>
        </p:nvSpPr>
        <p:spPr bwMode="auto">
          <a:xfrm>
            <a:off x="6034088" y="2787016"/>
            <a:ext cx="3744912" cy="2014538"/>
          </a:xfrm>
          <a:prstGeom prst="cloudCallout">
            <a:avLst>
              <a:gd name="adj1" fmla="val -42537"/>
              <a:gd name="adj2" fmla="val 62843"/>
            </a:avLst>
          </a:prstGeom>
          <a:gradFill rotWithShape="1">
            <a:gsLst>
              <a:gs pos="0">
                <a:srgbClr val="FFFFFF"/>
              </a:gs>
              <a:gs pos="100000">
                <a:srgbClr val="CCCCFF"/>
              </a:gs>
            </a:gsLst>
            <a:lin ang="5400000" scaled="1"/>
          </a:gradFill>
          <a:ln w="9525">
            <a:solidFill>
              <a:srgbClr val="9999FF"/>
            </a:solidFill>
            <a:round/>
            <a:headEnd/>
            <a:tailEnd/>
          </a:ln>
          <a:effectLst>
            <a:outerShdw dist="107763" dir="2700000" algn="ctr" rotWithShape="0">
              <a:srgbClr val="808080">
                <a:alpha val="50000"/>
              </a:srgbClr>
            </a:outerShdw>
          </a:effectLst>
        </p:spPr>
        <p:txBody>
          <a:bodyPr lIns="0" tIns="10800" rIns="0" bIns="1080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② 如果主机</a:t>
            </a:r>
            <a:r>
              <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A</a:t>
            </a: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发出一个数据包给主机</a:t>
            </a:r>
            <a:r>
              <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B</a:t>
            </a: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，如何标识主机</a:t>
            </a:r>
            <a:r>
              <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A</a:t>
            </a: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和主机</a:t>
            </a:r>
            <a:r>
              <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B</a:t>
            </a: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呢？这就是主机的地址问题。</a:t>
            </a:r>
          </a:p>
        </p:txBody>
      </p:sp>
      <p:sp>
        <p:nvSpPr>
          <p:cNvPr id="196" name="AutoShape 204">
            <a:extLst>
              <a:ext uri="{FF2B5EF4-FFF2-40B4-BE49-F238E27FC236}">
                <a16:creationId xmlns:a16="http://schemas.microsoft.com/office/drawing/2014/main" id="{B0CFDDAD-7471-40B6-B4C0-DC626291C690}"/>
              </a:ext>
            </a:extLst>
          </p:cNvPr>
          <p:cNvSpPr>
            <a:spLocks noChangeArrowheads="1"/>
          </p:cNvSpPr>
          <p:nvPr/>
        </p:nvSpPr>
        <p:spPr bwMode="auto">
          <a:xfrm>
            <a:off x="6249988" y="2642554"/>
            <a:ext cx="3744912" cy="2592387"/>
          </a:xfrm>
          <a:prstGeom prst="cloudCallout">
            <a:avLst>
              <a:gd name="adj1" fmla="val -49111"/>
              <a:gd name="adj2" fmla="val 42037"/>
            </a:avLst>
          </a:prstGeom>
          <a:gradFill rotWithShape="1">
            <a:gsLst>
              <a:gs pos="0">
                <a:srgbClr val="FFFFFF"/>
              </a:gs>
              <a:gs pos="100000">
                <a:srgbClr val="CCCCFF"/>
              </a:gs>
            </a:gsLst>
            <a:lin ang="5400000" scaled="1"/>
          </a:gradFill>
          <a:ln w="9525">
            <a:solidFill>
              <a:srgbClr val="9999FF"/>
            </a:solidFill>
            <a:round/>
            <a:headEnd/>
            <a:tailEnd/>
          </a:ln>
          <a:effectLst>
            <a:outerShdw dist="107763" dir="2700000" algn="ctr" rotWithShape="0">
              <a:srgbClr val="808080">
                <a:alpha val="50000"/>
              </a:srgbClr>
            </a:outerShdw>
          </a:effectLst>
        </p:spPr>
        <p:txBody>
          <a:bodyPr lIns="0" tIns="10800" rIns="0" bIns="10800" anchor="b"/>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③ 主机之间发送的数据，需要保证双方互相都能读懂，那么它们发送的数据的格式，是不是需要有一个统一的规范呢？</a:t>
            </a:r>
          </a:p>
        </p:txBody>
      </p:sp>
    </p:spTree>
    <p:extLst>
      <p:ext uri="{BB962C8B-B14F-4D97-AF65-F5344CB8AC3E}">
        <p14:creationId xmlns:p14="http://schemas.microsoft.com/office/powerpoint/2010/main" val="29638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linds(horizontal)">
                                      <p:cBhvr>
                                        <p:cTn id="7" dur="500"/>
                                        <p:tgtEl>
                                          <p:spTgt spid="155"/>
                                        </p:tgtEl>
                                      </p:cBhvr>
                                    </p:animEffect>
                                  </p:childTnLst>
                                </p:cTn>
                              </p:par>
                              <p:par>
                                <p:cTn id="8" presetID="3" presetClass="entr" presetSubtype="10" fill="hold"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blinds(horizontal)">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55"/>
                                        </p:tgtEl>
                                      </p:cBhvr>
                                    </p:animEffect>
                                    <p:set>
                                      <p:cBhvr>
                                        <p:cTn id="15" dur="1" fill="hold">
                                          <p:stCondLst>
                                            <p:cond delay="499"/>
                                          </p:stCondLst>
                                        </p:cTn>
                                        <p:tgtEl>
                                          <p:spTgt spid="155"/>
                                        </p:tgtEl>
                                        <p:attrNameLst>
                                          <p:attrName>style.visibility</p:attrName>
                                        </p:attrNameLst>
                                      </p:cBhvr>
                                      <p:to>
                                        <p:strVal val="hidden"/>
                                      </p:to>
                                    </p:set>
                                  </p:childTnLst>
                                </p:cTn>
                              </p:par>
                              <p:par>
                                <p:cTn id="16" presetID="3" presetClass="entr" presetSubtype="10" fill="hold" grpId="0" nodeType="withEffect">
                                  <p:stCondLst>
                                    <p:cond delay="0"/>
                                  </p:stCondLst>
                                  <p:childTnLst>
                                    <p:set>
                                      <p:cBhvr>
                                        <p:cTn id="17" dur="1" fill="hold">
                                          <p:stCondLst>
                                            <p:cond delay="0"/>
                                          </p:stCondLst>
                                        </p:cTn>
                                        <p:tgtEl>
                                          <p:spTgt spid="195"/>
                                        </p:tgtEl>
                                        <p:attrNameLst>
                                          <p:attrName>style.visibility</p:attrName>
                                        </p:attrNameLst>
                                      </p:cBhvr>
                                      <p:to>
                                        <p:strVal val="visible"/>
                                      </p:to>
                                    </p:set>
                                    <p:animEffect transition="in" filter="blinds(horizontal)">
                                      <p:cBhvr>
                                        <p:cTn id="18" dur="500"/>
                                        <p:tgtEl>
                                          <p:spTgt spid="19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5"/>
                                        </p:tgtEl>
                                      </p:cBhvr>
                                    </p:animEffect>
                                    <p:set>
                                      <p:cBhvr>
                                        <p:cTn id="23" dur="1" fill="hold">
                                          <p:stCondLst>
                                            <p:cond delay="499"/>
                                          </p:stCondLst>
                                        </p:cTn>
                                        <p:tgtEl>
                                          <p:spTgt spid="195"/>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196"/>
                                        </p:tgtEl>
                                        <p:attrNameLst>
                                          <p:attrName>style.visibility</p:attrName>
                                        </p:attrNameLst>
                                      </p:cBhvr>
                                      <p:to>
                                        <p:strVal val="visible"/>
                                      </p:to>
                                    </p:set>
                                    <p:animEffect transition="in" filter="blinds(horizontal)">
                                      <p:cBhvr>
                                        <p:cTn id="2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5" grpId="1" animBg="1"/>
      <p:bldP spid="195" grpId="0" animBg="1"/>
      <p:bldP spid="195" grpId="1" animBg="1"/>
      <p:bldP spid="19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Trunk</a:t>
            </a:r>
            <a:r>
              <a:rPr lang="zh-CN" altLang="en-US" dirty="0">
                <a:solidFill>
                  <a:schemeClr val="tx1">
                    <a:lumMod val="95000"/>
                    <a:lumOff val="5000"/>
                  </a:schemeClr>
                </a:solidFill>
              </a:rPr>
              <a:t>技术</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p"/>
            </a:pPr>
            <a:r>
              <a:rPr lang="zh-CN" altLang="en-US" sz="2400" dirty="0">
                <a:solidFill>
                  <a:schemeClr val="tx1">
                    <a:lumMod val="95000"/>
                    <a:lumOff val="5000"/>
                  </a:schemeClr>
                </a:solidFill>
              </a:rPr>
              <a:t>采用</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技术实现了</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的跨计算机通信</a:t>
            </a:r>
          </a:p>
          <a:p>
            <a:pPr>
              <a:lnSpc>
                <a:spcPct val="100000"/>
              </a:lnSpc>
              <a:buFont typeface="Wingdings" panose="05000000000000000000" pitchFamily="2" charset="2"/>
              <a:buChar char="p"/>
            </a:pPr>
            <a:endParaRPr lang="en-US" altLang="zh-CN" sz="2400" dirty="0">
              <a:solidFill>
                <a:schemeClr val="tx1">
                  <a:lumMod val="95000"/>
                  <a:lumOff val="5000"/>
                </a:schemeClr>
              </a:solidFill>
            </a:endParaRPr>
          </a:p>
        </p:txBody>
      </p:sp>
      <p:graphicFrame>
        <p:nvGraphicFramePr>
          <p:cNvPr id="4" name="对象 19">
            <a:extLst>
              <a:ext uri="{FF2B5EF4-FFF2-40B4-BE49-F238E27FC236}">
                <a16:creationId xmlns:a16="http://schemas.microsoft.com/office/drawing/2014/main" id="{88A66E09-C566-4812-92D0-6728097B2D2E}"/>
              </a:ext>
            </a:extLst>
          </p:cNvPr>
          <p:cNvGraphicFramePr>
            <a:graphicFrameLocks noChangeAspect="1"/>
          </p:cNvGraphicFramePr>
          <p:nvPr>
            <p:extLst>
              <p:ext uri="{D42A27DB-BD31-4B8C-83A1-F6EECF244321}">
                <p14:modId xmlns:p14="http://schemas.microsoft.com/office/powerpoint/2010/main" val="1660371212"/>
              </p:ext>
            </p:extLst>
          </p:nvPr>
        </p:nvGraphicFramePr>
        <p:xfrm>
          <a:off x="8391525" y="6812597"/>
          <a:ext cx="2159000" cy="354013"/>
        </p:xfrm>
        <a:graphic>
          <a:graphicData uri="http://schemas.openxmlformats.org/presentationml/2006/ole">
            <mc:AlternateContent xmlns:mc="http://schemas.openxmlformats.org/markup-compatibility/2006">
              <mc:Choice xmlns:v="urn:schemas-microsoft-com:vml" Requires="v">
                <p:oleObj spid="_x0000_s1044" name="BMP 图像" r:id="rId3" imgW="0" imgH="0" progId="Paint.Picture">
                  <p:embed/>
                </p:oleObj>
              </mc:Choice>
              <mc:Fallback>
                <p:oleObj name="BMP 图像" r:id="rId3" imgW="0" imgH="0" progId="Paint.Picture">
                  <p:embed/>
                  <p:pic>
                    <p:nvPicPr>
                      <p:cNvPr id="64516" name="对象 19">
                        <a:extLst>
                          <a:ext uri="{FF2B5EF4-FFF2-40B4-BE49-F238E27FC236}">
                            <a16:creationId xmlns:a16="http://schemas.microsoft.com/office/drawing/2014/main" id="{A8FD3F7B-1DA8-4883-86DE-B903EB90C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525" y="6812597"/>
                        <a:ext cx="2159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Oval 3">
            <a:extLst>
              <a:ext uri="{FF2B5EF4-FFF2-40B4-BE49-F238E27FC236}">
                <a16:creationId xmlns:a16="http://schemas.microsoft.com/office/drawing/2014/main" id="{A072087C-FA22-49DB-BBC7-FA5DF64966B9}"/>
              </a:ext>
            </a:extLst>
          </p:cNvPr>
          <p:cNvSpPr>
            <a:spLocks noChangeArrowheads="1"/>
          </p:cNvSpPr>
          <p:nvPr/>
        </p:nvSpPr>
        <p:spPr bwMode="auto">
          <a:xfrm>
            <a:off x="2447925" y="2415222"/>
            <a:ext cx="1944688" cy="1223963"/>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Text Box 4">
            <a:extLst>
              <a:ext uri="{FF2B5EF4-FFF2-40B4-BE49-F238E27FC236}">
                <a16:creationId xmlns:a16="http://schemas.microsoft.com/office/drawing/2014/main" id="{D469FDF8-5E52-4353-ACC1-A39F5D5ADC78}"/>
              </a:ext>
            </a:extLst>
          </p:cNvPr>
          <p:cNvSpPr txBox="1">
            <a:spLocks noChangeArrowheads="1"/>
          </p:cNvSpPr>
          <p:nvPr/>
        </p:nvSpPr>
        <p:spPr bwMode="auto">
          <a:xfrm>
            <a:off x="2944813" y="3229610"/>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rgbClr val="FF0000"/>
                </a:solidFill>
                <a:effectLst>
                  <a:outerShdw blurRad="38100" dist="38100" dir="2700000" algn="tl">
                    <a:srgbClr val="C0C0C0"/>
                  </a:outerShdw>
                </a:effectLst>
              </a:rPr>
              <a:t>VLAN 2</a:t>
            </a:r>
          </a:p>
        </p:txBody>
      </p:sp>
      <p:sp>
        <p:nvSpPr>
          <p:cNvPr id="8" name="Oval 5">
            <a:extLst>
              <a:ext uri="{FF2B5EF4-FFF2-40B4-BE49-F238E27FC236}">
                <a16:creationId xmlns:a16="http://schemas.microsoft.com/office/drawing/2014/main" id="{4C87C34F-07DF-4E1D-A2AB-C217BA939EAA}"/>
              </a:ext>
            </a:extLst>
          </p:cNvPr>
          <p:cNvSpPr>
            <a:spLocks noChangeArrowheads="1"/>
          </p:cNvSpPr>
          <p:nvPr/>
        </p:nvSpPr>
        <p:spPr bwMode="auto">
          <a:xfrm>
            <a:off x="8137525" y="2413635"/>
            <a:ext cx="1943100" cy="122396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6">
            <a:extLst>
              <a:ext uri="{FF2B5EF4-FFF2-40B4-BE49-F238E27FC236}">
                <a16:creationId xmlns:a16="http://schemas.microsoft.com/office/drawing/2014/main" id="{61497199-AAF3-465B-B44E-DDB581893974}"/>
              </a:ext>
            </a:extLst>
          </p:cNvPr>
          <p:cNvSpPr txBox="1">
            <a:spLocks noChangeArrowheads="1"/>
          </p:cNvSpPr>
          <p:nvPr/>
        </p:nvSpPr>
        <p:spPr bwMode="auto">
          <a:xfrm>
            <a:off x="8632825" y="3229610"/>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chemeClr val="accent2"/>
                </a:solidFill>
                <a:effectLst>
                  <a:outerShdw blurRad="38100" dist="38100" dir="2700000" algn="tl">
                    <a:srgbClr val="C0C0C0"/>
                  </a:outerShdw>
                </a:effectLst>
              </a:rPr>
              <a:t>VLAN 1</a:t>
            </a:r>
          </a:p>
        </p:txBody>
      </p:sp>
      <p:sp>
        <p:nvSpPr>
          <p:cNvPr id="10" name="Oval 7">
            <a:extLst>
              <a:ext uri="{FF2B5EF4-FFF2-40B4-BE49-F238E27FC236}">
                <a16:creationId xmlns:a16="http://schemas.microsoft.com/office/drawing/2014/main" id="{D512CCD9-1E3C-45FF-A291-7D08E31A279D}"/>
              </a:ext>
            </a:extLst>
          </p:cNvPr>
          <p:cNvSpPr>
            <a:spLocks noChangeArrowheads="1"/>
          </p:cNvSpPr>
          <p:nvPr/>
        </p:nvSpPr>
        <p:spPr bwMode="auto">
          <a:xfrm>
            <a:off x="2590800" y="5367972"/>
            <a:ext cx="2736850" cy="143986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8">
            <a:extLst>
              <a:ext uri="{FF2B5EF4-FFF2-40B4-BE49-F238E27FC236}">
                <a16:creationId xmlns:a16="http://schemas.microsoft.com/office/drawing/2014/main" id="{4785A462-BF31-4BDB-BE85-05D590471C07}"/>
              </a:ext>
            </a:extLst>
          </p:cNvPr>
          <p:cNvSpPr txBox="1">
            <a:spLocks noChangeArrowheads="1"/>
          </p:cNvSpPr>
          <p:nvPr/>
        </p:nvSpPr>
        <p:spPr bwMode="auto">
          <a:xfrm>
            <a:off x="3519488" y="6360160"/>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chemeClr val="accent2"/>
                </a:solidFill>
                <a:effectLst>
                  <a:outerShdw blurRad="38100" dist="38100" dir="2700000" algn="tl">
                    <a:srgbClr val="C0C0C0"/>
                  </a:outerShdw>
                </a:effectLst>
              </a:rPr>
              <a:t>VLAN 1</a:t>
            </a:r>
          </a:p>
        </p:txBody>
      </p:sp>
      <p:sp>
        <p:nvSpPr>
          <p:cNvPr id="12" name="Line 9">
            <a:extLst>
              <a:ext uri="{FF2B5EF4-FFF2-40B4-BE49-F238E27FC236}">
                <a16:creationId xmlns:a16="http://schemas.microsoft.com/office/drawing/2014/main" id="{2AC466D6-8CFE-4EFF-9739-FFA8B194A1B2}"/>
              </a:ext>
            </a:extLst>
          </p:cNvPr>
          <p:cNvSpPr>
            <a:spLocks noChangeShapeType="1"/>
          </p:cNvSpPr>
          <p:nvPr/>
        </p:nvSpPr>
        <p:spPr bwMode="auto">
          <a:xfrm flipH="1">
            <a:off x="3455988" y="4574222"/>
            <a:ext cx="792162" cy="1081088"/>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a:extLst>
              <a:ext uri="{FF2B5EF4-FFF2-40B4-BE49-F238E27FC236}">
                <a16:creationId xmlns:a16="http://schemas.microsoft.com/office/drawing/2014/main" id="{A3E78B3C-C87A-4308-B361-82545DA659EF}"/>
              </a:ext>
            </a:extLst>
          </p:cNvPr>
          <p:cNvSpPr>
            <a:spLocks noChangeShapeType="1"/>
          </p:cNvSpPr>
          <p:nvPr/>
        </p:nvSpPr>
        <p:spPr bwMode="auto">
          <a:xfrm>
            <a:off x="4392613" y="4718685"/>
            <a:ext cx="142875" cy="1008062"/>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a:extLst>
              <a:ext uri="{FF2B5EF4-FFF2-40B4-BE49-F238E27FC236}">
                <a16:creationId xmlns:a16="http://schemas.microsoft.com/office/drawing/2014/main" id="{8FE93EF4-26A1-44AF-B3F8-AB52123EDD57}"/>
              </a:ext>
            </a:extLst>
          </p:cNvPr>
          <p:cNvSpPr>
            <a:spLocks noChangeShapeType="1"/>
          </p:cNvSpPr>
          <p:nvPr/>
        </p:nvSpPr>
        <p:spPr bwMode="auto">
          <a:xfrm flipH="1" flipV="1">
            <a:off x="3600450" y="2989897"/>
            <a:ext cx="1008063" cy="1368425"/>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a:extLst>
              <a:ext uri="{FF2B5EF4-FFF2-40B4-BE49-F238E27FC236}">
                <a16:creationId xmlns:a16="http://schemas.microsoft.com/office/drawing/2014/main" id="{DD4A6250-21B0-4951-8C0A-613831AE8152}"/>
              </a:ext>
            </a:extLst>
          </p:cNvPr>
          <p:cNvSpPr>
            <a:spLocks noChangeShapeType="1"/>
          </p:cNvSpPr>
          <p:nvPr/>
        </p:nvSpPr>
        <p:spPr bwMode="auto">
          <a:xfrm flipV="1">
            <a:off x="8135938" y="3062922"/>
            <a:ext cx="720725" cy="1223963"/>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3">
            <a:extLst>
              <a:ext uri="{FF2B5EF4-FFF2-40B4-BE49-F238E27FC236}">
                <a16:creationId xmlns:a16="http://schemas.microsoft.com/office/drawing/2014/main" id="{626F6901-1FD9-4F8D-9ADE-9284CA0B624B}"/>
              </a:ext>
            </a:extLst>
          </p:cNvPr>
          <p:cNvSpPr>
            <a:spLocks noChangeArrowheads="1"/>
          </p:cNvSpPr>
          <p:nvPr/>
        </p:nvSpPr>
        <p:spPr bwMode="auto">
          <a:xfrm>
            <a:off x="6551613" y="5366385"/>
            <a:ext cx="2736850" cy="1439862"/>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14">
            <a:extLst>
              <a:ext uri="{FF2B5EF4-FFF2-40B4-BE49-F238E27FC236}">
                <a16:creationId xmlns:a16="http://schemas.microsoft.com/office/drawing/2014/main" id="{B34B8689-5458-4689-A726-AA3C221785A7}"/>
              </a:ext>
            </a:extLst>
          </p:cNvPr>
          <p:cNvSpPr txBox="1">
            <a:spLocks noChangeArrowheads="1"/>
          </p:cNvSpPr>
          <p:nvPr/>
        </p:nvSpPr>
        <p:spPr bwMode="auto">
          <a:xfrm>
            <a:off x="7480300" y="6358572"/>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a:solidFill>
                  <a:srgbClr val="FF0000"/>
                </a:solidFill>
                <a:effectLst>
                  <a:outerShdw blurRad="38100" dist="38100" dir="2700000" algn="tl">
                    <a:srgbClr val="C0C0C0"/>
                  </a:outerShdw>
                </a:effectLst>
              </a:rPr>
              <a:t>VLAN 2</a:t>
            </a:r>
          </a:p>
        </p:txBody>
      </p:sp>
      <p:sp>
        <p:nvSpPr>
          <p:cNvPr id="18" name="Line 15">
            <a:extLst>
              <a:ext uri="{FF2B5EF4-FFF2-40B4-BE49-F238E27FC236}">
                <a16:creationId xmlns:a16="http://schemas.microsoft.com/office/drawing/2014/main" id="{BD029E76-3C75-4946-82D3-C11D9535D172}"/>
              </a:ext>
            </a:extLst>
          </p:cNvPr>
          <p:cNvSpPr>
            <a:spLocks noChangeShapeType="1"/>
          </p:cNvSpPr>
          <p:nvPr/>
        </p:nvSpPr>
        <p:spPr bwMode="auto">
          <a:xfrm flipH="1">
            <a:off x="7272338" y="4574222"/>
            <a:ext cx="792162" cy="1081088"/>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a:extLst>
              <a:ext uri="{FF2B5EF4-FFF2-40B4-BE49-F238E27FC236}">
                <a16:creationId xmlns:a16="http://schemas.microsoft.com/office/drawing/2014/main" id="{BCB9E129-26DC-41D1-B41F-CD690DC5CAD5}"/>
              </a:ext>
            </a:extLst>
          </p:cNvPr>
          <p:cNvSpPr>
            <a:spLocks noChangeShapeType="1"/>
          </p:cNvSpPr>
          <p:nvPr/>
        </p:nvSpPr>
        <p:spPr bwMode="auto">
          <a:xfrm>
            <a:off x="8208963" y="4647247"/>
            <a:ext cx="142875" cy="1008063"/>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a:extLst>
              <a:ext uri="{FF2B5EF4-FFF2-40B4-BE49-F238E27FC236}">
                <a16:creationId xmlns:a16="http://schemas.microsoft.com/office/drawing/2014/main" id="{5809781F-05BA-4530-AB04-5008D8857D65}"/>
              </a:ext>
            </a:extLst>
          </p:cNvPr>
          <p:cNvSpPr>
            <a:spLocks noChangeShapeType="1"/>
          </p:cNvSpPr>
          <p:nvPr/>
        </p:nvSpPr>
        <p:spPr bwMode="auto">
          <a:xfrm>
            <a:off x="4751388" y="4431347"/>
            <a:ext cx="2952750" cy="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图片 24">
            <a:extLst>
              <a:ext uri="{FF2B5EF4-FFF2-40B4-BE49-F238E27FC236}">
                <a16:creationId xmlns:a16="http://schemas.microsoft.com/office/drawing/2014/main" id="{E90C4615-2803-43FA-AE64-8DCB76516D5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472113" y="4574222"/>
            <a:ext cx="115252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5">
            <a:extLst>
              <a:ext uri="{FF2B5EF4-FFF2-40B4-BE49-F238E27FC236}">
                <a16:creationId xmlns:a16="http://schemas.microsoft.com/office/drawing/2014/main" id="{C60835CB-944F-43D5-B8A0-F87E963E763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832475" y="4142422"/>
            <a:ext cx="1152525"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 Box 20">
            <a:extLst>
              <a:ext uri="{FF2B5EF4-FFF2-40B4-BE49-F238E27FC236}">
                <a16:creationId xmlns:a16="http://schemas.microsoft.com/office/drawing/2014/main" id="{CA53AD16-E21B-4F7F-B804-8556EDD66E5F}"/>
              </a:ext>
            </a:extLst>
          </p:cNvPr>
          <p:cNvSpPr txBox="1">
            <a:spLocks noChangeArrowheads="1"/>
          </p:cNvSpPr>
          <p:nvPr/>
        </p:nvSpPr>
        <p:spPr bwMode="auto">
          <a:xfrm>
            <a:off x="4935538" y="3445510"/>
            <a:ext cx="272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zh-CN" altLang="en-US" sz="1600" b="1">
                <a:solidFill>
                  <a:srgbClr val="800080"/>
                </a:solidFill>
                <a:effectLst>
                  <a:outerShdw blurRad="38100" dist="38100" dir="2700000" algn="tl">
                    <a:srgbClr val="C0C0C0"/>
                  </a:outerShdw>
                </a:effectLst>
              </a:rPr>
              <a:t>带有</a:t>
            </a:r>
            <a:r>
              <a:rPr lang="en-US" altLang="zh-CN" sz="1600" b="1">
                <a:solidFill>
                  <a:srgbClr val="800080"/>
                </a:solidFill>
                <a:effectLst>
                  <a:outerShdw blurRad="38100" dist="38100" dir="2700000" algn="tl">
                    <a:srgbClr val="C0C0C0"/>
                  </a:outerShdw>
                </a:effectLst>
              </a:rPr>
              <a:t>VLAN 1</a:t>
            </a:r>
            <a:r>
              <a:rPr lang="zh-CN" altLang="en-US" sz="1600" b="1">
                <a:solidFill>
                  <a:srgbClr val="800080"/>
                </a:solidFill>
                <a:effectLst>
                  <a:outerShdw blurRad="38100" dist="38100" dir="2700000" algn="tl">
                    <a:srgbClr val="C0C0C0"/>
                  </a:outerShdw>
                </a:effectLst>
              </a:rPr>
              <a:t>标签的以太网帧</a:t>
            </a:r>
          </a:p>
        </p:txBody>
      </p:sp>
      <p:sp>
        <p:nvSpPr>
          <p:cNvPr id="24" name="Text Box 21">
            <a:extLst>
              <a:ext uri="{FF2B5EF4-FFF2-40B4-BE49-F238E27FC236}">
                <a16:creationId xmlns:a16="http://schemas.microsoft.com/office/drawing/2014/main" id="{E239EF28-A9E7-46C8-A202-5823EFF2083C}"/>
              </a:ext>
            </a:extLst>
          </p:cNvPr>
          <p:cNvSpPr txBox="1">
            <a:spLocks noChangeArrowheads="1"/>
          </p:cNvSpPr>
          <p:nvPr/>
        </p:nvSpPr>
        <p:spPr bwMode="auto">
          <a:xfrm>
            <a:off x="4646613" y="4956810"/>
            <a:ext cx="2727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zh-CN" altLang="en-US" sz="1600" b="1">
                <a:solidFill>
                  <a:srgbClr val="800080"/>
                </a:solidFill>
                <a:effectLst>
                  <a:outerShdw blurRad="38100" dist="38100" dir="2700000" algn="tl">
                    <a:srgbClr val="C0C0C0"/>
                  </a:outerShdw>
                </a:effectLst>
              </a:rPr>
              <a:t>带有</a:t>
            </a:r>
            <a:r>
              <a:rPr lang="en-US" altLang="zh-CN" sz="1600" b="1">
                <a:solidFill>
                  <a:srgbClr val="800080"/>
                </a:solidFill>
                <a:effectLst>
                  <a:outerShdw blurRad="38100" dist="38100" dir="2700000" algn="tl">
                    <a:srgbClr val="C0C0C0"/>
                  </a:outerShdw>
                </a:effectLst>
              </a:rPr>
              <a:t>VLAN 2</a:t>
            </a:r>
            <a:r>
              <a:rPr lang="zh-CN" altLang="en-US" sz="1600" b="1">
                <a:solidFill>
                  <a:srgbClr val="800080"/>
                </a:solidFill>
                <a:effectLst>
                  <a:outerShdw blurRad="38100" dist="38100" dir="2700000" algn="tl">
                    <a:srgbClr val="C0C0C0"/>
                  </a:outerShdw>
                </a:effectLst>
              </a:rPr>
              <a:t>标签的以太网帧</a:t>
            </a:r>
          </a:p>
        </p:txBody>
      </p:sp>
      <p:sp>
        <p:nvSpPr>
          <p:cNvPr id="25" name="Line 22">
            <a:extLst>
              <a:ext uri="{FF2B5EF4-FFF2-40B4-BE49-F238E27FC236}">
                <a16:creationId xmlns:a16="http://schemas.microsoft.com/office/drawing/2014/main" id="{F1AC1B56-7755-47E7-A8B1-01C87DEA1C37}"/>
              </a:ext>
            </a:extLst>
          </p:cNvPr>
          <p:cNvSpPr>
            <a:spLocks noChangeShapeType="1"/>
          </p:cNvSpPr>
          <p:nvPr/>
        </p:nvSpPr>
        <p:spPr bwMode="auto">
          <a:xfrm flipV="1">
            <a:off x="5472113" y="4718685"/>
            <a:ext cx="360362"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a:extLst>
              <a:ext uri="{FF2B5EF4-FFF2-40B4-BE49-F238E27FC236}">
                <a16:creationId xmlns:a16="http://schemas.microsoft.com/office/drawing/2014/main" id="{AA5CA0EF-0749-4FAF-9500-DDDDA9F25831}"/>
              </a:ext>
            </a:extLst>
          </p:cNvPr>
          <p:cNvSpPr>
            <a:spLocks noChangeShapeType="1"/>
          </p:cNvSpPr>
          <p:nvPr/>
        </p:nvSpPr>
        <p:spPr bwMode="auto">
          <a:xfrm>
            <a:off x="5688013" y="3710622"/>
            <a:ext cx="5048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24">
            <a:extLst>
              <a:ext uri="{FF2B5EF4-FFF2-40B4-BE49-F238E27FC236}">
                <a16:creationId xmlns:a16="http://schemas.microsoft.com/office/drawing/2014/main" id="{DDA97333-39CE-4278-AF19-A7D8A2C6906C}"/>
              </a:ext>
            </a:extLst>
          </p:cNvPr>
          <p:cNvSpPr txBox="1">
            <a:spLocks noChangeArrowheads="1"/>
          </p:cNvSpPr>
          <p:nvPr/>
        </p:nvSpPr>
        <p:spPr bwMode="auto">
          <a:xfrm>
            <a:off x="8628063" y="3948747"/>
            <a:ext cx="17446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zh-CN" altLang="en-US" sz="1600" b="1">
                <a:solidFill>
                  <a:srgbClr val="800080"/>
                </a:solidFill>
                <a:effectLst>
                  <a:outerShdw blurRad="38100" dist="38100" dir="2700000" algn="tl">
                    <a:srgbClr val="C0C0C0"/>
                  </a:outerShdw>
                </a:effectLst>
              </a:rPr>
              <a:t>不带</a:t>
            </a:r>
            <a:r>
              <a:rPr lang="en-US" altLang="zh-CN" sz="1600" b="1">
                <a:solidFill>
                  <a:srgbClr val="800080"/>
                </a:solidFill>
                <a:effectLst>
                  <a:outerShdw blurRad="38100" dist="38100" dir="2700000" algn="tl">
                    <a:srgbClr val="C0C0C0"/>
                  </a:outerShdw>
                </a:effectLst>
              </a:rPr>
              <a:t>VLAN</a:t>
            </a:r>
            <a:r>
              <a:rPr lang="zh-CN" altLang="en-US" sz="1600" b="1">
                <a:solidFill>
                  <a:srgbClr val="800080"/>
                </a:solidFill>
                <a:effectLst>
                  <a:outerShdw blurRad="38100" dist="38100" dir="2700000" algn="tl">
                    <a:srgbClr val="C0C0C0"/>
                  </a:outerShdw>
                </a:effectLst>
              </a:rPr>
              <a:t>标签的</a:t>
            </a:r>
          </a:p>
          <a:p>
            <a:pPr algn="ctr" eaLnBrk="1" hangingPunct="1">
              <a:defRPr/>
            </a:pPr>
            <a:r>
              <a:rPr lang="zh-CN" altLang="en-US" sz="1600" b="1">
                <a:solidFill>
                  <a:srgbClr val="800080"/>
                </a:solidFill>
                <a:effectLst>
                  <a:outerShdw blurRad="38100" dist="38100" dir="2700000" algn="tl">
                    <a:srgbClr val="C0C0C0"/>
                  </a:outerShdw>
                </a:effectLst>
              </a:rPr>
              <a:t>以太网帧</a:t>
            </a:r>
          </a:p>
        </p:txBody>
      </p:sp>
      <p:pic>
        <p:nvPicPr>
          <p:cNvPr id="28" name="图片 31">
            <a:extLst>
              <a:ext uri="{FF2B5EF4-FFF2-40B4-BE49-F238E27FC236}">
                <a16:creationId xmlns:a16="http://schemas.microsoft.com/office/drawing/2014/main" id="{E2B8391F-90C4-443D-A0A0-F7F500AD6AB2}"/>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993063" y="3782060"/>
            <a:ext cx="8715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图片 32">
            <a:extLst>
              <a:ext uri="{FF2B5EF4-FFF2-40B4-BE49-F238E27FC236}">
                <a16:creationId xmlns:a16="http://schemas.microsoft.com/office/drawing/2014/main" id="{4E39CA52-589D-4205-8BD3-CC0B99734353}"/>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7559675" y="5013960"/>
            <a:ext cx="8715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27">
            <a:extLst>
              <a:ext uri="{FF2B5EF4-FFF2-40B4-BE49-F238E27FC236}">
                <a16:creationId xmlns:a16="http://schemas.microsoft.com/office/drawing/2014/main" id="{E1A8EE52-E871-41CB-BCD1-0DED2BBD938B}"/>
              </a:ext>
            </a:extLst>
          </p:cNvPr>
          <p:cNvSpPr>
            <a:spLocks noChangeShapeType="1"/>
          </p:cNvSpPr>
          <p:nvPr/>
        </p:nvSpPr>
        <p:spPr bwMode="auto">
          <a:xfrm flipH="1" flipV="1">
            <a:off x="8712200" y="3926522"/>
            <a:ext cx="576263"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a:extLst>
              <a:ext uri="{FF2B5EF4-FFF2-40B4-BE49-F238E27FC236}">
                <a16:creationId xmlns:a16="http://schemas.microsoft.com/office/drawing/2014/main" id="{A926411F-222E-4226-807D-1F82D5C599E6}"/>
              </a:ext>
            </a:extLst>
          </p:cNvPr>
          <p:cNvSpPr>
            <a:spLocks noChangeShapeType="1"/>
          </p:cNvSpPr>
          <p:nvPr/>
        </p:nvSpPr>
        <p:spPr bwMode="auto">
          <a:xfrm flipH="1">
            <a:off x="8424863" y="4790122"/>
            <a:ext cx="431800"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2" name="Picture 29" descr="显示屏-2">
            <a:extLst>
              <a:ext uri="{FF2B5EF4-FFF2-40B4-BE49-F238E27FC236}">
                <a16:creationId xmlns:a16="http://schemas.microsoft.com/office/drawing/2014/main" id="{22767249-AC2D-432C-B849-FEEB220CCEA2}"/>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084513" y="5582285"/>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 name="Picture 30" descr="显示屏-2">
            <a:extLst>
              <a:ext uri="{FF2B5EF4-FFF2-40B4-BE49-F238E27FC236}">
                <a16:creationId xmlns:a16="http://schemas.microsoft.com/office/drawing/2014/main" id="{8745F7EA-D486-49C5-8489-713FDD9908A4}"/>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4092575" y="5582285"/>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 name="Picture 31" descr="显示屏-2">
            <a:extLst>
              <a:ext uri="{FF2B5EF4-FFF2-40B4-BE49-F238E27FC236}">
                <a16:creationId xmlns:a16="http://schemas.microsoft.com/office/drawing/2014/main" id="{12ED2CDF-0AED-4639-9681-9023FF3B6C71}"/>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7045325" y="5582285"/>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 name="Picture 32" descr="显示屏-2">
            <a:extLst>
              <a:ext uri="{FF2B5EF4-FFF2-40B4-BE49-F238E27FC236}">
                <a16:creationId xmlns:a16="http://schemas.microsoft.com/office/drawing/2014/main" id="{B5D035F0-5FDC-48C4-B2D8-A8590A7ABC1F}"/>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8053388" y="5582285"/>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 name="Picture 33" descr="显示屏-2">
            <a:extLst>
              <a:ext uri="{FF2B5EF4-FFF2-40B4-BE49-F238E27FC236}">
                <a16:creationId xmlns:a16="http://schemas.microsoft.com/office/drawing/2014/main" id="{390E6D2D-7A76-43BA-B1CC-B4218AF400DE}"/>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3024188" y="2486660"/>
            <a:ext cx="73183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 name="Picture 34" descr="显示屏-2">
            <a:extLst>
              <a:ext uri="{FF2B5EF4-FFF2-40B4-BE49-F238E27FC236}">
                <a16:creationId xmlns:a16="http://schemas.microsoft.com/office/drawing/2014/main" id="{37839E41-3EFF-4DC2-A038-86B25AC32D45}"/>
              </a:ext>
            </a:extLst>
          </p:cNvPr>
          <p:cNvPicPr>
            <a:picLocks noChangeAspect="1" noChangeArrowheads="1"/>
          </p:cNvPicPr>
          <p:nvPr/>
        </p:nvPicPr>
        <p:blipFill>
          <a:blip r:embed="rId7">
            <a:clrChange>
              <a:clrFrom>
                <a:srgbClr val="FDFFFF"/>
              </a:clrFrom>
              <a:clrTo>
                <a:srgbClr val="FDFFFF">
                  <a:alpha val="0"/>
                </a:srgbClr>
              </a:clrTo>
            </a:clrChange>
            <a:extLst>
              <a:ext uri="{28A0092B-C50C-407E-A947-70E740481C1C}">
                <a14:useLocalDpi xmlns:a14="http://schemas.microsoft.com/office/drawing/2010/main" val="0"/>
              </a:ext>
            </a:extLst>
          </a:blip>
          <a:srcRect/>
          <a:stretch>
            <a:fillRect/>
          </a:stretch>
        </p:blipFill>
        <p:spPr bwMode="auto">
          <a:xfrm>
            <a:off x="8712200" y="2486660"/>
            <a:ext cx="731838"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8" name="Picture 35" descr="4">
            <a:extLst>
              <a:ext uri="{FF2B5EF4-FFF2-40B4-BE49-F238E27FC236}">
                <a16:creationId xmlns:a16="http://schemas.microsoft.com/office/drawing/2014/main" id="{ACB28E47-1B40-4263-829A-0653CBA5A8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788" y="4142422"/>
            <a:ext cx="98107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 name="Picture 36" descr="4">
            <a:extLst>
              <a:ext uri="{FF2B5EF4-FFF2-40B4-BE49-F238E27FC236}">
                <a16:creationId xmlns:a16="http://schemas.microsoft.com/office/drawing/2014/main" id="{0C9C0400-B497-402D-81E0-F53EFEAAB5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9688" y="4142422"/>
            <a:ext cx="98107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9843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DTP</a:t>
            </a:r>
            <a:r>
              <a:rPr lang="zh-CN" altLang="en-US" dirty="0">
                <a:solidFill>
                  <a:schemeClr val="tx1">
                    <a:lumMod val="95000"/>
                    <a:lumOff val="5000"/>
                  </a:schemeClr>
                </a:solidFill>
              </a:rPr>
              <a:t>简介</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a:lnSpc>
                <a:spcPct val="100000"/>
              </a:lnSpc>
              <a:buFont typeface="Wingdings" panose="05000000000000000000" pitchFamily="2" charset="2"/>
              <a:buChar char="p"/>
            </a:pPr>
            <a:r>
              <a:rPr lang="zh-CN" altLang="en-US" sz="2400" dirty="0">
                <a:solidFill>
                  <a:schemeClr val="tx1">
                    <a:lumMod val="95000"/>
                    <a:lumOff val="5000"/>
                  </a:schemeClr>
                </a:solidFill>
              </a:rPr>
              <a:t>管理员可以手动指定交换机之间的链路是否形成</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，也可以让交换机自动协商，这个协议称为</a:t>
            </a:r>
            <a:r>
              <a:rPr lang="en-US" altLang="zh-CN" sz="2400" dirty="0">
                <a:solidFill>
                  <a:schemeClr val="tx1">
                    <a:lumMod val="95000"/>
                    <a:lumOff val="5000"/>
                  </a:schemeClr>
                </a:solidFill>
              </a:rPr>
              <a:t>DTP</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Dynamic trunk protocol</a:t>
            </a:r>
            <a:r>
              <a:rPr lang="zh-CN" altLang="en-US" sz="2400" dirty="0">
                <a:solidFill>
                  <a:schemeClr val="tx1">
                    <a:lumMod val="95000"/>
                    <a:lumOff val="5000"/>
                  </a:schemeClr>
                </a:solidFill>
              </a:rPr>
              <a:t>），</a:t>
            </a:r>
            <a:r>
              <a:rPr lang="en-US" altLang="zh-CN" sz="2400" dirty="0">
                <a:solidFill>
                  <a:schemeClr val="tx1">
                    <a:lumMod val="95000"/>
                    <a:lumOff val="5000"/>
                  </a:schemeClr>
                </a:solidFill>
              </a:rPr>
              <a:t>DTP</a:t>
            </a:r>
            <a:r>
              <a:rPr lang="zh-CN" altLang="en-US" sz="2400" dirty="0">
                <a:solidFill>
                  <a:schemeClr val="tx1">
                    <a:lumMod val="95000"/>
                    <a:lumOff val="5000"/>
                  </a:schemeClr>
                </a:solidFill>
              </a:rPr>
              <a:t>还可以协商</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链路的封装类型。</a:t>
            </a:r>
          </a:p>
          <a:p>
            <a:pPr>
              <a:lnSpc>
                <a:spcPct val="100000"/>
              </a:lnSpc>
              <a:buFont typeface="Wingdings" panose="05000000000000000000" pitchFamily="2" charset="2"/>
              <a:buChar char="p"/>
            </a:pPr>
            <a:r>
              <a:rPr lang="zh-CN" altLang="en-US" sz="2400" dirty="0">
                <a:solidFill>
                  <a:schemeClr val="tx1">
                    <a:lumMod val="95000"/>
                    <a:lumOff val="5000"/>
                  </a:schemeClr>
                </a:solidFill>
              </a:rPr>
              <a:t>配置了</a:t>
            </a:r>
            <a:r>
              <a:rPr lang="en-US" altLang="zh-CN" sz="2400" dirty="0">
                <a:solidFill>
                  <a:schemeClr val="tx1">
                    <a:lumMod val="95000"/>
                    <a:lumOff val="5000"/>
                  </a:schemeClr>
                </a:solidFill>
              </a:rPr>
              <a:t>DTP</a:t>
            </a:r>
            <a:r>
              <a:rPr lang="zh-CN" altLang="en-US" sz="2400" dirty="0">
                <a:solidFill>
                  <a:schemeClr val="tx1">
                    <a:lumMod val="95000"/>
                    <a:lumOff val="5000"/>
                  </a:schemeClr>
                </a:solidFill>
              </a:rPr>
              <a:t>的交换机会发送</a:t>
            </a:r>
            <a:r>
              <a:rPr lang="en-US" altLang="zh-CN" sz="2400" dirty="0">
                <a:solidFill>
                  <a:schemeClr val="tx1">
                    <a:lumMod val="95000"/>
                    <a:lumOff val="5000"/>
                  </a:schemeClr>
                </a:solidFill>
              </a:rPr>
              <a:t>DTP</a:t>
            </a:r>
            <a:r>
              <a:rPr lang="zh-CN" altLang="en-US" sz="2400" dirty="0">
                <a:solidFill>
                  <a:schemeClr val="tx1">
                    <a:lumMod val="95000"/>
                    <a:lumOff val="5000"/>
                  </a:schemeClr>
                </a:solidFill>
              </a:rPr>
              <a:t>协商包，或者对对方发送来的</a:t>
            </a:r>
            <a:r>
              <a:rPr lang="en-US" altLang="zh-CN" sz="2400" dirty="0">
                <a:solidFill>
                  <a:schemeClr val="tx1">
                    <a:lumMod val="95000"/>
                    <a:lumOff val="5000"/>
                  </a:schemeClr>
                </a:solidFill>
              </a:rPr>
              <a:t>DTP</a:t>
            </a:r>
            <a:r>
              <a:rPr lang="zh-CN" altLang="en-US" sz="2400" dirty="0">
                <a:solidFill>
                  <a:schemeClr val="tx1">
                    <a:lumMod val="95000"/>
                    <a:lumOff val="5000"/>
                  </a:schemeClr>
                </a:solidFill>
              </a:rPr>
              <a:t>包进行响应，双方最终商讨他们之间的链路是否形成</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，以及采用什么样的</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封装方式。</a:t>
            </a:r>
          </a:p>
          <a:p>
            <a:pPr>
              <a:lnSpc>
                <a:spcPct val="100000"/>
              </a:lnSpc>
              <a:buFont typeface="Wingdings" panose="05000000000000000000" pitchFamily="2" charset="2"/>
              <a:buChar char="p"/>
            </a:pPr>
            <a:r>
              <a:rPr lang="en-US" altLang="zh-CN" sz="2400" dirty="0">
                <a:solidFill>
                  <a:schemeClr val="tx1">
                    <a:lumMod val="95000"/>
                    <a:lumOff val="5000"/>
                  </a:schemeClr>
                </a:solidFill>
              </a:rPr>
              <a:t>Cisco</a:t>
            </a:r>
            <a:r>
              <a:rPr lang="zh-CN" altLang="en-US" sz="2400" dirty="0">
                <a:solidFill>
                  <a:schemeClr val="tx1">
                    <a:lumMod val="95000"/>
                    <a:lumOff val="5000"/>
                  </a:schemeClr>
                </a:solidFill>
              </a:rPr>
              <a:t>网络设备支持动态协商端口的工作状态。</a:t>
            </a:r>
          </a:p>
          <a:p>
            <a:pPr>
              <a:lnSpc>
                <a:spcPct val="100000"/>
              </a:lnSpc>
              <a:buFont typeface="Wingdings" panose="05000000000000000000" pitchFamily="2" charset="2"/>
              <a:buChar char="p"/>
            </a:pPr>
            <a:r>
              <a:rPr lang="zh-CN" altLang="en-US" sz="2400" dirty="0">
                <a:solidFill>
                  <a:schemeClr val="tx1">
                    <a:lumMod val="95000"/>
                    <a:lumOff val="5000"/>
                  </a:schemeClr>
                </a:solidFill>
              </a:rPr>
              <a:t>根据动态协议的实现方式，</a:t>
            </a:r>
            <a:r>
              <a:rPr lang="en-US" altLang="zh-CN" sz="2400" dirty="0">
                <a:solidFill>
                  <a:schemeClr val="tx1">
                    <a:lumMod val="95000"/>
                    <a:lumOff val="5000"/>
                  </a:schemeClr>
                </a:solidFill>
              </a:rPr>
              <a:t>Cisco</a:t>
            </a:r>
            <a:r>
              <a:rPr lang="zh-CN" altLang="en-US" sz="2400" dirty="0">
                <a:solidFill>
                  <a:schemeClr val="tx1">
                    <a:lumMod val="95000"/>
                    <a:lumOff val="5000"/>
                  </a:schemeClr>
                </a:solidFill>
              </a:rPr>
              <a:t>网络设备接口有多种不同的工作模式。</a:t>
            </a:r>
          </a:p>
          <a:p>
            <a:pPr>
              <a:lnSpc>
                <a:spcPct val="100000"/>
              </a:lnSpc>
              <a:buFont typeface="Wingdings" panose="05000000000000000000" pitchFamily="2" charset="2"/>
              <a:buChar char="Ø"/>
            </a:pPr>
            <a:endParaRPr lang="en-US" altLang="zh-CN" sz="2400" dirty="0">
              <a:solidFill>
                <a:schemeClr val="tx1">
                  <a:lumMod val="95000"/>
                  <a:lumOff val="5000"/>
                </a:schemeClr>
              </a:solidFill>
            </a:endParaRPr>
          </a:p>
        </p:txBody>
      </p:sp>
    </p:spTree>
    <p:extLst>
      <p:ext uri="{BB962C8B-B14F-4D97-AF65-F5344CB8AC3E}">
        <p14:creationId xmlns:p14="http://schemas.microsoft.com/office/powerpoint/2010/main" val="3659099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solidFill>
                  <a:schemeClr val="tx1">
                    <a:lumMod val="95000"/>
                    <a:lumOff val="5000"/>
                  </a:schemeClr>
                </a:solidFill>
              </a:rPr>
              <a:t>交换机接口模式</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507441"/>
          </a:xfrm>
        </p:spPr>
        <p:txBody>
          <a:bodyPr>
            <a:normAutofit/>
          </a:bodyPr>
          <a:lstStyle/>
          <a:p>
            <a:pPr marL="0" indent="0">
              <a:lnSpc>
                <a:spcPct val="100000"/>
              </a:lnSpc>
              <a:buNone/>
            </a:pPr>
            <a:r>
              <a:rPr lang="en-US" altLang="zh-CN" sz="2800" dirty="0">
                <a:solidFill>
                  <a:schemeClr val="tx1">
                    <a:lumMod val="95000"/>
                    <a:lumOff val="5000"/>
                  </a:schemeClr>
                </a:solidFill>
              </a:rPr>
              <a:t>Cisco</a:t>
            </a:r>
            <a:r>
              <a:rPr lang="zh-CN" altLang="en-US" sz="2800" dirty="0">
                <a:solidFill>
                  <a:schemeClr val="tx1">
                    <a:lumMod val="95000"/>
                    <a:lumOff val="5000"/>
                  </a:schemeClr>
                </a:solidFill>
              </a:rPr>
              <a:t>网络中，交换机在局域网中最终稳定状态的接口类型主要有四种：</a:t>
            </a:r>
            <a:r>
              <a:rPr lang="en-US" altLang="zh-CN" sz="2800" dirty="0">
                <a:solidFill>
                  <a:schemeClr val="tx1">
                    <a:lumMod val="95000"/>
                    <a:lumOff val="5000"/>
                  </a:schemeClr>
                </a:solidFill>
              </a:rPr>
              <a:t>access / trunk / multi / dot1q-tunnel</a:t>
            </a:r>
            <a:r>
              <a:rPr lang="zh-CN" altLang="en-US" sz="2800" dirty="0">
                <a:solidFill>
                  <a:schemeClr val="tx1">
                    <a:lumMod val="95000"/>
                    <a:lumOff val="5000"/>
                  </a:schemeClr>
                </a:solidFill>
              </a:rPr>
              <a:t>。</a:t>
            </a:r>
          </a:p>
          <a:p>
            <a:pPr marL="361950" indent="-361950">
              <a:lnSpc>
                <a:spcPct val="100000"/>
              </a:lnSpc>
              <a:buFont typeface="+mj-lt"/>
              <a:buAutoNum type="arabicPeriod"/>
            </a:pPr>
            <a:r>
              <a:rPr lang="en-US" altLang="zh-CN" sz="2400" dirty="0">
                <a:solidFill>
                  <a:schemeClr val="tx1">
                    <a:lumMod val="95000"/>
                    <a:lumOff val="5000"/>
                  </a:schemeClr>
                </a:solidFill>
              </a:rPr>
              <a:t>access: </a:t>
            </a:r>
            <a:r>
              <a:rPr lang="zh-CN" altLang="en-US" sz="2400" dirty="0">
                <a:solidFill>
                  <a:schemeClr val="tx1">
                    <a:lumMod val="95000"/>
                    <a:lumOff val="5000"/>
                  </a:schemeClr>
                </a:solidFill>
              </a:rPr>
              <a:t>主要用来接入终端设备，如</a:t>
            </a:r>
            <a:r>
              <a:rPr lang="en-US" altLang="zh-CN" sz="2400" dirty="0">
                <a:solidFill>
                  <a:schemeClr val="tx1">
                    <a:lumMod val="95000"/>
                    <a:lumOff val="5000"/>
                  </a:schemeClr>
                </a:solidFill>
              </a:rPr>
              <a:t>PC</a:t>
            </a:r>
            <a:r>
              <a:rPr lang="zh-CN" altLang="en-US" sz="2400" dirty="0">
                <a:solidFill>
                  <a:schemeClr val="tx1">
                    <a:lumMod val="95000"/>
                    <a:lumOff val="5000"/>
                  </a:schemeClr>
                </a:solidFill>
              </a:rPr>
              <a:t>机、服务器、打印服务器等。</a:t>
            </a:r>
          </a:p>
          <a:p>
            <a:pPr marL="361950" indent="-361950">
              <a:lnSpc>
                <a:spcPct val="100000"/>
              </a:lnSpc>
              <a:buFont typeface="+mj-lt"/>
              <a:buAutoNum type="arabicPeriod"/>
            </a:pPr>
            <a:r>
              <a:rPr lang="en-US" altLang="zh-CN" sz="2400" dirty="0">
                <a:solidFill>
                  <a:schemeClr val="tx1">
                    <a:lumMod val="95000"/>
                    <a:lumOff val="5000"/>
                  </a:schemeClr>
                </a:solidFill>
              </a:rPr>
              <a:t>trunk: </a:t>
            </a:r>
            <a:r>
              <a:rPr lang="zh-CN" altLang="en-US" sz="2400" dirty="0">
                <a:solidFill>
                  <a:schemeClr val="tx1">
                    <a:lumMod val="95000"/>
                    <a:lumOff val="5000"/>
                  </a:schemeClr>
                </a:solidFill>
              </a:rPr>
              <a:t>主要用在连接其它交换机，以便在线路上承载多个</a:t>
            </a:r>
            <a:r>
              <a:rPr lang="en-US" altLang="zh-CN" sz="2400" dirty="0">
                <a:solidFill>
                  <a:schemeClr val="tx1">
                    <a:lumMod val="95000"/>
                    <a:lumOff val="5000"/>
                  </a:schemeClr>
                </a:solidFill>
              </a:rPr>
              <a:t>VLAN</a:t>
            </a:r>
            <a:r>
              <a:rPr lang="zh-CN" altLang="en-US" sz="2400" dirty="0">
                <a:solidFill>
                  <a:schemeClr val="tx1">
                    <a:lumMod val="95000"/>
                    <a:lumOff val="5000"/>
                  </a:schemeClr>
                </a:solidFill>
              </a:rPr>
              <a:t>。</a:t>
            </a:r>
          </a:p>
          <a:p>
            <a:pPr marL="361950" indent="-361950">
              <a:lnSpc>
                <a:spcPct val="100000"/>
              </a:lnSpc>
              <a:buFont typeface="+mj-lt"/>
              <a:buAutoNum type="arabicPeriod"/>
            </a:pPr>
            <a:r>
              <a:rPr lang="en-US" altLang="zh-CN" sz="2400" dirty="0">
                <a:solidFill>
                  <a:schemeClr val="tx1">
                    <a:lumMod val="95000"/>
                    <a:lumOff val="5000"/>
                  </a:schemeClr>
                </a:solidFill>
              </a:rPr>
              <a:t>multi: </a:t>
            </a:r>
            <a:r>
              <a:rPr lang="zh-CN" altLang="en-US" sz="2400" dirty="0">
                <a:solidFill>
                  <a:schemeClr val="tx1">
                    <a:lumMod val="95000"/>
                    <a:lumOff val="5000"/>
                  </a:schemeClr>
                </a:solidFill>
              </a:rPr>
              <a:t>在一个线路中承载多个</a:t>
            </a:r>
            <a:r>
              <a:rPr lang="en-US" altLang="zh-CN" sz="2400" dirty="0" err="1">
                <a:solidFill>
                  <a:schemeClr val="tx1">
                    <a:lumMod val="95000"/>
                    <a:lumOff val="5000"/>
                  </a:schemeClr>
                </a:solidFill>
              </a:rPr>
              <a:t>vlan</a:t>
            </a:r>
            <a:r>
              <a:rPr lang="zh-CN" altLang="en-US" sz="2400" dirty="0">
                <a:solidFill>
                  <a:schemeClr val="tx1">
                    <a:lumMod val="95000"/>
                    <a:lumOff val="5000"/>
                  </a:schemeClr>
                </a:solidFill>
              </a:rPr>
              <a:t>，但不像</a:t>
            </a:r>
            <a:r>
              <a:rPr lang="en-US" altLang="zh-CN" sz="2400" dirty="0">
                <a:solidFill>
                  <a:schemeClr val="tx1">
                    <a:lumMod val="95000"/>
                    <a:lumOff val="5000"/>
                  </a:schemeClr>
                </a:solidFill>
              </a:rPr>
              <a:t>trunk</a:t>
            </a:r>
            <a:r>
              <a:rPr lang="zh-CN" altLang="en-US" sz="2400" dirty="0">
                <a:solidFill>
                  <a:schemeClr val="tx1">
                    <a:lumMod val="95000"/>
                    <a:lumOff val="5000"/>
                  </a:schemeClr>
                </a:solidFill>
              </a:rPr>
              <a:t>，它不对承载的数据打标签。主要用于接入支持多</a:t>
            </a:r>
            <a:r>
              <a:rPr lang="en-US" altLang="zh-CN" sz="2400" dirty="0" err="1">
                <a:solidFill>
                  <a:schemeClr val="tx1">
                    <a:lumMod val="95000"/>
                    <a:lumOff val="5000"/>
                  </a:schemeClr>
                </a:solidFill>
              </a:rPr>
              <a:t>vlan</a:t>
            </a:r>
            <a:r>
              <a:rPr lang="zh-CN" altLang="en-US" sz="2400" dirty="0">
                <a:solidFill>
                  <a:schemeClr val="tx1">
                    <a:lumMod val="95000"/>
                    <a:lumOff val="5000"/>
                  </a:schemeClr>
                </a:solidFill>
              </a:rPr>
              <a:t>的服务器或者一些网络分析设备。现在基本不使用此类接口，在</a:t>
            </a:r>
            <a:r>
              <a:rPr lang="en-US" altLang="zh-CN" sz="2400" dirty="0">
                <a:solidFill>
                  <a:schemeClr val="tx1">
                    <a:lumMod val="95000"/>
                    <a:lumOff val="5000"/>
                  </a:schemeClr>
                </a:solidFill>
              </a:rPr>
              <a:t>Cisco</a:t>
            </a:r>
            <a:r>
              <a:rPr lang="zh-CN" altLang="en-US" sz="2400" dirty="0">
                <a:solidFill>
                  <a:schemeClr val="tx1">
                    <a:lumMod val="95000"/>
                    <a:lumOff val="5000"/>
                  </a:schemeClr>
                </a:solidFill>
              </a:rPr>
              <a:t>的网络设备中，也基本不支持此类接口了。</a:t>
            </a:r>
          </a:p>
          <a:p>
            <a:pPr marL="361950" indent="-361950">
              <a:lnSpc>
                <a:spcPct val="100000"/>
              </a:lnSpc>
              <a:buFont typeface="+mj-lt"/>
              <a:buAutoNum type="arabicPeriod"/>
            </a:pPr>
            <a:r>
              <a:rPr lang="en-US" altLang="zh-CN" sz="2400" dirty="0">
                <a:solidFill>
                  <a:schemeClr val="tx1">
                    <a:lumMod val="95000"/>
                    <a:lumOff val="5000"/>
                  </a:schemeClr>
                </a:solidFill>
              </a:rPr>
              <a:t>dot1q-tunnel: </a:t>
            </a:r>
            <a:r>
              <a:rPr lang="zh-CN" altLang="en-US" sz="2400" dirty="0">
                <a:solidFill>
                  <a:schemeClr val="tx1">
                    <a:lumMod val="95000"/>
                    <a:lumOff val="5000"/>
                  </a:schemeClr>
                </a:solidFill>
              </a:rPr>
              <a:t>用在</a:t>
            </a:r>
            <a:r>
              <a:rPr lang="en-US" altLang="zh-CN" sz="2400" dirty="0">
                <a:solidFill>
                  <a:schemeClr val="tx1">
                    <a:lumMod val="95000"/>
                    <a:lumOff val="5000"/>
                  </a:schemeClr>
                </a:solidFill>
              </a:rPr>
              <a:t>Q-in-Q</a:t>
            </a:r>
            <a:r>
              <a:rPr lang="zh-CN" altLang="en-US" sz="2400" dirty="0">
                <a:solidFill>
                  <a:schemeClr val="tx1">
                    <a:lumMod val="95000"/>
                    <a:lumOff val="5000"/>
                  </a:schemeClr>
                </a:solidFill>
              </a:rPr>
              <a:t>隧道配置中。</a:t>
            </a:r>
          </a:p>
          <a:p>
            <a:pPr marL="0" indent="0">
              <a:lnSpc>
                <a:spcPct val="100000"/>
              </a:lnSpc>
              <a:buNone/>
            </a:pPr>
            <a:endParaRPr lang="en-US" altLang="zh-CN" sz="2400" dirty="0">
              <a:solidFill>
                <a:schemeClr val="tx1">
                  <a:lumMod val="95000"/>
                  <a:lumOff val="5000"/>
                </a:schemeClr>
              </a:solidFill>
            </a:endParaRPr>
          </a:p>
        </p:txBody>
      </p:sp>
    </p:spTree>
    <p:extLst>
      <p:ext uri="{BB962C8B-B14F-4D97-AF65-F5344CB8AC3E}">
        <p14:creationId xmlns:p14="http://schemas.microsoft.com/office/powerpoint/2010/main" val="224902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en-US" altLang="zh-CN" dirty="0">
                <a:solidFill>
                  <a:schemeClr val="tx1">
                    <a:lumMod val="95000"/>
                    <a:lumOff val="5000"/>
                  </a:schemeClr>
                </a:solidFill>
              </a:rPr>
              <a:t>Cisco</a:t>
            </a:r>
            <a:r>
              <a:rPr lang="zh-CN" altLang="en-US" dirty="0">
                <a:solidFill>
                  <a:schemeClr val="tx1">
                    <a:lumMod val="95000"/>
                    <a:lumOff val="5000"/>
                  </a:schemeClr>
                </a:solidFill>
              </a:rPr>
              <a:t>交换机接口模式的设置</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a:xfrm>
            <a:off x="1097280" y="1845733"/>
            <a:ext cx="10058400" cy="4621742"/>
          </a:xfrm>
        </p:spPr>
        <p:txBody>
          <a:bodyPr>
            <a:normAutofit fontScale="92500" lnSpcReduction="20000"/>
          </a:bodyPr>
          <a:lstStyle/>
          <a:p>
            <a:pPr marL="361950" indent="-361950">
              <a:lnSpc>
                <a:spcPct val="100000"/>
              </a:lnSpc>
              <a:buFont typeface="+mj-lt"/>
              <a:buAutoNum type="arabicPeriod"/>
            </a:pPr>
            <a:r>
              <a:rPr lang="en-US" altLang="zh-CN" sz="2200" dirty="0">
                <a:solidFill>
                  <a:schemeClr val="tx1">
                    <a:lumMod val="95000"/>
                    <a:lumOff val="5000"/>
                  </a:schemeClr>
                </a:solidFill>
              </a:rPr>
              <a:t>switchport mode access</a:t>
            </a:r>
            <a:r>
              <a:rPr lang="zh-CN" altLang="en-US" sz="2200" dirty="0">
                <a:solidFill>
                  <a:schemeClr val="tx1">
                    <a:lumMod val="95000"/>
                    <a:lumOff val="5000"/>
                  </a:schemeClr>
                </a:solidFill>
              </a:rPr>
              <a:t>：强制接口成为</a:t>
            </a:r>
            <a:r>
              <a:rPr lang="en-US" altLang="zh-CN" sz="2200" dirty="0">
                <a:solidFill>
                  <a:schemeClr val="tx1">
                    <a:lumMod val="95000"/>
                    <a:lumOff val="5000"/>
                  </a:schemeClr>
                </a:solidFill>
              </a:rPr>
              <a:t>access</a:t>
            </a:r>
            <a:r>
              <a:rPr lang="zh-CN" altLang="en-US" sz="2200" dirty="0">
                <a:solidFill>
                  <a:schemeClr val="tx1">
                    <a:lumMod val="95000"/>
                    <a:lumOff val="5000"/>
                  </a:schemeClr>
                </a:solidFill>
              </a:rPr>
              <a:t>接口，并且可以与对方主动进行协商，诱使对方成为</a:t>
            </a:r>
            <a:r>
              <a:rPr lang="en-US" altLang="zh-CN" sz="2200" dirty="0">
                <a:solidFill>
                  <a:schemeClr val="tx1">
                    <a:lumMod val="95000"/>
                    <a:lumOff val="5000"/>
                  </a:schemeClr>
                </a:solidFill>
              </a:rPr>
              <a:t>access</a:t>
            </a:r>
            <a:r>
              <a:rPr lang="zh-CN" altLang="en-US" sz="2200" dirty="0">
                <a:solidFill>
                  <a:schemeClr val="tx1">
                    <a:lumMod val="95000"/>
                    <a:lumOff val="5000"/>
                  </a:schemeClr>
                </a:solidFill>
              </a:rPr>
              <a:t>模式。</a:t>
            </a:r>
          </a:p>
          <a:p>
            <a:pPr marL="361950" indent="-361950">
              <a:lnSpc>
                <a:spcPct val="100000"/>
              </a:lnSpc>
              <a:buFont typeface="+mj-lt"/>
              <a:buAutoNum type="arabicPeriod"/>
            </a:pPr>
            <a:r>
              <a:rPr lang="en-US" altLang="zh-CN" sz="2200" dirty="0">
                <a:solidFill>
                  <a:schemeClr val="tx1">
                    <a:lumMod val="95000"/>
                    <a:lumOff val="5000"/>
                  </a:schemeClr>
                </a:solidFill>
              </a:rPr>
              <a:t>switchport mode trunk</a:t>
            </a:r>
            <a:r>
              <a:rPr lang="zh-CN" altLang="en-US" sz="2200" dirty="0">
                <a:solidFill>
                  <a:schemeClr val="tx1">
                    <a:lumMod val="95000"/>
                    <a:lumOff val="5000"/>
                  </a:schemeClr>
                </a:solidFill>
              </a:rPr>
              <a:t>：强制接口成为</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接口，并且主动诱使对方成为</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模式，所以当邻居交换机接口为</a:t>
            </a:r>
            <a:r>
              <a:rPr lang="en-US" altLang="zh-CN" sz="2200" dirty="0">
                <a:solidFill>
                  <a:schemeClr val="tx1">
                    <a:lumMod val="95000"/>
                    <a:lumOff val="5000"/>
                  </a:schemeClr>
                </a:solidFill>
              </a:rPr>
              <a:t>trunk/desirable/auto</a:t>
            </a:r>
            <a:r>
              <a:rPr lang="zh-CN" altLang="en-US" sz="2200" dirty="0">
                <a:solidFill>
                  <a:schemeClr val="tx1">
                    <a:lumMod val="95000"/>
                    <a:lumOff val="5000"/>
                  </a:schemeClr>
                </a:solidFill>
              </a:rPr>
              <a:t>时会成为</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接口。</a:t>
            </a:r>
          </a:p>
          <a:p>
            <a:pPr marL="361950" indent="-361950">
              <a:lnSpc>
                <a:spcPct val="100000"/>
              </a:lnSpc>
              <a:buFont typeface="+mj-lt"/>
              <a:buAutoNum type="arabicPeriod"/>
            </a:pPr>
            <a:r>
              <a:rPr lang="en-US" altLang="zh-CN" sz="2200" dirty="0">
                <a:solidFill>
                  <a:schemeClr val="tx1">
                    <a:lumMod val="95000"/>
                    <a:lumOff val="5000"/>
                  </a:schemeClr>
                </a:solidFill>
              </a:rPr>
              <a:t>switchport mode dynamic desirable</a:t>
            </a:r>
            <a:r>
              <a:rPr lang="zh-CN" altLang="en-US" sz="2200" dirty="0">
                <a:solidFill>
                  <a:schemeClr val="tx1">
                    <a:lumMod val="95000"/>
                    <a:lumOff val="5000"/>
                  </a:schemeClr>
                </a:solidFill>
              </a:rPr>
              <a:t>：主动协商建立</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，发送并接收</a:t>
            </a:r>
            <a:r>
              <a:rPr lang="en-US" altLang="zh-CN" sz="2200" dirty="0">
                <a:solidFill>
                  <a:schemeClr val="tx1">
                    <a:lumMod val="95000"/>
                    <a:lumOff val="5000"/>
                  </a:schemeClr>
                </a:solidFill>
              </a:rPr>
              <a:t>DTP</a:t>
            </a:r>
            <a:r>
              <a:rPr lang="zh-CN" altLang="en-US" sz="2200" dirty="0">
                <a:solidFill>
                  <a:schemeClr val="tx1">
                    <a:lumMod val="95000"/>
                    <a:lumOff val="5000"/>
                  </a:schemeClr>
                </a:solidFill>
              </a:rPr>
              <a:t>信号。如果邻居交换机模式为</a:t>
            </a:r>
            <a:r>
              <a:rPr lang="en-US" altLang="zh-CN" sz="2200" dirty="0">
                <a:solidFill>
                  <a:schemeClr val="tx1">
                    <a:lumMod val="95000"/>
                    <a:lumOff val="5000"/>
                  </a:schemeClr>
                </a:solidFill>
              </a:rPr>
              <a:t>trunk/desirable/auto</a:t>
            </a:r>
            <a:r>
              <a:rPr lang="zh-CN" altLang="en-US" sz="2200" dirty="0">
                <a:solidFill>
                  <a:schemeClr val="tx1">
                    <a:lumMod val="95000"/>
                    <a:lumOff val="5000"/>
                  </a:schemeClr>
                </a:solidFill>
              </a:rPr>
              <a:t>之一，则接口将变成</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接口。如果不能形成</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模式，则工作在</a:t>
            </a:r>
            <a:r>
              <a:rPr lang="en-US" altLang="zh-CN" sz="2200" dirty="0">
                <a:solidFill>
                  <a:schemeClr val="tx1">
                    <a:lumMod val="95000"/>
                    <a:lumOff val="5000"/>
                  </a:schemeClr>
                </a:solidFill>
              </a:rPr>
              <a:t>access</a:t>
            </a:r>
            <a:r>
              <a:rPr lang="zh-CN" altLang="en-US" sz="2200" dirty="0">
                <a:solidFill>
                  <a:schemeClr val="tx1">
                    <a:lumMod val="95000"/>
                    <a:lumOff val="5000"/>
                  </a:schemeClr>
                </a:solidFill>
              </a:rPr>
              <a:t>模式。</a:t>
            </a:r>
          </a:p>
          <a:p>
            <a:pPr marL="361950" indent="-361950">
              <a:lnSpc>
                <a:spcPct val="100000"/>
              </a:lnSpc>
              <a:buFont typeface="+mj-lt"/>
              <a:buAutoNum type="arabicPeriod"/>
            </a:pPr>
            <a:r>
              <a:rPr lang="en-US" altLang="zh-CN" sz="2200" dirty="0">
                <a:solidFill>
                  <a:schemeClr val="tx1">
                    <a:lumMod val="95000"/>
                    <a:lumOff val="5000"/>
                  </a:schemeClr>
                </a:solidFill>
              </a:rPr>
              <a:t>switchport mode dynamic auto</a:t>
            </a:r>
            <a:r>
              <a:rPr lang="zh-CN" altLang="en-US" sz="2200" dirty="0">
                <a:solidFill>
                  <a:schemeClr val="tx1">
                    <a:lumMod val="95000"/>
                    <a:lumOff val="5000"/>
                  </a:schemeClr>
                </a:solidFill>
              </a:rPr>
              <a:t>：被动协商建立</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，只接收不发送</a:t>
            </a:r>
            <a:r>
              <a:rPr lang="en-US" altLang="zh-CN" sz="2200" dirty="0">
                <a:solidFill>
                  <a:schemeClr val="tx1">
                    <a:lumMod val="95000"/>
                    <a:lumOff val="5000"/>
                  </a:schemeClr>
                </a:solidFill>
              </a:rPr>
              <a:t>DTP</a:t>
            </a:r>
            <a:r>
              <a:rPr lang="zh-CN" altLang="en-US" sz="2200" dirty="0">
                <a:solidFill>
                  <a:schemeClr val="tx1">
                    <a:lumMod val="95000"/>
                    <a:lumOff val="5000"/>
                  </a:schemeClr>
                </a:solidFill>
              </a:rPr>
              <a:t>信号。当邻居接口为</a:t>
            </a:r>
            <a:r>
              <a:rPr lang="en-US" altLang="zh-CN" sz="2200" dirty="0">
                <a:solidFill>
                  <a:schemeClr val="tx1">
                    <a:lumMod val="95000"/>
                    <a:lumOff val="5000"/>
                  </a:schemeClr>
                </a:solidFill>
              </a:rPr>
              <a:t>trunk/desirable</a:t>
            </a:r>
            <a:r>
              <a:rPr lang="zh-CN" altLang="en-US" sz="2200" dirty="0">
                <a:solidFill>
                  <a:schemeClr val="tx1">
                    <a:lumMod val="95000"/>
                    <a:lumOff val="5000"/>
                  </a:schemeClr>
                </a:solidFill>
              </a:rPr>
              <a:t>之一时，才会成为</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。如果不能形成</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模式，则工作在</a:t>
            </a:r>
            <a:r>
              <a:rPr lang="en-US" altLang="zh-CN" sz="2200" dirty="0">
                <a:solidFill>
                  <a:schemeClr val="tx1">
                    <a:lumMod val="95000"/>
                    <a:lumOff val="5000"/>
                  </a:schemeClr>
                </a:solidFill>
              </a:rPr>
              <a:t>access</a:t>
            </a:r>
            <a:r>
              <a:rPr lang="zh-CN" altLang="en-US" sz="2200" dirty="0">
                <a:solidFill>
                  <a:schemeClr val="tx1">
                    <a:lumMod val="95000"/>
                    <a:lumOff val="5000"/>
                  </a:schemeClr>
                </a:solidFill>
              </a:rPr>
              <a:t>模式。</a:t>
            </a:r>
          </a:p>
          <a:p>
            <a:pPr marL="361950" indent="-361950">
              <a:lnSpc>
                <a:spcPct val="100000"/>
              </a:lnSpc>
              <a:buFont typeface="+mj-lt"/>
              <a:buAutoNum type="arabicPeriod"/>
            </a:pPr>
            <a:r>
              <a:rPr lang="en-US" altLang="zh-CN" sz="2200" dirty="0">
                <a:solidFill>
                  <a:schemeClr val="tx1">
                    <a:lumMod val="95000"/>
                    <a:lumOff val="5000"/>
                  </a:schemeClr>
                </a:solidFill>
              </a:rPr>
              <a:t>switchport nonegotiate</a:t>
            </a:r>
            <a:r>
              <a:rPr lang="zh-CN" altLang="en-US" sz="2200" dirty="0">
                <a:solidFill>
                  <a:schemeClr val="tx1">
                    <a:lumMod val="95000"/>
                    <a:lumOff val="5000"/>
                  </a:schemeClr>
                </a:solidFill>
              </a:rPr>
              <a:t>：严格的说，这不算是种接口模式，它的作用只是阻止交换机接口发出</a:t>
            </a:r>
            <a:r>
              <a:rPr lang="en-US" altLang="zh-CN" sz="2200" dirty="0">
                <a:solidFill>
                  <a:schemeClr val="tx1">
                    <a:lumMod val="95000"/>
                    <a:lumOff val="5000"/>
                  </a:schemeClr>
                </a:solidFill>
              </a:rPr>
              <a:t>DTP</a:t>
            </a:r>
            <a:r>
              <a:rPr lang="zh-CN" altLang="en-US" sz="2200" dirty="0">
                <a:solidFill>
                  <a:schemeClr val="tx1">
                    <a:lumMod val="95000"/>
                    <a:lumOff val="5000"/>
                  </a:schemeClr>
                </a:solidFill>
              </a:rPr>
              <a:t>数据包，它必须与</a:t>
            </a:r>
            <a:r>
              <a:rPr lang="en-US" altLang="zh-CN" sz="2200" dirty="0">
                <a:solidFill>
                  <a:schemeClr val="tx1">
                    <a:lumMod val="95000"/>
                    <a:lumOff val="5000"/>
                  </a:schemeClr>
                </a:solidFill>
              </a:rPr>
              <a:t>switchport mode trunk</a:t>
            </a:r>
            <a:r>
              <a:rPr lang="zh-CN" altLang="en-US" sz="2200" dirty="0">
                <a:solidFill>
                  <a:schemeClr val="tx1">
                    <a:lumMod val="95000"/>
                    <a:lumOff val="5000"/>
                  </a:schemeClr>
                </a:solidFill>
              </a:rPr>
              <a:t>或者</a:t>
            </a:r>
            <a:r>
              <a:rPr lang="en-US" altLang="zh-CN" sz="2200" dirty="0">
                <a:solidFill>
                  <a:schemeClr val="tx1">
                    <a:lumMod val="95000"/>
                    <a:lumOff val="5000"/>
                  </a:schemeClr>
                </a:solidFill>
              </a:rPr>
              <a:t>switchport mode access</a:t>
            </a:r>
            <a:r>
              <a:rPr lang="zh-CN" altLang="en-US" sz="2200" dirty="0">
                <a:solidFill>
                  <a:schemeClr val="tx1">
                    <a:lumMod val="95000"/>
                    <a:lumOff val="5000"/>
                  </a:schemeClr>
                </a:solidFill>
              </a:rPr>
              <a:t>一起使用。</a:t>
            </a:r>
          </a:p>
          <a:p>
            <a:pPr marL="361950" indent="-361950">
              <a:lnSpc>
                <a:spcPct val="100000"/>
              </a:lnSpc>
              <a:buFont typeface="+mj-lt"/>
              <a:buAutoNum type="arabicPeriod"/>
            </a:pPr>
            <a:r>
              <a:rPr lang="en-US" altLang="zh-CN" sz="2200" dirty="0">
                <a:solidFill>
                  <a:schemeClr val="tx1">
                    <a:lumMod val="95000"/>
                    <a:lumOff val="5000"/>
                  </a:schemeClr>
                </a:solidFill>
              </a:rPr>
              <a:t>switchport mode dot1q-tunnel</a:t>
            </a:r>
            <a:r>
              <a:rPr lang="zh-CN" altLang="en-US" sz="2200" dirty="0">
                <a:solidFill>
                  <a:schemeClr val="tx1">
                    <a:lumMod val="95000"/>
                    <a:lumOff val="5000"/>
                  </a:schemeClr>
                </a:solidFill>
              </a:rPr>
              <a:t>：配置交换机接口为隧道接口（非</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），以便与用户交换机的</a:t>
            </a:r>
            <a:r>
              <a:rPr lang="en-US" altLang="zh-CN" sz="2200" dirty="0">
                <a:solidFill>
                  <a:schemeClr val="tx1">
                    <a:lumMod val="95000"/>
                    <a:lumOff val="5000"/>
                  </a:schemeClr>
                </a:solidFill>
              </a:rPr>
              <a:t>trunk</a:t>
            </a:r>
            <a:r>
              <a:rPr lang="zh-CN" altLang="en-US" sz="2200" dirty="0">
                <a:solidFill>
                  <a:schemeClr val="tx1">
                    <a:lumMod val="95000"/>
                    <a:lumOff val="5000"/>
                  </a:schemeClr>
                </a:solidFill>
              </a:rPr>
              <a:t>接口形成不对称链路。</a:t>
            </a:r>
          </a:p>
          <a:p>
            <a:pPr marL="361950" indent="-361950">
              <a:lnSpc>
                <a:spcPct val="100000"/>
              </a:lnSpc>
              <a:buFont typeface="+mj-lt"/>
              <a:buAutoNum type="arabicPeriod"/>
            </a:pPr>
            <a:endParaRPr lang="en-US" altLang="zh-CN" dirty="0">
              <a:solidFill>
                <a:schemeClr val="tx1">
                  <a:lumMod val="95000"/>
                  <a:lumOff val="5000"/>
                </a:schemeClr>
              </a:solidFill>
            </a:endParaRPr>
          </a:p>
        </p:txBody>
      </p:sp>
    </p:spTree>
    <p:extLst>
      <p:ext uri="{BB962C8B-B14F-4D97-AF65-F5344CB8AC3E}">
        <p14:creationId xmlns:p14="http://schemas.microsoft.com/office/powerpoint/2010/main" val="4288946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3403C-4852-5DD6-E972-2957095992A8}"/>
              </a:ext>
            </a:extLst>
          </p:cNvPr>
          <p:cNvSpPr>
            <a:spLocks noGrp="1"/>
          </p:cNvSpPr>
          <p:nvPr>
            <p:ph type="title"/>
          </p:nvPr>
        </p:nvSpPr>
        <p:spPr/>
        <p:txBody>
          <a:bodyPr/>
          <a:lstStyle/>
          <a:p>
            <a:r>
              <a:rPr lang="en-US" altLang="zh-CN" dirty="0"/>
              <a:t>VLAN</a:t>
            </a:r>
            <a:r>
              <a:rPr lang="zh-CN" altLang="en-US" dirty="0"/>
              <a:t>实验</a:t>
            </a:r>
          </a:p>
        </p:txBody>
      </p:sp>
      <p:sp>
        <p:nvSpPr>
          <p:cNvPr id="4" name="文本占位符 3">
            <a:extLst>
              <a:ext uri="{FF2B5EF4-FFF2-40B4-BE49-F238E27FC236}">
                <a16:creationId xmlns:a16="http://schemas.microsoft.com/office/drawing/2014/main" id="{1D68EB20-BA71-EE8D-73A1-056B7EFC7D3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48823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4032157-EBE2-7BB3-FC29-940D29CC9EF0}"/>
              </a:ext>
            </a:extLst>
          </p:cNvPr>
          <p:cNvSpPr>
            <a:spLocks noGrp="1"/>
          </p:cNvSpPr>
          <p:nvPr>
            <p:ph type="title"/>
          </p:nvPr>
        </p:nvSpPr>
        <p:spPr/>
        <p:txBody>
          <a:bodyPr/>
          <a:lstStyle/>
          <a:p>
            <a:r>
              <a:rPr lang="en-US" altLang="zh-CN" dirty="0"/>
              <a:t>VLAN</a:t>
            </a:r>
            <a:r>
              <a:rPr lang="zh-CN" altLang="en-US" dirty="0"/>
              <a:t>实验</a:t>
            </a:r>
          </a:p>
        </p:txBody>
      </p:sp>
      <p:sp>
        <p:nvSpPr>
          <p:cNvPr id="8" name="内容占位符 7">
            <a:extLst>
              <a:ext uri="{FF2B5EF4-FFF2-40B4-BE49-F238E27FC236}">
                <a16:creationId xmlns:a16="http://schemas.microsoft.com/office/drawing/2014/main" id="{90EA2D99-9F46-6373-7BB5-D8430FB40E83}"/>
              </a:ext>
            </a:extLst>
          </p:cNvPr>
          <p:cNvSpPr>
            <a:spLocks noGrp="1"/>
          </p:cNvSpPr>
          <p:nvPr>
            <p:ph idx="1"/>
          </p:nvPr>
        </p:nvSpPr>
        <p:spPr>
          <a:xfrm>
            <a:off x="1097280" y="1845734"/>
            <a:ext cx="4998720" cy="4474236"/>
          </a:xfrm>
        </p:spPr>
        <p:txBody>
          <a:bodyPr>
            <a:normAutofit/>
          </a:bodyPr>
          <a:lstStyle/>
          <a:p>
            <a:pPr>
              <a:buFont typeface="Wingdings" panose="05000000000000000000" pitchFamily="2" charset="2"/>
              <a:buChar char="p"/>
            </a:pPr>
            <a:r>
              <a:rPr lang="en-US" altLang="zh-CN" sz="2400" dirty="0"/>
              <a:t>【</a:t>
            </a:r>
            <a:r>
              <a:rPr lang="zh-CN" altLang="en-US" sz="2400" dirty="0"/>
              <a:t>实验目的</a:t>
            </a:r>
            <a:r>
              <a:rPr lang="en-US" altLang="zh-CN" sz="2400" dirty="0"/>
              <a:t>】</a:t>
            </a:r>
          </a:p>
          <a:p>
            <a:pPr lvl="1">
              <a:buFont typeface="Wingdings" panose="05000000000000000000" pitchFamily="2" charset="2"/>
              <a:buChar char="p"/>
            </a:pPr>
            <a:r>
              <a:rPr lang="zh-CN" altLang="en-US" sz="2000" dirty="0"/>
              <a:t>了解</a:t>
            </a:r>
            <a:r>
              <a:rPr lang="en-US" altLang="zh-CN" sz="2000" dirty="0"/>
              <a:t>VLAN</a:t>
            </a:r>
            <a:r>
              <a:rPr lang="zh-CN" altLang="en-US" sz="2000" dirty="0"/>
              <a:t>交换机的特性与应用场合</a:t>
            </a:r>
          </a:p>
          <a:p>
            <a:pPr lvl="1">
              <a:buFont typeface="Wingdings" panose="05000000000000000000" pitchFamily="2" charset="2"/>
              <a:buChar char="p"/>
            </a:pPr>
            <a:r>
              <a:rPr lang="zh-CN" altLang="en-US" sz="2000" dirty="0"/>
              <a:t>掌握</a:t>
            </a:r>
            <a:r>
              <a:rPr lang="en-US" altLang="zh-CN" sz="2000" dirty="0"/>
              <a:t>VLAN</a:t>
            </a:r>
            <a:r>
              <a:rPr lang="zh-CN" altLang="en-US" sz="2000" dirty="0"/>
              <a:t>交换机组网的基本配置方法</a:t>
            </a:r>
            <a:endParaRPr lang="en-US" altLang="zh-CN" sz="2000" dirty="0"/>
          </a:p>
          <a:p>
            <a:pPr lvl="1">
              <a:buFont typeface="Wingdings" panose="05000000000000000000" pitchFamily="2" charset="2"/>
              <a:buChar char="p"/>
            </a:pPr>
            <a:endParaRPr lang="zh-CN" altLang="en-US" sz="2000" dirty="0"/>
          </a:p>
          <a:p>
            <a:pPr>
              <a:buFont typeface="Wingdings" panose="05000000000000000000" pitchFamily="2" charset="2"/>
              <a:buChar char="p"/>
            </a:pPr>
            <a:r>
              <a:rPr lang="en-US" altLang="zh-CN" sz="2400" dirty="0"/>
              <a:t>【</a:t>
            </a:r>
            <a:r>
              <a:rPr lang="zh-CN" altLang="en-US" sz="2400" dirty="0"/>
              <a:t>实验环境</a:t>
            </a:r>
            <a:r>
              <a:rPr lang="en-US" altLang="zh-CN" sz="2400" dirty="0"/>
              <a:t>】</a:t>
            </a:r>
          </a:p>
          <a:p>
            <a:pPr lvl="1">
              <a:buFont typeface="Wingdings" panose="05000000000000000000" pitchFamily="2" charset="2"/>
              <a:buChar char="p"/>
            </a:pPr>
            <a:r>
              <a:rPr lang="zh-CN" altLang="en-US" sz="2000" dirty="0"/>
              <a:t>模拟软件</a:t>
            </a:r>
            <a:r>
              <a:rPr lang="en-US" altLang="zh-CN" sz="2000" dirty="0"/>
              <a:t>Cisco Packet Tracer 5.2</a:t>
            </a:r>
          </a:p>
          <a:p>
            <a:pPr lvl="1">
              <a:buFont typeface="Wingdings" panose="05000000000000000000" pitchFamily="2" charset="2"/>
              <a:buChar char="p"/>
            </a:pPr>
            <a:endParaRPr lang="en-US" altLang="zh-CN" sz="2000" dirty="0"/>
          </a:p>
          <a:p>
            <a:pPr>
              <a:buFont typeface="Wingdings" panose="05000000000000000000" pitchFamily="2" charset="2"/>
              <a:buChar char="p"/>
            </a:pPr>
            <a:r>
              <a:rPr lang="en-US" altLang="zh-CN" sz="2400" dirty="0"/>
              <a:t>【</a:t>
            </a:r>
            <a:r>
              <a:rPr lang="zh-CN" altLang="en-US" sz="2400" dirty="0"/>
              <a:t>参考资料</a:t>
            </a:r>
            <a:r>
              <a:rPr lang="en-US" altLang="zh-CN" sz="2400" dirty="0"/>
              <a:t>】</a:t>
            </a:r>
          </a:p>
          <a:p>
            <a:pPr lvl="1">
              <a:buFont typeface="Wingdings" panose="05000000000000000000" pitchFamily="2" charset="2"/>
              <a:buChar char="p"/>
            </a:pPr>
            <a:r>
              <a:rPr lang="en-US" altLang="zh-CN" sz="2000" dirty="0"/>
              <a:t>[1] </a:t>
            </a:r>
            <a:r>
              <a:rPr lang="en-US" altLang="zh-CN" sz="2000" dirty="0" err="1"/>
              <a:t>Jesin</a:t>
            </a:r>
            <a:r>
              <a:rPr lang="en-US" altLang="zh-CN" sz="2000" dirty="0"/>
              <a:t> A, Packet Tracer Network Simulator, </a:t>
            </a:r>
          </a:p>
          <a:p>
            <a:pPr marL="201168" lvl="1" indent="0">
              <a:buNone/>
            </a:pPr>
            <a:r>
              <a:rPr lang="en-US" altLang="zh-CN" sz="2000" dirty="0"/>
              <a:t>Birmingham, UK: </a:t>
            </a:r>
            <a:r>
              <a:rPr lang="en-US" altLang="zh-CN" sz="2000" dirty="0" err="1"/>
              <a:t>Packt</a:t>
            </a:r>
            <a:r>
              <a:rPr lang="en-US" altLang="zh-CN" sz="2000" dirty="0"/>
              <a:t> Publishing, 2014.</a:t>
            </a:r>
          </a:p>
          <a:p>
            <a:pPr lvl="1">
              <a:buFont typeface="Wingdings" panose="05000000000000000000" pitchFamily="2" charset="2"/>
              <a:buChar char="p"/>
            </a:pPr>
            <a:endParaRPr lang="en-US" altLang="zh-CN" dirty="0"/>
          </a:p>
        </p:txBody>
      </p:sp>
      <p:pic>
        <p:nvPicPr>
          <p:cNvPr id="2" name="图片 1">
            <a:extLst>
              <a:ext uri="{FF2B5EF4-FFF2-40B4-BE49-F238E27FC236}">
                <a16:creationId xmlns:a16="http://schemas.microsoft.com/office/drawing/2014/main" id="{A3E61A5D-568E-5129-4839-269BBB64D0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9850" y="1011981"/>
            <a:ext cx="5649113" cy="4925112"/>
          </a:xfrm>
          <a:prstGeom prst="rect">
            <a:avLst/>
          </a:prstGeom>
        </p:spPr>
      </p:pic>
    </p:spTree>
    <p:extLst>
      <p:ext uri="{BB962C8B-B14F-4D97-AF65-F5344CB8AC3E}">
        <p14:creationId xmlns:p14="http://schemas.microsoft.com/office/powerpoint/2010/main" val="2782332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D68E8-130D-4C30-BE52-AF2F9A4F5CF8}"/>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87CC2DEB-D88D-4907-8151-F7250E80B9E3}"/>
              </a:ext>
            </a:extLst>
          </p:cNvPr>
          <p:cNvSpPr>
            <a:spLocks noGrp="1"/>
          </p:cNvSpPr>
          <p:nvPr>
            <p:ph idx="1"/>
          </p:nvPr>
        </p:nvSpPr>
        <p:spPr>
          <a:xfrm>
            <a:off x="1097280" y="1845734"/>
            <a:ext cx="4998720" cy="4497916"/>
          </a:xfrm>
        </p:spPr>
        <p:txBody>
          <a:bodyPr/>
          <a:lstStyle/>
          <a:p>
            <a:pPr>
              <a:buFont typeface="Wingdings" panose="05000000000000000000" pitchFamily="2" charset="2"/>
              <a:buChar char="p"/>
            </a:pPr>
            <a:r>
              <a:rPr lang="zh-CN" altLang="en-US" dirty="0"/>
              <a:t>实验器材：</a:t>
            </a:r>
            <a:endParaRPr lang="en-US" altLang="zh-CN" dirty="0"/>
          </a:p>
          <a:p>
            <a:pPr lvl="1">
              <a:buFont typeface="Wingdings" panose="05000000000000000000" pitchFamily="2" charset="2"/>
              <a:buChar char="p"/>
            </a:pPr>
            <a:r>
              <a:rPr lang="en-US" altLang="zh-CN" dirty="0"/>
              <a:t>3560</a:t>
            </a:r>
            <a:r>
              <a:rPr lang="zh-CN" altLang="en-US" dirty="0"/>
              <a:t>交换机</a:t>
            </a:r>
            <a:r>
              <a:rPr lang="en-US" altLang="zh-CN" dirty="0"/>
              <a:t>2</a:t>
            </a:r>
            <a:r>
              <a:rPr lang="zh-CN" altLang="en-US" dirty="0"/>
              <a:t>台；</a:t>
            </a:r>
            <a:endParaRPr lang="en-US" altLang="zh-CN" dirty="0"/>
          </a:p>
          <a:p>
            <a:pPr lvl="1">
              <a:buFont typeface="Wingdings" panose="05000000000000000000" pitchFamily="2" charset="2"/>
              <a:buChar char="p"/>
            </a:pPr>
            <a:r>
              <a:rPr lang="en-US" altLang="zh-CN" dirty="0"/>
              <a:t>PC</a:t>
            </a:r>
            <a:r>
              <a:rPr lang="zh-CN" altLang="en-US" dirty="0"/>
              <a:t>机</a:t>
            </a:r>
            <a:r>
              <a:rPr lang="en-US" altLang="zh-CN" dirty="0"/>
              <a:t>4</a:t>
            </a:r>
            <a:r>
              <a:rPr lang="zh-CN" altLang="en-US" dirty="0"/>
              <a:t>台，</a:t>
            </a:r>
            <a:r>
              <a:rPr lang="en-US" altLang="zh-CN" dirty="0"/>
              <a:t>Laptop2</a:t>
            </a:r>
            <a:r>
              <a:rPr lang="zh-CN" altLang="en-US" dirty="0"/>
              <a:t>台；</a:t>
            </a:r>
            <a:endParaRPr lang="en-US" altLang="zh-CN" dirty="0"/>
          </a:p>
          <a:p>
            <a:pPr lvl="1">
              <a:buFont typeface="Wingdings" panose="05000000000000000000" pitchFamily="2" charset="2"/>
              <a:buChar char="p"/>
            </a:pPr>
            <a:r>
              <a:rPr lang="zh-CN" altLang="en-US" dirty="0"/>
              <a:t>连接线若干；</a:t>
            </a:r>
            <a:endParaRPr lang="en-US" altLang="zh-CN" dirty="0"/>
          </a:p>
          <a:p>
            <a:pPr lvl="1">
              <a:buFont typeface="Wingdings" panose="05000000000000000000" pitchFamily="2" charset="2"/>
              <a:buChar char="p"/>
            </a:pPr>
            <a:endParaRPr lang="zh-CN" altLang="en-US" sz="1600" dirty="0"/>
          </a:p>
          <a:p>
            <a:pPr>
              <a:buFont typeface="Wingdings" panose="05000000000000000000" pitchFamily="2" charset="2"/>
              <a:buChar char="p"/>
            </a:pPr>
            <a:r>
              <a:rPr lang="zh-CN" altLang="en-US" dirty="0"/>
              <a:t>搭建场景：</a:t>
            </a:r>
            <a:endParaRPr lang="en-US" altLang="zh-CN" dirty="0"/>
          </a:p>
          <a:p>
            <a:pPr lvl="1">
              <a:buFont typeface="Wingdings" panose="05000000000000000000" pitchFamily="2" charset="2"/>
              <a:buChar char="p"/>
            </a:pPr>
            <a:r>
              <a:rPr lang="en-US" altLang="zh-CN" dirty="0"/>
              <a:t>A1</a:t>
            </a:r>
            <a:r>
              <a:rPr lang="zh-CN" altLang="en-US" dirty="0"/>
              <a:t>、</a:t>
            </a:r>
            <a:r>
              <a:rPr lang="en-US" altLang="zh-CN" dirty="0"/>
              <a:t>A2</a:t>
            </a:r>
            <a:r>
              <a:rPr lang="zh-CN" altLang="en-US" dirty="0"/>
              <a:t>、</a:t>
            </a:r>
            <a:r>
              <a:rPr lang="en-US" altLang="zh-CN" dirty="0"/>
              <a:t>A3</a:t>
            </a:r>
            <a:r>
              <a:rPr lang="zh-CN" altLang="en-US" dirty="0"/>
              <a:t>属于技术部；</a:t>
            </a:r>
            <a:endParaRPr lang="en-US" altLang="zh-CN" dirty="0"/>
          </a:p>
          <a:p>
            <a:pPr lvl="1">
              <a:buFont typeface="Wingdings" panose="05000000000000000000" pitchFamily="2" charset="2"/>
              <a:buChar char="p"/>
            </a:pPr>
            <a:r>
              <a:rPr lang="en-US" altLang="zh-CN" dirty="0"/>
              <a:t>B1</a:t>
            </a:r>
            <a:r>
              <a:rPr lang="zh-CN" altLang="en-US" dirty="0"/>
              <a:t>、</a:t>
            </a:r>
            <a:r>
              <a:rPr lang="en-US" altLang="zh-CN" dirty="0"/>
              <a:t>B2</a:t>
            </a:r>
            <a:r>
              <a:rPr lang="zh-CN" altLang="en-US" dirty="0"/>
              <a:t>、</a:t>
            </a:r>
            <a:r>
              <a:rPr lang="en-US" altLang="zh-CN" dirty="0"/>
              <a:t>B3</a:t>
            </a:r>
            <a:r>
              <a:rPr lang="zh-CN" altLang="en-US" dirty="0"/>
              <a:t>属于销售部；</a:t>
            </a:r>
            <a:endParaRPr lang="en-US" altLang="zh-CN" dirty="0"/>
          </a:p>
          <a:p>
            <a:pPr lvl="1">
              <a:buFont typeface="Wingdings" panose="05000000000000000000" pitchFamily="2" charset="2"/>
              <a:buChar char="p"/>
            </a:pPr>
            <a:r>
              <a:rPr lang="zh-CN" altLang="en-US" dirty="0"/>
              <a:t>要求同一部门的主机在同一个局域网上；</a:t>
            </a:r>
            <a:endParaRPr lang="en-US" altLang="zh-CN" dirty="0"/>
          </a:p>
          <a:p>
            <a:pPr lvl="1">
              <a:buFont typeface="Wingdings" panose="05000000000000000000" pitchFamily="2" charset="2"/>
              <a:buChar char="p"/>
            </a:pPr>
            <a:endParaRPr lang="zh-CN" altLang="en-US" sz="1600" dirty="0"/>
          </a:p>
          <a:p>
            <a:pPr>
              <a:buFont typeface="Wingdings" panose="05000000000000000000" pitchFamily="2" charset="2"/>
              <a:buChar char="p"/>
            </a:pPr>
            <a:r>
              <a:rPr lang="zh-CN" altLang="en-US" dirty="0"/>
              <a:t>网络拓扑图如右：</a:t>
            </a:r>
          </a:p>
          <a:p>
            <a:pPr lvl="1">
              <a:buFont typeface="Wingdings" panose="05000000000000000000" pitchFamily="2" charset="2"/>
              <a:buChar char="p"/>
            </a:pPr>
            <a:r>
              <a:rPr lang="en-US" altLang="zh-CN" dirty="0"/>
              <a:t>A1</a:t>
            </a:r>
            <a:r>
              <a:rPr lang="zh-CN" altLang="en-US" dirty="0"/>
              <a:t>、</a:t>
            </a:r>
            <a:r>
              <a:rPr lang="en-US" altLang="zh-CN" dirty="0"/>
              <a:t>A2</a:t>
            </a:r>
            <a:r>
              <a:rPr lang="zh-CN" altLang="en-US" dirty="0"/>
              <a:t>、</a:t>
            </a:r>
            <a:r>
              <a:rPr lang="en-US" altLang="zh-CN" dirty="0"/>
              <a:t>B3</a:t>
            </a:r>
            <a:r>
              <a:rPr lang="zh-CN" altLang="en-US" dirty="0"/>
              <a:t>连接在</a:t>
            </a:r>
            <a:r>
              <a:rPr lang="en-US" altLang="zh-CN" dirty="0"/>
              <a:t>Switch1</a:t>
            </a:r>
            <a:r>
              <a:rPr lang="zh-CN" altLang="en-US" dirty="0"/>
              <a:t>上；</a:t>
            </a:r>
            <a:endParaRPr lang="en-US" altLang="zh-CN" dirty="0"/>
          </a:p>
          <a:p>
            <a:pPr lvl="1">
              <a:buFont typeface="Wingdings" panose="05000000000000000000" pitchFamily="2" charset="2"/>
              <a:buChar char="p"/>
            </a:pPr>
            <a:r>
              <a:rPr lang="en-US" altLang="zh-CN" dirty="0"/>
              <a:t>B1</a:t>
            </a:r>
            <a:r>
              <a:rPr lang="zh-CN" altLang="en-US" dirty="0"/>
              <a:t>、</a:t>
            </a:r>
            <a:r>
              <a:rPr lang="en-US" altLang="zh-CN" dirty="0"/>
              <a:t>B2</a:t>
            </a:r>
            <a:r>
              <a:rPr lang="zh-CN" altLang="en-US" dirty="0"/>
              <a:t>、</a:t>
            </a:r>
            <a:r>
              <a:rPr lang="en-US" altLang="zh-CN" dirty="0"/>
              <a:t>A3</a:t>
            </a:r>
            <a:r>
              <a:rPr lang="zh-CN" altLang="en-US" dirty="0"/>
              <a:t>连接在</a:t>
            </a:r>
            <a:r>
              <a:rPr lang="en-US" altLang="zh-CN" dirty="0"/>
              <a:t>Switch2</a:t>
            </a:r>
            <a:r>
              <a:rPr lang="zh-CN" altLang="en-US" dirty="0"/>
              <a:t>上；</a:t>
            </a:r>
          </a:p>
        </p:txBody>
      </p:sp>
      <p:pic>
        <p:nvPicPr>
          <p:cNvPr id="4" name="图片 3">
            <a:extLst>
              <a:ext uri="{FF2B5EF4-FFF2-40B4-BE49-F238E27FC236}">
                <a16:creationId xmlns:a16="http://schemas.microsoft.com/office/drawing/2014/main" id="{1AAF6498-C527-4CA5-81BF-622846C19B4F}"/>
              </a:ext>
            </a:extLst>
          </p:cNvPr>
          <p:cNvPicPr>
            <a:picLocks noChangeAspect="1"/>
          </p:cNvPicPr>
          <p:nvPr/>
        </p:nvPicPr>
        <p:blipFill>
          <a:blip r:embed="rId2"/>
          <a:stretch>
            <a:fillRect/>
          </a:stretch>
        </p:blipFill>
        <p:spPr>
          <a:xfrm>
            <a:off x="5734433" y="1985168"/>
            <a:ext cx="6133333" cy="4219048"/>
          </a:xfrm>
          <a:prstGeom prst="rect">
            <a:avLst/>
          </a:prstGeom>
        </p:spPr>
      </p:pic>
    </p:spTree>
    <p:extLst>
      <p:ext uri="{BB962C8B-B14F-4D97-AF65-F5344CB8AC3E}">
        <p14:creationId xmlns:p14="http://schemas.microsoft.com/office/powerpoint/2010/main" val="2499375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80" y="1845732"/>
            <a:ext cx="10227858" cy="5012268"/>
          </a:xfrm>
        </p:spPr>
        <p:txBody>
          <a:bodyPr>
            <a:normAutofit/>
          </a:bodyPr>
          <a:lstStyle/>
          <a:p>
            <a:pPr marL="0" indent="0" algn="just">
              <a:buNone/>
            </a:pPr>
            <a:r>
              <a:rPr lang="zh-CN" altLang="en-US" dirty="0"/>
              <a:t>交换机端口连接配置</a:t>
            </a:r>
            <a:r>
              <a:rPr lang="en-US" altLang="zh-CN" dirty="0"/>
              <a:t>					</a:t>
            </a:r>
            <a:r>
              <a:rPr lang="zh-CN" altLang="en-US" dirty="0"/>
              <a:t>主机</a:t>
            </a:r>
            <a:r>
              <a:rPr lang="en-US" altLang="zh-CN" dirty="0"/>
              <a:t>IP</a:t>
            </a:r>
            <a:r>
              <a:rPr lang="zh-CN" altLang="en-US" dirty="0"/>
              <a:t>地址配置</a:t>
            </a:r>
          </a:p>
          <a:p>
            <a:pPr marL="0" indent="0">
              <a:buNone/>
            </a:pPr>
            <a:endParaRPr lang="zh-CN" altLang="en-US" dirty="0"/>
          </a:p>
        </p:txBody>
      </p:sp>
      <p:graphicFrame>
        <p:nvGraphicFramePr>
          <p:cNvPr id="4" name="表格 4">
            <a:extLst>
              <a:ext uri="{FF2B5EF4-FFF2-40B4-BE49-F238E27FC236}">
                <a16:creationId xmlns:a16="http://schemas.microsoft.com/office/drawing/2014/main" id="{1D5AC8C7-EE2C-4876-92E2-F8027E0A23BF}"/>
              </a:ext>
            </a:extLst>
          </p:cNvPr>
          <p:cNvGraphicFramePr>
            <a:graphicFrameLocks/>
          </p:cNvGraphicFramePr>
          <p:nvPr>
            <p:extLst>
              <p:ext uri="{D42A27DB-BD31-4B8C-83A1-F6EECF244321}">
                <p14:modId xmlns:p14="http://schemas.microsoft.com/office/powerpoint/2010/main" val="2157850525"/>
              </p:ext>
            </p:extLst>
          </p:nvPr>
        </p:nvGraphicFramePr>
        <p:xfrm>
          <a:off x="1097280" y="2453208"/>
          <a:ext cx="5989640" cy="2559065"/>
        </p:xfrm>
        <a:graphic>
          <a:graphicData uri="http://schemas.openxmlformats.org/drawingml/2006/table">
            <a:tbl>
              <a:tblPr firstRow="1" bandRow="1">
                <a:tableStyleId>{5C22544A-7EE6-4342-B048-85BDC9FD1C3A}</a:tableStyleId>
              </a:tblPr>
              <a:tblGrid>
                <a:gridCol w="1497410">
                  <a:extLst>
                    <a:ext uri="{9D8B030D-6E8A-4147-A177-3AD203B41FA5}">
                      <a16:colId xmlns:a16="http://schemas.microsoft.com/office/drawing/2014/main" val="1476362690"/>
                    </a:ext>
                  </a:extLst>
                </a:gridCol>
                <a:gridCol w="1497410">
                  <a:extLst>
                    <a:ext uri="{9D8B030D-6E8A-4147-A177-3AD203B41FA5}">
                      <a16:colId xmlns:a16="http://schemas.microsoft.com/office/drawing/2014/main" val="2619817971"/>
                    </a:ext>
                  </a:extLst>
                </a:gridCol>
                <a:gridCol w="1497410">
                  <a:extLst>
                    <a:ext uri="{9D8B030D-6E8A-4147-A177-3AD203B41FA5}">
                      <a16:colId xmlns:a16="http://schemas.microsoft.com/office/drawing/2014/main" val="1299595457"/>
                    </a:ext>
                  </a:extLst>
                </a:gridCol>
                <a:gridCol w="1497410">
                  <a:extLst>
                    <a:ext uri="{9D8B030D-6E8A-4147-A177-3AD203B41FA5}">
                      <a16:colId xmlns:a16="http://schemas.microsoft.com/office/drawing/2014/main" val="3782161356"/>
                    </a:ext>
                  </a:extLst>
                </a:gridCol>
              </a:tblGrid>
              <a:tr h="408181">
                <a:tc gridSpan="2">
                  <a:txBody>
                    <a:bodyPr/>
                    <a:lstStyle/>
                    <a:p>
                      <a:pPr algn="ctr"/>
                      <a:r>
                        <a:rPr lang="en-US" altLang="zh-CN" sz="1400" dirty="0"/>
                        <a:t>Switch1 Interfaces</a:t>
                      </a:r>
                      <a:endParaRPr lang="zh-CN" altLang="en-US" sz="1400" dirty="0"/>
                    </a:p>
                  </a:txBody>
                  <a:tcPr anchor="ctr"/>
                </a:tc>
                <a:tc hMerge="1">
                  <a:txBody>
                    <a:bodyPr/>
                    <a:lstStyle/>
                    <a:p>
                      <a:pPr algn="ctr"/>
                      <a:endParaRPr lang="zh-CN" altLang="en-US"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Switch2 Interfaces</a:t>
                      </a:r>
                      <a:endParaRPr lang="zh-CN" altLang="en-US" sz="1400" dirty="0"/>
                    </a:p>
                  </a:txBody>
                  <a:tcPr anchor="ctr"/>
                </a:tc>
                <a:tc hMerge="1">
                  <a:txBody>
                    <a:bodyPr/>
                    <a:lstStyle/>
                    <a:p>
                      <a:pPr algn="ctr"/>
                      <a:endParaRPr lang="zh-CN" altLang="en-US" dirty="0"/>
                    </a:p>
                  </a:txBody>
                  <a:tcPr anchor="ctr"/>
                </a:tc>
                <a:extLst>
                  <a:ext uri="{0D108BD9-81ED-4DB2-BD59-A6C34878D82A}">
                    <a16:rowId xmlns:a16="http://schemas.microsoft.com/office/drawing/2014/main" val="649786413"/>
                  </a:ext>
                </a:extLst>
              </a:tr>
              <a:tr h="408181">
                <a:tc>
                  <a:txBody>
                    <a:bodyPr/>
                    <a:lstStyle/>
                    <a:p>
                      <a:pPr algn="ctr"/>
                      <a:r>
                        <a:rPr lang="en-US" altLang="zh-CN" sz="1400" dirty="0"/>
                        <a:t>From</a:t>
                      </a:r>
                      <a:endParaRPr lang="zh-CN" altLang="en-US" sz="1400" dirty="0"/>
                    </a:p>
                  </a:txBody>
                  <a:tcPr anchor="ctr">
                    <a:solidFill>
                      <a:srgbClr val="1CADE4"/>
                    </a:solidFill>
                  </a:tcPr>
                </a:tc>
                <a:tc>
                  <a:txBody>
                    <a:bodyPr/>
                    <a:lstStyle/>
                    <a:p>
                      <a:pPr algn="ctr"/>
                      <a:r>
                        <a:rPr lang="en-US" altLang="zh-CN" sz="1400" dirty="0"/>
                        <a:t>To</a:t>
                      </a:r>
                      <a:endParaRPr lang="zh-CN" altLang="en-US" sz="1400" dirty="0"/>
                    </a:p>
                  </a:txBody>
                  <a:tcPr anchor="ctr">
                    <a:solidFill>
                      <a:srgbClr val="1CADE4"/>
                    </a:solidFill>
                  </a:tcPr>
                </a:tc>
                <a:tc>
                  <a:txBody>
                    <a:bodyPr/>
                    <a:lstStyle/>
                    <a:p>
                      <a:pPr algn="ctr"/>
                      <a:r>
                        <a:rPr lang="en-US" altLang="zh-CN" sz="1400" dirty="0"/>
                        <a:t>From</a:t>
                      </a:r>
                      <a:endParaRPr lang="zh-CN" altLang="en-US" sz="1400" dirty="0"/>
                    </a:p>
                  </a:txBody>
                  <a:tcPr anchor="ctr">
                    <a:solidFill>
                      <a:srgbClr val="1CADE4"/>
                    </a:solidFill>
                  </a:tcPr>
                </a:tc>
                <a:tc>
                  <a:txBody>
                    <a:bodyPr/>
                    <a:lstStyle/>
                    <a:p>
                      <a:pPr algn="ctr"/>
                      <a:r>
                        <a:rPr lang="en-US" altLang="zh-CN" sz="1400" dirty="0"/>
                        <a:t>To</a:t>
                      </a:r>
                      <a:endParaRPr lang="zh-CN" altLang="en-US" sz="1400" dirty="0"/>
                    </a:p>
                  </a:txBody>
                  <a:tcPr anchor="ctr">
                    <a:solidFill>
                      <a:srgbClr val="1CADE4"/>
                    </a:solidFill>
                  </a:tcPr>
                </a:tc>
                <a:extLst>
                  <a:ext uri="{0D108BD9-81ED-4DB2-BD59-A6C34878D82A}">
                    <a16:rowId xmlns:a16="http://schemas.microsoft.com/office/drawing/2014/main" val="2913649832"/>
                  </a:ext>
                </a:extLst>
              </a:tr>
              <a:tr h="408181">
                <a:tc>
                  <a:txBody>
                    <a:bodyPr/>
                    <a:lstStyle/>
                    <a:p>
                      <a:pPr algn="ctr"/>
                      <a:r>
                        <a:rPr lang="en-US" altLang="zh-CN" sz="1400" dirty="0" err="1"/>
                        <a:t>FastEthernet</a:t>
                      </a:r>
                      <a:r>
                        <a:rPr lang="en-US" altLang="zh-CN" sz="1400" dirty="0"/>
                        <a:t> 0/1 </a:t>
                      </a:r>
                      <a:endParaRPr lang="zh-CN" altLang="en-US" sz="1400" dirty="0"/>
                    </a:p>
                  </a:txBody>
                  <a:tcPr anchor="ctr"/>
                </a:tc>
                <a:tc>
                  <a:txBody>
                    <a:bodyPr/>
                    <a:lstStyle/>
                    <a:p>
                      <a:pPr algn="ctr"/>
                      <a:r>
                        <a:rPr lang="en-US" altLang="zh-CN" sz="1400" dirty="0"/>
                        <a:t>A1</a:t>
                      </a:r>
                      <a:endParaRPr lang="zh-CN" altLang="en-US" sz="1400" dirty="0"/>
                    </a:p>
                  </a:txBody>
                  <a:tcPr anchor="ctr"/>
                </a:tc>
                <a:tc>
                  <a:txBody>
                    <a:bodyPr/>
                    <a:lstStyle/>
                    <a:p>
                      <a:pPr algn="ctr"/>
                      <a:r>
                        <a:rPr lang="en-US" altLang="zh-CN" sz="1400" dirty="0" err="1"/>
                        <a:t>FastEthernet</a:t>
                      </a:r>
                      <a:r>
                        <a:rPr lang="en-US" altLang="zh-CN" sz="1400" dirty="0"/>
                        <a:t> 0/1 </a:t>
                      </a:r>
                      <a:endParaRPr lang="zh-CN" altLang="en-US" sz="1400" dirty="0"/>
                    </a:p>
                  </a:txBody>
                  <a:tcPr anchor="ctr"/>
                </a:tc>
                <a:tc>
                  <a:txBody>
                    <a:bodyPr/>
                    <a:lstStyle/>
                    <a:p>
                      <a:pPr algn="ctr"/>
                      <a:r>
                        <a:rPr lang="en-US" altLang="zh-CN" sz="1400" dirty="0"/>
                        <a:t>B1</a:t>
                      </a:r>
                      <a:endParaRPr lang="zh-CN" altLang="en-US" sz="1400" dirty="0"/>
                    </a:p>
                  </a:txBody>
                  <a:tcPr anchor="ctr"/>
                </a:tc>
                <a:extLst>
                  <a:ext uri="{0D108BD9-81ED-4DB2-BD59-A6C34878D82A}">
                    <a16:rowId xmlns:a16="http://schemas.microsoft.com/office/drawing/2014/main" val="3612912293"/>
                  </a:ext>
                </a:extLst>
              </a:tr>
              <a:tr h="408181">
                <a:tc>
                  <a:txBody>
                    <a:bodyPr/>
                    <a:lstStyle/>
                    <a:p>
                      <a:pPr algn="ctr"/>
                      <a:r>
                        <a:rPr lang="en-US" altLang="zh-CN" sz="1400" dirty="0" err="1"/>
                        <a:t>FastEthernet</a:t>
                      </a:r>
                      <a:r>
                        <a:rPr lang="en-US" altLang="zh-CN" sz="1400" dirty="0"/>
                        <a:t> 0/2 </a:t>
                      </a:r>
                      <a:endParaRPr lang="zh-CN" altLang="en-US" sz="1400" dirty="0"/>
                    </a:p>
                  </a:txBody>
                  <a:tcPr anchor="ctr"/>
                </a:tc>
                <a:tc>
                  <a:txBody>
                    <a:bodyPr/>
                    <a:lstStyle/>
                    <a:p>
                      <a:pPr algn="ctr"/>
                      <a:r>
                        <a:rPr lang="en-US" altLang="zh-CN" sz="1400" dirty="0"/>
                        <a:t>A2</a:t>
                      </a:r>
                      <a:endParaRPr lang="zh-CN" altLang="en-US" sz="1400" dirty="0"/>
                    </a:p>
                  </a:txBody>
                  <a:tcPr anchor="ctr"/>
                </a:tc>
                <a:tc>
                  <a:txBody>
                    <a:bodyPr/>
                    <a:lstStyle/>
                    <a:p>
                      <a:pPr algn="ctr"/>
                      <a:r>
                        <a:rPr lang="en-US" altLang="zh-CN" sz="1400" dirty="0" err="1"/>
                        <a:t>FastEthernet</a:t>
                      </a:r>
                      <a:r>
                        <a:rPr lang="en-US" altLang="zh-CN" sz="1400" dirty="0"/>
                        <a:t> 0/2 </a:t>
                      </a:r>
                      <a:endParaRPr lang="zh-CN" altLang="en-US" sz="1400" dirty="0"/>
                    </a:p>
                  </a:txBody>
                  <a:tcPr anchor="ctr"/>
                </a:tc>
                <a:tc>
                  <a:txBody>
                    <a:bodyPr/>
                    <a:lstStyle/>
                    <a:p>
                      <a:pPr algn="ctr"/>
                      <a:r>
                        <a:rPr lang="en-US" altLang="zh-CN" sz="1400" dirty="0"/>
                        <a:t>B2</a:t>
                      </a:r>
                      <a:endParaRPr lang="zh-CN" altLang="en-US" sz="1400" dirty="0"/>
                    </a:p>
                  </a:txBody>
                  <a:tcPr anchor="ctr"/>
                </a:tc>
                <a:extLst>
                  <a:ext uri="{0D108BD9-81ED-4DB2-BD59-A6C34878D82A}">
                    <a16:rowId xmlns:a16="http://schemas.microsoft.com/office/drawing/2014/main" val="1452637952"/>
                  </a:ext>
                </a:extLst>
              </a:tr>
              <a:tr h="408181">
                <a:tc>
                  <a:txBody>
                    <a:bodyPr/>
                    <a:lstStyle/>
                    <a:p>
                      <a:pPr algn="ctr"/>
                      <a:r>
                        <a:rPr lang="en-US" altLang="zh-CN" sz="1400" dirty="0" err="1"/>
                        <a:t>FastEthernet</a:t>
                      </a:r>
                      <a:r>
                        <a:rPr lang="en-US" altLang="zh-CN" sz="1400" dirty="0"/>
                        <a:t> 0/3</a:t>
                      </a:r>
                      <a:endParaRPr lang="zh-CN" altLang="en-US" sz="1400" dirty="0"/>
                    </a:p>
                  </a:txBody>
                  <a:tcPr anchor="ctr"/>
                </a:tc>
                <a:tc>
                  <a:txBody>
                    <a:bodyPr/>
                    <a:lstStyle/>
                    <a:p>
                      <a:pPr algn="ctr"/>
                      <a:r>
                        <a:rPr lang="en-US" altLang="zh-CN" sz="1400" dirty="0"/>
                        <a:t>A3</a:t>
                      </a:r>
                      <a:endParaRPr lang="zh-CN" altLang="en-US" sz="1400" dirty="0"/>
                    </a:p>
                  </a:txBody>
                  <a:tcPr anchor="ctr"/>
                </a:tc>
                <a:tc>
                  <a:txBody>
                    <a:bodyPr/>
                    <a:lstStyle/>
                    <a:p>
                      <a:pPr algn="ctr"/>
                      <a:r>
                        <a:rPr lang="en-US" altLang="zh-CN" sz="1400" dirty="0" err="1"/>
                        <a:t>FastEthernet</a:t>
                      </a:r>
                      <a:r>
                        <a:rPr lang="en-US" altLang="zh-CN" sz="1400" dirty="0"/>
                        <a:t> 0/3</a:t>
                      </a:r>
                      <a:endParaRPr lang="zh-CN" altLang="en-US" sz="1400" dirty="0"/>
                    </a:p>
                  </a:txBody>
                  <a:tcPr anchor="ctr"/>
                </a:tc>
                <a:tc>
                  <a:txBody>
                    <a:bodyPr/>
                    <a:lstStyle/>
                    <a:p>
                      <a:pPr algn="ctr"/>
                      <a:r>
                        <a:rPr lang="en-US" altLang="zh-CN" sz="1400" dirty="0"/>
                        <a:t>B3</a:t>
                      </a:r>
                      <a:endParaRPr lang="zh-CN" altLang="en-US" sz="1400" dirty="0"/>
                    </a:p>
                  </a:txBody>
                  <a:tcPr anchor="ctr"/>
                </a:tc>
                <a:extLst>
                  <a:ext uri="{0D108BD9-81ED-4DB2-BD59-A6C34878D82A}">
                    <a16:rowId xmlns:a16="http://schemas.microsoft.com/office/drawing/2014/main" val="3401607015"/>
                  </a:ext>
                </a:extLst>
              </a:tr>
              <a:tr h="437943">
                <a:tc>
                  <a:txBody>
                    <a:bodyPr/>
                    <a:lstStyle/>
                    <a:p>
                      <a:pPr algn="ctr"/>
                      <a:r>
                        <a:rPr lang="en-US" altLang="zh-CN" sz="1400" dirty="0" err="1"/>
                        <a:t>FastEthernet</a:t>
                      </a:r>
                      <a:r>
                        <a:rPr lang="en-US" altLang="zh-CN" sz="1400" dirty="0"/>
                        <a:t> 0/11</a:t>
                      </a:r>
                      <a:endParaRPr lang="zh-CN" altLang="en-US" sz="1400" dirty="0"/>
                    </a:p>
                  </a:txBody>
                  <a:tcPr anchor="ctr"/>
                </a:tc>
                <a:tc>
                  <a:txBody>
                    <a:bodyPr/>
                    <a:lstStyle/>
                    <a:p>
                      <a:pPr algn="ctr"/>
                      <a:r>
                        <a:rPr lang="en-US" altLang="zh-CN" sz="1400" dirty="0"/>
                        <a:t>Switch2,</a:t>
                      </a:r>
                    </a:p>
                    <a:p>
                      <a:pPr algn="ctr"/>
                      <a:r>
                        <a:rPr lang="en-US" altLang="zh-CN" sz="1400" dirty="0" err="1"/>
                        <a:t>FastEthernet</a:t>
                      </a:r>
                      <a:r>
                        <a:rPr lang="en-US" altLang="zh-CN" sz="1400" dirty="0"/>
                        <a:t> 0/11</a:t>
                      </a:r>
                      <a:endParaRPr lang="zh-CN" altLang="en-US" sz="1400" dirty="0"/>
                    </a:p>
                  </a:txBody>
                  <a:tcPr anchor="ctr"/>
                </a:tc>
                <a:tc>
                  <a:txBody>
                    <a:bodyPr/>
                    <a:lstStyle/>
                    <a:p>
                      <a:pPr algn="ctr"/>
                      <a:r>
                        <a:rPr lang="en-US" altLang="zh-CN" sz="1400" dirty="0" err="1"/>
                        <a:t>FastEthernet</a:t>
                      </a:r>
                      <a:r>
                        <a:rPr lang="en-US" altLang="zh-CN" sz="1400" dirty="0"/>
                        <a:t> 0/11</a:t>
                      </a:r>
                      <a:endParaRPr lang="zh-CN" altLang="en-US" sz="1400" dirty="0"/>
                    </a:p>
                  </a:txBody>
                  <a:tcPr anchor="ctr"/>
                </a:tc>
                <a:tc>
                  <a:txBody>
                    <a:bodyPr/>
                    <a:lstStyle/>
                    <a:p>
                      <a:pPr algn="ctr"/>
                      <a:r>
                        <a:rPr lang="en-US" altLang="zh-CN" sz="1400" dirty="0"/>
                        <a:t>Switch1,</a:t>
                      </a:r>
                    </a:p>
                    <a:p>
                      <a:pPr algn="ctr"/>
                      <a:r>
                        <a:rPr lang="en-US" altLang="zh-CN" sz="1400" dirty="0" err="1"/>
                        <a:t>FastEthernet</a:t>
                      </a:r>
                      <a:r>
                        <a:rPr lang="en-US" altLang="zh-CN" sz="1400" dirty="0"/>
                        <a:t> 0/11</a:t>
                      </a:r>
                      <a:endParaRPr lang="zh-CN" altLang="en-US" sz="1400" dirty="0"/>
                    </a:p>
                  </a:txBody>
                  <a:tcPr anchor="ctr"/>
                </a:tc>
                <a:extLst>
                  <a:ext uri="{0D108BD9-81ED-4DB2-BD59-A6C34878D82A}">
                    <a16:rowId xmlns:a16="http://schemas.microsoft.com/office/drawing/2014/main" val="2060270396"/>
                  </a:ext>
                </a:extLst>
              </a:tr>
            </a:tbl>
          </a:graphicData>
        </a:graphic>
      </p:graphicFrame>
      <p:graphicFrame>
        <p:nvGraphicFramePr>
          <p:cNvPr id="5" name="表格 4">
            <a:extLst>
              <a:ext uri="{FF2B5EF4-FFF2-40B4-BE49-F238E27FC236}">
                <a16:creationId xmlns:a16="http://schemas.microsoft.com/office/drawing/2014/main" id="{A1034C01-030E-49C2-B5B2-0EAE3D6072C8}"/>
              </a:ext>
            </a:extLst>
          </p:cNvPr>
          <p:cNvGraphicFramePr>
            <a:graphicFrameLocks/>
          </p:cNvGraphicFramePr>
          <p:nvPr>
            <p:extLst>
              <p:ext uri="{D42A27DB-BD31-4B8C-83A1-F6EECF244321}">
                <p14:modId xmlns:p14="http://schemas.microsoft.com/office/powerpoint/2010/main" val="1881306537"/>
              </p:ext>
            </p:extLst>
          </p:nvPr>
        </p:nvGraphicFramePr>
        <p:xfrm>
          <a:off x="7648575" y="2453208"/>
          <a:ext cx="3676563" cy="2946553"/>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619817971"/>
                    </a:ext>
                  </a:extLst>
                </a:gridCol>
                <a:gridCol w="1362075">
                  <a:extLst>
                    <a:ext uri="{9D8B030D-6E8A-4147-A177-3AD203B41FA5}">
                      <a16:colId xmlns:a16="http://schemas.microsoft.com/office/drawing/2014/main" val="1299595457"/>
                    </a:ext>
                  </a:extLst>
                </a:gridCol>
                <a:gridCol w="1438188">
                  <a:extLst>
                    <a:ext uri="{9D8B030D-6E8A-4147-A177-3AD203B41FA5}">
                      <a16:colId xmlns:a16="http://schemas.microsoft.com/office/drawing/2014/main" val="3782161356"/>
                    </a:ext>
                  </a:extLst>
                </a:gridCol>
              </a:tblGrid>
              <a:tr h="408181">
                <a:tc>
                  <a:txBody>
                    <a:bodyPr/>
                    <a:lstStyle/>
                    <a:p>
                      <a:pPr algn="ctr"/>
                      <a:r>
                        <a:rPr lang="zh-CN" altLang="en-US" sz="1400" dirty="0"/>
                        <a:t>主机</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IP</a:t>
                      </a:r>
                      <a:r>
                        <a:rPr lang="zh-CN" altLang="en-US" sz="1400" dirty="0"/>
                        <a:t>地址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子网掩码</a:t>
                      </a:r>
                    </a:p>
                  </a:txBody>
                  <a:tcPr anchor="ctr"/>
                </a:tc>
                <a:extLst>
                  <a:ext uri="{0D108BD9-81ED-4DB2-BD59-A6C34878D82A}">
                    <a16:rowId xmlns:a16="http://schemas.microsoft.com/office/drawing/2014/main" val="649786413"/>
                  </a:ext>
                </a:extLst>
              </a:tr>
              <a:tr h="408181">
                <a:tc>
                  <a:txBody>
                    <a:bodyPr/>
                    <a:lstStyle/>
                    <a:p>
                      <a:pPr algn="ctr"/>
                      <a:r>
                        <a:rPr lang="en-US" altLang="zh-CN" sz="1400" dirty="0"/>
                        <a:t>A1</a:t>
                      </a:r>
                      <a:endParaRPr lang="zh-CN" altLang="en-US" sz="1400" dirty="0"/>
                    </a:p>
                  </a:txBody>
                  <a:tcPr anchor="ctr"/>
                </a:tc>
                <a:tc>
                  <a:txBody>
                    <a:bodyPr/>
                    <a:lstStyle/>
                    <a:p>
                      <a:pPr algn="ctr"/>
                      <a:r>
                        <a:rPr lang="en-US" altLang="zh-CN" sz="1400" dirty="0"/>
                        <a:t>192.168.1.11</a:t>
                      </a:r>
                      <a:endParaRPr lang="zh-CN" altLang="en-US" sz="1400" dirty="0"/>
                    </a:p>
                  </a:txBody>
                  <a:tcPr anchor="ctr"/>
                </a:tc>
                <a:tc>
                  <a:txBody>
                    <a:bodyPr/>
                    <a:lstStyle/>
                    <a:p>
                      <a:pPr algn="ctr"/>
                      <a:r>
                        <a:rPr lang="en-US" altLang="zh-CN" sz="1400" dirty="0"/>
                        <a:t>255.255.255.0</a:t>
                      </a:r>
                      <a:endParaRPr lang="zh-CN" altLang="en-US" sz="1400" dirty="0"/>
                    </a:p>
                  </a:txBody>
                  <a:tcPr anchor="ctr"/>
                </a:tc>
                <a:extLst>
                  <a:ext uri="{0D108BD9-81ED-4DB2-BD59-A6C34878D82A}">
                    <a16:rowId xmlns:a16="http://schemas.microsoft.com/office/drawing/2014/main" val="3612912293"/>
                  </a:ext>
                </a:extLst>
              </a:tr>
              <a:tr h="408181">
                <a:tc>
                  <a:txBody>
                    <a:bodyPr/>
                    <a:lstStyle/>
                    <a:p>
                      <a:pPr algn="ctr"/>
                      <a:r>
                        <a:rPr lang="en-US" altLang="zh-CN" sz="1400" dirty="0"/>
                        <a:t>A2</a:t>
                      </a:r>
                      <a:endParaRPr lang="zh-CN"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192.168.1.12</a:t>
                      </a:r>
                      <a:endParaRPr lang="zh-CN" altLang="en-US" sz="1400" dirty="0"/>
                    </a:p>
                  </a:txBody>
                  <a:tcPr anchor="ctr"/>
                </a:tc>
                <a:tc>
                  <a:txBody>
                    <a:bodyPr/>
                    <a:lstStyle/>
                    <a:p>
                      <a:pPr algn="ctr"/>
                      <a:r>
                        <a:rPr lang="en-US" altLang="zh-CN" sz="1400" dirty="0"/>
                        <a:t>255.255.255.0</a:t>
                      </a:r>
                    </a:p>
                  </a:txBody>
                  <a:tcPr anchor="ctr"/>
                </a:tc>
                <a:extLst>
                  <a:ext uri="{0D108BD9-81ED-4DB2-BD59-A6C34878D82A}">
                    <a16:rowId xmlns:a16="http://schemas.microsoft.com/office/drawing/2014/main" val="1452637952"/>
                  </a:ext>
                </a:extLst>
              </a:tr>
              <a:tr h="408181">
                <a:tc>
                  <a:txBody>
                    <a:bodyPr/>
                    <a:lstStyle/>
                    <a:p>
                      <a:pPr algn="ctr"/>
                      <a:r>
                        <a:rPr lang="en-US" altLang="zh-CN" sz="1400" dirty="0"/>
                        <a:t>A3</a:t>
                      </a:r>
                      <a:endParaRPr lang="zh-CN" altLang="en-US" sz="1400" dirty="0"/>
                    </a:p>
                  </a:txBody>
                  <a:tcPr anchor="ctr"/>
                </a:tc>
                <a:tc>
                  <a:txBody>
                    <a:bodyPr/>
                    <a:lstStyle/>
                    <a:p>
                      <a:pPr algn="ctr"/>
                      <a:r>
                        <a:rPr lang="en-US" altLang="zh-CN" sz="1400" dirty="0"/>
                        <a:t>192.168.1.13</a:t>
                      </a:r>
                      <a:endParaRPr lang="zh-CN" altLang="en-US" sz="1400" dirty="0"/>
                    </a:p>
                  </a:txBody>
                  <a:tcPr anchor="ctr"/>
                </a:tc>
                <a:tc>
                  <a:txBody>
                    <a:bodyPr/>
                    <a:lstStyle/>
                    <a:p>
                      <a:pPr algn="ctr"/>
                      <a:r>
                        <a:rPr lang="en-US" altLang="zh-CN" sz="1400" dirty="0"/>
                        <a:t>255.255.255.0</a:t>
                      </a:r>
                    </a:p>
                  </a:txBody>
                  <a:tcPr anchor="ctr"/>
                </a:tc>
                <a:extLst>
                  <a:ext uri="{0D108BD9-81ED-4DB2-BD59-A6C34878D82A}">
                    <a16:rowId xmlns:a16="http://schemas.microsoft.com/office/drawing/2014/main" val="3401607015"/>
                  </a:ext>
                </a:extLst>
              </a:tr>
              <a:tr h="437943">
                <a:tc>
                  <a:txBody>
                    <a:bodyPr/>
                    <a:lstStyle/>
                    <a:p>
                      <a:pPr algn="ctr"/>
                      <a:r>
                        <a:rPr lang="en-US" altLang="zh-CN" sz="1400" dirty="0"/>
                        <a:t>B1</a:t>
                      </a:r>
                      <a:endParaRPr lang="zh-CN"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192.168.1.21</a:t>
                      </a:r>
                      <a:endParaRPr lang="zh-CN" altLang="en-US" sz="1400" dirty="0"/>
                    </a:p>
                  </a:txBody>
                  <a:tcPr anchor="ctr"/>
                </a:tc>
                <a:tc>
                  <a:txBody>
                    <a:bodyPr/>
                    <a:lstStyle/>
                    <a:p>
                      <a:pPr algn="ctr"/>
                      <a:r>
                        <a:rPr lang="en-US" altLang="zh-CN" sz="1400" dirty="0"/>
                        <a:t>255.255.255.0</a:t>
                      </a:r>
                    </a:p>
                  </a:txBody>
                  <a:tcPr anchor="ctr"/>
                </a:tc>
                <a:extLst>
                  <a:ext uri="{0D108BD9-81ED-4DB2-BD59-A6C34878D82A}">
                    <a16:rowId xmlns:a16="http://schemas.microsoft.com/office/drawing/2014/main" val="2060270396"/>
                  </a:ext>
                </a:extLst>
              </a:tr>
              <a:tr h="437943">
                <a:tc>
                  <a:txBody>
                    <a:bodyPr/>
                    <a:lstStyle/>
                    <a:p>
                      <a:pPr algn="ctr"/>
                      <a:r>
                        <a:rPr lang="en-US" altLang="zh-CN" sz="1400" dirty="0"/>
                        <a:t>B2</a:t>
                      </a:r>
                      <a:endParaRPr lang="zh-CN" altLang="en-US" sz="1400" dirty="0"/>
                    </a:p>
                  </a:txBody>
                  <a:tcPr anchor="ctr"/>
                </a:tc>
                <a:tc>
                  <a:txBody>
                    <a:bodyPr/>
                    <a:lstStyle/>
                    <a:p>
                      <a:pPr algn="ctr"/>
                      <a:r>
                        <a:rPr lang="en-US" altLang="zh-CN" sz="1400" dirty="0"/>
                        <a:t>192.168.1.22</a:t>
                      </a:r>
                      <a:endParaRPr lang="zh-CN" altLang="en-US" sz="1400" dirty="0"/>
                    </a:p>
                  </a:txBody>
                  <a:tcPr anchor="ctr"/>
                </a:tc>
                <a:tc>
                  <a:txBody>
                    <a:bodyPr/>
                    <a:lstStyle/>
                    <a:p>
                      <a:pPr algn="ctr"/>
                      <a:r>
                        <a:rPr lang="en-US" altLang="zh-CN" sz="1400" dirty="0"/>
                        <a:t>255.255.255.0</a:t>
                      </a:r>
                    </a:p>
                  </a:txBody>
                  <a:tcPr anchor="ctr"/>
                </a:tc>
                <a:extLst>
                  <a:ext uri="{0D108BD9-81ED-4DB2-BD59-A6C34878D82A}">
                    <a16:rowId xmlns:a16="http://schemas.microsoft.com/office/drawing/2014/main" val="2938579933"/>
                  </a:ext>
                </a:extLst>
              </a:tr>
              <a:tr h="437943">
                <a:tc>
                  <a:txBody>
                    <a:bodyPr/>
                    <a:lstStyle/>
                    <a:p>
                      <a:pPr algn="ctr"/>
                      <a:r>
                        <a:rPr lang="en-US" altLang="zh-CN" sz="1400" dirty="0"/>
                        <a:t>B3</a:t>
                      </a:r>
                      <a:endParaRPr lang="zh-CN" altLang="en-US" sz="1400" dirty="0"/>
                    </a:p>
                  </a:txBody>
                  <a:tcPr anchor="ctr"/>
                </a:tc>
                <a:tc>
                  <a:txBody>
                    <a:bodyPr/>
                    <a:lstStyle/>
                    <a:p>
                      <a:pPr algn="ctr"/>
                      <a:r>
                        <a:rPr lang="en-US" altLang="zh-CN" sz="1400" dirty="0"/>
                        <a:t>192.168.1.23</a:t>
                      </a:r>
                      <a:endParaRPr lang="zh-CN" altLang="en-US" sz="1400" dirty="0"/>
                    </a:p>
                  </a:txBody>
                  <a:tcPr anchor="ctr"/>
                </a:tc>
                <a:tc>
                  <a:txBody>
                    <a:bodyPr/>
                    <a:lstStyle/>
                    <a:p>
                      <a:pPr algn="ctr"/>
                      <a:r>
                        <a:rPr lang="en-US" altLang="zh-CN" sz="1400" dirty="0"/>
                        <a:t>255.255.255.0</a:t>
                      </a:r>
                    </a:p>
                  </a:txBody>
                  <a:tcPr anchor="ctr"/>
                </a:tc>
                <a:extLst>
                  <a:ext uri="{0D108BD9-81ED-4DB2-BD59-A6C34878D82A}">
                    <a16:rowId xmlns:a16="http://schemas.microsoft.com/office/drawing/2014/main" val="1968981588"/>
                  </a:ext>
                </a:extLst>
              </a:tr>
            </a:tbl>
          </a:graphicData>
        </a:graphic>
      </p:graphicFrame>
    </p:spTree>
    <p:extLst>
      <p:ext uri="{BB962C8B-B14F-4D97-AF65-F5344CB8AC3E}">
        <p14:creationId xmlns:p14="http://schemas.microsoft.com/office/powerpoint/2010/main" val="101099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配置各主机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80" y="1845732"/>
                <a:ext cx="10227858" cy="5012268"/>
              </a:xfrm>
            </p:spPr>
            <p:txBody>
              <a:bodyPr>
                <a:normAutofit/>
              </a:bodyPr>
              <a:lstStyle/>
              <a:p>
                <a:pPr>
                  <a:buFont typeface="Wingdings" panose="05000000000000000000" pitchFamily="2" charset="2"/>
                  <a:buChar char="p"/>
                </a:pPr>
                <a:r>
                  <a:rPr lang="zh-CN" altLang="en-US" dirty="0">
                    <a:latin typeface="Consolas" panose="020B0609020204030204" pitchFamily="49" charset="0"/>
                  </a:rPr>
                  <a:t>配置主机</a:t>
                </a:r>
                <a:r>
                  <a:rPr lang="en-US" altLang="zh-CN" dirty="0">
                    <a:latin typeface="Consolas" panose="020B0609020204030204" pitchFamily="49" charset="0"/>
                  </a:rPr>
                  <a:t>IP</a:t>
                </a:r>
                <a:r>
                  <a:rPr lang="zh-CN" altLang="en-US" dirty="0">
                    <a:latin typeface="Consolas" panose="020B0609020204030204" pitchFamily="49" charset="0"/>
                  </a:rPr>
                  <a:t>地址：</a:t>
                </a:r>
              </a:p>
              <a:p>
                <a:pPr lvl="1">
                  <a:buFontTx/>
                  <a:buChar char="―"/>
                </a:pPr>
                <a:r>
                  <a:rPr lang="zh-CN" altLang="en-US" dirty="0">
                    <a:latin typeface="Consolas" panose="020B0609020204030204" pitchFamily="49" charset="0"/>
                  </a:rPr>
                  <a:t>点击 主机 图标，在弹出的窗口中，点击“</a:t>
                </a:r>
                <a:r>
                  <a:rPr lang="en-US" altLang="zh-CN" dirty="0">
                    <a:latin typeface="Consolas" panose="020B0609020204030204" pitchFamily="49" charset="0"/>
                  </a:rPr>
                  <a:t>Desktop”</a:t>
                </a:r>
                <a:r>
                  <a:rPr lang="zh-CN" altLang="en-US" dirty="0">
                    <a:latin typeface="Consolas" panose="020B0609020204030204" pitchFamily="49" charset="0"/>
                  </a:rPr>
                  <a:t>选项卡，在“</a:t>
                </a:r>
                <a:r>
                  <a:rPr lang="en-US" altLang="zh-CN" dirty="0">
                    <a:latin typeface="Consolas" panose="020B0609020204030204" pitchFamily="49" charset="0"/>
                  </a:rPr>
                  <a:t>IP Configuration”</a:t>
                </a:r>
                <a:r>
                  <a:rPr lang="zh-CN" altLang="en-US" dirty="0">
                    <a:latin typeface="Consolas" panose="020B0609020204030204" pitchFamily="49" charset="0"/>
                  </a:rPr>
                  <a:t>里直接配置</a:t>
                </a:r>
                <a:r>
                  <a:rPr lang="en-US" altLang="zh-CN" dirty="0">
                    <a:latin typeface="Consolas" panose="020B0609020204030204" pitchFamily="49" charset="0"/>
                  </a:rPr>
                  <a:t>IP</a:t>
                </a:r>
                <a:r>
                  <a:rPr lang="zh-CN" altLang="en-US" dirty="0">
                    <a:latin typeface="Consolas" panose="020B0609020204030204" pitchFamily="49" charset="0"/>
                  </a:rPr>
                  <a:t>地址和子网掩码。</a:t>
                </a:r>
              </a:p>
              <a:p>
                <a:pPr lvl="1">
                  <a:buFontTx/>
                  <a:buChar char="―"/>
                </a:pPr>
                <a:r>
                  <a:rPr lang="zh-CN" altLang="en-US" dirty="0">
                    <a:latin typeface="Consolas" panose="020B0609020204030204" pitchFamily="49" charset="0"/>
                  </a:rPr>
                  <a:t>或者在“</a:t>
                </a:r>
                <a:r>
                  <a:rPr lang="en-US" altLang="zh-CN" dirty="0">
                    <a:latin typeface="Consolas" panose="020B0609020204030204" pitchFamily="49" charset="0"/>
                  </a:rPr>
                  <a:t>Command Prompt”</a:t>
                </a:r>
                <a:r>
                  <a:rPr lang="zh-CN" altLang="en-US" dirty="0">
                    <a:latin typeface="Consolas" panose="020B0609020204030204" pitchFamily="49" charset="0"/>
                  </a:rPr>
                  <a:t>里，输入命令</a:t>
                </a:r>
                <a:endParaRPr lang="en-US" altLang="zh-CN" dirty="0">
                  <a:latin typeface="Consolas" panose="020B0609020204030204" pitchFamily="49" charset="0"/>
                </a:endParaRPr>
              </a:p>
              <a:p>
                <a:pPr marL="201168" lvl="1" indent="0">
                  <a:buNone/>
                </a:pPr>
                <a14:m>
                  <m:oMathPara xmlns:m="http://schemas.openxmlformats.org/officeDocument/2006/math">
                    <m:oMathParaPr>
                      <m:jc m:val="centerGroup"/>
                    </m:oMathParaPr>
                    <m:oMath xmlns:m="http://schemas.openxmlformats.org/officeDocument/2006/math">
                      <m:r>
                        <m:rPr>
                          <m:sty m:val="p"/>
                        </m:rPr>
                        <a:rPr lang="en-US" altLang="zh-CN" i="0" dirty="0" smtClean="0">
                          <a:latin typeface="Cambria Math" panose="02040503050406030204" pitchFamily="18" charset="0"/>
                        </a:rPr>
                        <m:t>ipconfig</m:t>
                      </m:r>
                      <m:r>
                        <a:rPr lang="en-US" altLang="zh-CN" i="0" dirty="0" smtClean="0">
                          <a:latin typeface="Cambria Math" panose="02040503050406030204" pitchFamily="18" charset="0"/>
                        </a:rPr>
                        <m:t> </m:t>
                      </m:r>
                      <m:r>
                        <m:rPr>
                          <m:sty m:val="p"/>
                        </m:rPr>
                        <a:rPr lang="en-US" altLang="zh-CN" i="0" dirty="0" err="1">
                          <a:latin typeface="Cambria Math" panose="02040503050406030204" pitchFamily="18" charset="0"/>
                        </a:rPr>
                        <m:t>ip</m:t>
                      </m:r>
                      <m:r>
                        <a:rPr lang="en-US" altLang="zh-CN" i="0" dirty="0" err="1">
                          <a:latin typeface="Cambria Math" panose="02040503050406030204" pitchFamily="18" charset="0"/>
                        </a:rPr>
                        <m:t>_</m:t>
                      </m:r>
                      <m:r>
                        <m:rPr>
                          <m:sty m:val="p"/>
                        </m:rPr>
                        <a:rPr lang="en-US" altLang="zh-CN" i="0" dirty="0" err="1">
                          <a:latin typeface="Cambria Math" panose="02040503050406030204" pitchFamily="18" charset="0"/>
                        </a:rPr>
                        <m:t>addr</m:t>
                      </m:r>
                      <m:r>
                        <a:rPr lang="en-US" altLang="zh-CN" i="0" dirty="0">
                          <a:latin typeface="Cambria Math" panose="02040503050406030204" pitchFamily="18" charset="0"/>
                        </a:rPr>
                        <m:t> </m:t>
                      </m:r>
                      <m:r>
                        <m:rPr>
                          <m:sty m:val="p"/>
                        </m:rPr>
                        <a:rPr lang="en-US" altLang="zh-CN" i="0" dirty="0" err="1">
                          <a:latin typeface="Cambria Math" panose="02040503050406030204" pitchFamily="18" charset="0"/>
                        </a:rPr>
                        <m:t>net</m:t>
                      </m:r>
                      <m:r>
                        <a:rPr lang="en-US" altLang="zh-CN" i="0" dirty="0" err="1">
                          <a:latin typeface="Cambria Math" panose="02040503050406030204" pitchFamily="18" charset="0"/>
                        </a:rPr>
                        <m:t>_</m:t>
                      </m:r>
                      <m:r>
                        <m:rPr>
                          <m:sty m:val="p"/>
                        </m:rPr>
                        <a:rPr lang="en-US" altLang="zh-CN" i="0" dirty="0" err="1">
                          <a:latin typeface="Cambria Math" panose="02040503050406030204" pitchFamily="18" charset="0"/>
                        </a:rPr>
                        <m:t>mask</m:t>
                      </m:r>
                    </m:oMath>
                  </m:oMathPara>
                </a14:m>
                <a:endParaRPr lang="en-US" altLang="zh-CN" dirty="0">
                  <a:latin typeface="Consolas" panose="020B0609020204030204" pitchFamily="49" charset="0"/>
                </a:endParaRPr>
              </a:p>
              <a:p>
                <a:pPr>
                  <a:buFont typeface="Wingdings" panose="05000000000000000000" pitchFamily="2" charset="2"/>
                  <a:buChar char="p"/>
                </a:pPr>
                <a:r>
                  <a:rPr lang="zh-CN" altLang="en-US" dirty="0">
                    <a:latin typeface="Consolas" panose="020B0609020204030204" pitchFamily="49" charset="0"/>
                  </a:rPr>
                  <a:t>配置完主机</a:t>
                </a:r>
                <a:r>
                  <a:rPr lang="en-US" altLang="zh-CN" dirty="0">
                    <a:latin typeface="Consolas" panose="020B0609020204030204" pitchFamily="49" charset="0"/>
                  </a:rPr>
                  <a:t>IP</a:t>
                </a:r>
                <a:r>
                  <a:rPr lang="zh-CN" altLang="en-US" dirty="0">
                    <a:latin typeface="Consolas" panose="020B0609020204030204" pitchFamily="49" charset="0"/>
                  </a:rPr>
                  <a:t>地址，回答</a:t>
                </a:r>
                <a:r>
                  <a:rPr lang="en-US" altLang="zh-CN" dirty="0">
                    <a:latin typeface="Consolas" panose="020B0609020204030204" pitchFamily="49" charset="0"/>
                  </a:rPr>
                  <a:t>【</a:t>
                </a:r>
                <a:r>
                  <a:rPr lang="zh-CN" altLang="en-US" dirty="0">
                    <a:latin typeface="Consolas" panose="020B0609020204030204" pitchFamily="49" charset="0"/>
                  </a:rPr>
                  <a:t>问题</a:t>
                </a:r>
                <a:r>
                  <a:rPr lang="en-US" altLang="zh-CN" dirty="0">
                    <a:latin typeface="Consolas" panose="020B0609020204030204" pitchFamily="49" charset="0"/>
                  </a:rPr>
                  <a:t>1】</a:t>
                </a:r>
                <a:r>
                  <a:rPr lang="zh-CN" altLang="en-US" dirty="0">
                    <a:latin typeface="Consolas" panose="020B0609020204030204" pitchFamily="49" charset="0"/>
                  </a:rPr>
                  <a:t>：</a:t>
                </a:r>
              </a:p>
              <a:p>
                <a:pPr lvl="1">
                  <a:buFont typeface="Consolas" panose="020B0609020204030204" pitchFamily="49" charset="0"/>
                  <a:buChar char="―"/>
                </a:pPr>
                <a:r>
                  <a:rPr lang="zh-CN" altLang="en-US" dirty="0">
                    <a:latin typeface="Consolas" panose="020B0609020204030204" pitchFamily="49" charset="0"/>
                  </a:rPr>
                  <a:t>每台主机相互</a:t>
                </a:r>
                <a:r>
                  <a:rPr lang="en-US" altLang="zh-CN" dirty="0">
                    <a:latin typeface="Consolas" panose="020B0609020204030204" pitchFamily="49" charset="0"/>
                  </a:rPr>
                  <a:t>ping</a:t>
                </a:r>
                <a:r>
                  <a:rPr lang="zh-CN" altLang="en-US" dirty="0">
                    <a:latin typeface="Consolas" panose="020B0609020204030204" pitchFamily="49" charset="0"/>
                  </a:rPr>
                  <a:t>，查看哪些主机可以连通，哪些不可以？为什么？</a:t>
                </a:r>
              </a:p>
              <a:p>
                <a:pPr lvl="1">
                  <a:buFont typeface="Consolas" panose="020B0609020204030204" pitchFamily="49" charset="0"/>
                  <a:buChar char="―"/>
                </a:pPr>
                <a:r>
                  <a:rPr lang="zh-CN" altLang="en-US" dirty="0">
                    <a:latin typeface="Consolas" panose="020B0609020204030204" pitchFamily="49" charset="0"/>
                  </a:rPr>
                  <a:t>注：可以用 </a:t>
                </a:r>
                <a:r>
                  <a:rPr lang="en-US" altLang="zh-CN" dirty="0">
                    <a:latin typeface="Consolas" panose="020B0609020204030204" pitchFamily="49" charset="0"/>
                  </a:rPr>
                  <a:t>ping -n 1 255.255.255.255 </a:t>
                </a:r>
                <a:r>
                  <a:rPr lang="zh-CN" altLang="en-US" dirty="0">
                    <a:latin typeface="Consolas" panose="020B0609020204030204" pitchFamily="49" charset="0"/>
                  </a:rPr>
                  <a:t>发起一个受限广播，（参数 </a:t>
                </a:r>
                <a:r>
                  <a:rPr lang="en-US" altLang="zh-CN" dirty="0">
                    <a:latin typeface="Consolas" panose="020B0609020204030204" pitchFamily="49" charset="0"/>
                  </a:rPr>
                  <a:t>-n 1</a:t>
                </a:r>
                <a:r>
                  <a:rPr lang="zh-CN" altLang="en-US" dirty="0">
                    <a:latin typeface="Consolas" panose="020B0609020204030204" pitchFamily="49" charset="0"/>
                  </a:rPr>
                  <a:t>指明只发送一次，免得默认发送</a:t>
                </a:r>
                <a:r>
                  <a:rPr lang="en-US" altLang="zh-CN" dirty="0">
                    <a:latin typeface="Consolas" panose="020B0609020204030204" pitchFamily="49" charset="0"/>
                  </a:rPr>
                  <a:t>4</a:t>
                </a:r>
                <a:r>
                  <a:rPr lang="zh-CN" altLang="en-US" dirty="0">
                    <a:latin typeface="Consolas" panose="020B0609020204030204" pitchFamily="49" charset="0"/>
                  </a:rPr>
                  <a:t>次受到干扰），观察都收到了哪些主机的回复</a:t>
                </a:r>
                <a:r>
                  <a:rPr lang="zh-CN" altLang="en-US" dirty="0" smtClean="0">
                    <a:latin typeface="Consolas" panose="020B0609020204030204" pitchFamily="49" charset="0"/>
                  </a:rPr>
                  <a:t>？</a:t>
                </a:r>
                <a:endParaRPr lang="en-US" altLang="zh-CN" dirty="0" smtClean="0">
                  <a:latin typeface="Consolas" panose="020B0609020204030204" pitchFamily="49" charset="0"/>
                </a:endParaRPr>
              </a:p>
              <a:p>
                <a:pPr lvl="1">
                  <a:buFont typeface="Consolas" panose="020B0609020204030204" pitchFamily="49" charset="0"/>
                  <a:buChar char="―"/>
                </a:pPr>
                <a:endParaRPr lang="en-US" altLang="zh-CN" dirty="0">
                  <a:latin typeface="Consolas" panose="020B0609020204030204" pitchFamily="49" charset="0"/>
                </a:endParaRPr>
              </a:p>
              <a:p>
                <a:pPr>
                  <a:buFont typeface="Consolas" panose="020B0609020204030204" pitchFamily="49" charset="0"/>
                  <a:buChar char="―"/>
                </a:pPr>
                <a:r>
                  <a:rPr lang="zh-CN" altLang="en-US" dirty="0" smtClean="0">
                    <a:latin typeface="Consolas" panose="020B0609020204030204" pitchFamily="49" charset="0"/>
                  </a:rPr>
                  <a:t>配置主机</a:t>
                </a:r>
                <a:r>
                  <a:rPr lang="en-US" altLang="zh-CN" dirty="0" smtClean="0">
                    <a:latin typeface="Consolas" panose="020B0609020204030204" pitchFamily="49" charset="0"/>
                  </a:rPr>
                  <a:t>mac</a:t>
                </a:r>
                <a:r>
                  <a:rPr lang="zh-CN" altLang="en-US" dirty="0" smtClean="0">
                    <a:latin typeface="Consolas" panose="020B0609020204030204" pitchFamily="49" charset="0"/>
                  </a:rPr>
                  <a:t>地址</a:t>
                </a:r>
              </a:p>
              <a:p>
                <a:pPr>
                  <a:buFont typeface="Wingdings" panose="05000000000000000000" pitchFamily="2" charset="2"/>
                  <a:buChar char="p"/>
                </a:pPr>
                <a:endParaRPr lang="zh-CN" altLang="en-US" dirty="0">
                  <a:latin typeface="Consolas" panose="020B0609020204030204" pitchFamily="49" charset="0"/>
                </a:endParaRPr>
              </a:p>
            </p:txBody>
          </p:sp>
        </mc:Choice>
        <mc:Fallback xmlns="">
          <p:sp>
            <p:nvSpPr>
              <p:cNvPr id="3" name="内容占位符 2">
                <a:extLst>
                  <a:ext uri="{FF2B5EF4-FFF2-40B4-BE49-F238E27FC236}">
                    <a16:creationId xmlns:a16="http://schemas.microsoft.com/office/drawing/2014/main" id="{37046CC6-A89B-44B1-3739-8687E58F5C10}"/>
                  </a:ext>
                </a:extLst>
              </p:cNvPr>
              <p:cNvSpPr>
                <a:spLocks noGrp="1" noRot="1" noChangeAspect="1" noMove="1" noResize="1" noEditPoints="1" noAdjustHandles="1" noChangeArrowheads="1" noChangeShapeType="1" noTextEdit="1"/>
              </p:cNvSpPr>
              <p:nvPr>
                <p:ph idx="1"/>
              </p:nvPr>
            </p:nvSpPr>
            <p:spPr>
              <a:xfrm>
                <a:off x="1097280" y="1845732"/>
                <a:ext cx="10227858" cy="5012268"/>
              </a:xfrm>
              <a:blipFill>
                <a:blip r:embed="rId3"/>
                <a:stretch>
                  <a:fillRect l="-1490" t="-1703" r="-9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7695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在交换机上配置</a:t>
            </a:r>
            <a:r>
              <a:rPr lang="en-US" altLang="zh-CN" dirty="0"/>
              <a:t>VLAN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2"/>
                <a:ext cx="10252593" cy="4880889"/>
              </a:xfrm>
            </p:spPr>
            <p:txBody>
              <a:bodyPr>
                <a:normAutofit/>
              </a:bodyPr>
              <a:lstStyle/>
              <a:p>
                <a:pPr>
                  <a:buFont typeface="Wingdings" panose="05000000000000000000" pitchFamily="2" charset="2"/>
                  <a:buChar char="p"/>
                </a:pPr>
                <a:r>
                  <a:rPr lang="en-US" altLang="zh-CN" sz="2400" dirty="0">
                    <a:latin typeface="+mn-ea"/>
                  </a:rPr>
                  <a:t>VLAN</a:t>
                </a:r>
                <a:r>
                  <a:rPr lang="zh-CN" altLang="en-US" sz="2400" dirty="0">
                    <a:latin typeface="+mn-ea"/>
                  </a:rPr>
                  <a:t>配置如下：</a:t>
                </a:r>
                <a:endParaRPr lang="en-US" altLang="zh-CN" sz="2400" dirty="0">
                  <a:latin typeface="+mn-ea"/>
                </a:endParaRPr>
              </a:p>
              <a:p>
                <a:pPr marL="0" indent="0">
                  <a:buNone/>
                </a:pPr>
                <a:endParaRPr lang="en-US" altLang="zh-CN" dirty="0">
                  <a:latin typeface="+mn-ea"/>
                </a:endParaRPr>
              </a:p>
              <a:p>
                <a:pPr>
                  <a:buFont typeface="Wingdings" panose="05000000000000000000" pitchFamily="2" charset="2"/>
                  <a:buChar char="p"/>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a:buFont typeface="Wingdings" panose="05000000000000000000" pitchFamily="2" charset="2"/>
                  <a:buChar char="p"/>
                </a:pPr>
                <a:endParaRPr lang="zh-CN" altLang="en-US" sz="2400" dirty="0">
                  <a:latin typeface="+mn-ea"/>
                </a:endParaRPr>
              </a:p>
              <a:p>
                <a:pPr>
                  <a:buFont typeface="Wingdings" panose="05000000000000000000" pitchFamily="2" charset="2"/>
                  <a:buChar char="p"/>
                </a:pPr>
                <a:r>
                  <a:rPr lang="zh-CN" altLang="en-US" sz="2400" dirty="0">
                    <a:latin typeface="+mn-ea"/>
                  </a:rPr>
                  <a:t>点击 交换机 图标，在弹出的窗口中，</a:t>
                </a:r>
                <a:endParaRPr lang="en-US" altLang="zh-CN" sz="2400" dirty="0">
                  <a:latin typeface="+mn-ea"/>
                </a:endParaRPr>
              </a:p>
              <a:p>
                <a:pPr lvl="1">
                  <a:buFont typeface="Wingdings" panose="05000000000000000000" pitchFamily="2" charset="2"/>
                  <a:buChar char="p"/>
                </a:pPr>
                <a:r>
                  <a:rPr lang="zh-CN" altLang="en-US" sz="2000" dirty="0">
                    <a:latin typeface="+mn-ea"/>
                  </a:rPr>
                  <a:t>点击</a:t>
                </a:r>
                <a:r>
                  <a:rPr lang="en-US" altLang="zh-CN" sz="2000" dirty="0">
                    <a:latin typeface="+mn-ea"/>
                  </a:rPr>
                  <a:t> </a:t>
                </a:r>
                <a14:m>
                  <m:oMath xmlns:m="http://schemas.openxmlformats.org/officeDocument/2006/math">
                    <m:r>
                      <m:rPr>
                        <m:sty m:val="p"/>
                      </m:rPr>
                      <a:rPr lang="en-US" altLang="zh-CN" sz="2000" i="0" dirty="0" smtClean="0">
                        <a:latin typeface="Cambria Math" panose="02040503050406030204" pitchFamily="18" charset="0"/>
                      </a:rPr>
                      <m:t>Config</m:t>
                    </m:r>
                  </m:oMath>
                </a14:m>
                <a:r>
                  <a:rPr lang="en-US" altLang="zh-CN" sz="2000" dirty="0">
                    <a:latin typeface="+mn-ea"/>
                  </a:rPr>
                  <a:t> </a:t>
                </a:r>
                <a:r>
                  <a:rPr lang="zh-CN" altLang="en-US" sz="2000" dirty="0">
                    <a:latin typeface="+mn-ea"/>
                  </a:rPr>
                  <a:t>，修改 </a:t>
                </a:r>
                <a14:m>
                  <m:oMath xmlns:m="http://schemas.openxmlformats.org/officeDocument/2006/math">
                    <m:r>
                      <m:rPr>
                        <m:sty m:val="p"/>
                      </m:rPr>
                      <a:rPr lang="en-US" altLang="zh-CN" sz="2000" i="0" dirty="0" smtClean="0">
                        <a:latin typeface="Cambria Math" panose="02040503050406030204" pitchFamily="18" charset="0"/>
                      </a:rPr>
                      <m:t>Global</m:t>
                    </m:r>
                    <m:r>
                      <a:rPr lang="en-US" altLang="zh-CN" sz="2000" i="0" dirty="0" smtClean="0">
                        <a:latin typeface="Cambria Math" panose="02040503050406030204" pitchFamily="18" charset="0"/>
                      </a:rPr>
                      <m:t> </m:t>
                    </m:r>
                    <m:r>
                      <m:rPr>
                        <m:sty m:val="p"/>
                      </m:rPr>
                      <a:rPr lang="en-US" altLang="zh-CN" sz="2000" i="0" dirty="0" err="1" smtClean="0">
                        <a:latin typeface="Cambria Math" panose="02040503050406030204" pitchFamily="18" charset="0"/>
                      </a:rPr>
                      <m:t>Setttings</m:t>
                    </m:r>
                  </m:oMath>
                </a14:m>
                <a:r>
                  <a:rPr lang="en-US" altLang="zh-CN" sz="2000" dirty="0">
                    <a:latin typeface="+mn-ea"/>
                  </a:rPr>
                  <a:t> </a:t>
                </a:r>
                <a:r>
                  <a:rPr lang="en-US" altLang="zh-CN" sz="2000" dirty="0">
                    <a:latin typeface="+mn-ea"/>
                    <a:sym typeface="Wingdings" panose="05000000000000000000" pitchFamily="2" charset="2"/>
                  </a:rPr>
                  <a:t></a:t>
                </a:r>
                <a:r>
                  <a:rPr lang="en-US" altLang="zh-CN" sz="2000" dirty="0">
                    <a:latin typeface="+mn-ea"/>
                  </a:rPr>
                  <a:t> </a:t>
                </a:r>
                <a14:m>
                  <m:oMath xmlns:m="http://schemas.openxmlformats.org/officeDocument/2006/math">
                    <m:r>
                      <m:rPr>
                        <m:sty m:val="p"/>
                      </m:rPr>
                      <a:rPr lang="en-US" altLang="zh-CN" sz="2000" i="0" dirty="0" smtClean="0">
                        <a:latin typeface="Cambria Math" panose="02040503050406030204" pitchFamily="18" charset="0"/>
                      </a:rPr>
                      <m:t>Hostname</m:t>
                    </m:r>
                  </m:oMath>
                </a14:m>
                <a:r>
                  <a:rPr lang="en-US" altLang="zh-CN" sz="2000" dirty="0">
                    <a:latin typeface="+mn-ea"/>
                  </a:rPr>
                  <a:t> </a:t>
                </a:r>
                <a:r>
                  <a:rPr lang="zh-CN" altLang="en-US" sz="2000" dirty="0">
                    <a:latin typeface="+mn-ea"/>
                  </a:rPr>
                  <a:t>为</a:t>
                </a:r>
                <a14:m>
                  <m:oMath xmlns:m="http://schemas.openxmlformats.org/officeDocument/2006/math">
                    <m:r>
                      <m:rPr>
                        <m:sty m:val="p"/>
                      </m:rPr>
                      <a:rPr lang="en-US" altLang="zh-CN" sz="2000" i="1" dirty="0">
                        <a:latin typeface="Cambria Math" panose="02040503050406030204" pitchFamily="18" charset="0"/>
                      </a:rPr>
                      <m:t>Sw</m:t>
                    </m:r>
                    <m:r>
                      <m:rPr>
                        <m:sty m:val="p"/>
                      </m:rPr>
                      <a:rPr lang="en-US" altLang="zh-CN" sz="2000" i="1" dirty="0" smtClean="0">
                        <a:latin typeface="Cambria Math" panose="02040503050406030204" pitchFamily="18" charset="0"/>
                      </a:rPr>
                      <m:t>i</m:t>
                    </m:r>
                    <m:r>
                      <m:rPr>
                        <m:sty m:val="p"/>
                      </m:rPr>
                      <a:rPr lang="en-US" altLang="zh-CN" sz="2000" i="1" dirty="0">
                        <a:latin typeface="Cambria Math" panose="02040503050406030204" pitchFamily="18" charset="0"/>
                      </a:rPr>
                      <m:t>tch</m:t>
                    </m:r>
                    <m:r>
                      <a:rPr lang="en-US" altLang="zh-CN" sz="2000" b="0" i="1" dirty="0" smtClean="0">
                        <a:latin typeface="Cambria Math" panose="02040503050406030204" pitchFamily="18" charset="0"/>
                      </a:rPr>
                      <m:t>1</m:t>
                    </m:r>
                    <m:r>
                      <a:rPr lang="zh-CN" altLang="en-US" sz="2000" i="1" dirty="0">
                        <a:latin typeface="Cambria Math" panose="02040503050406030204" pitchFamily="18" charset="0"/>
                      </a:rPr>
                      <m:t>和</m:t>
                    </m:r>
                    <m:r>
                      <m:rPr>
                        <m:sty m:val="p"/>
                      </m:rPr>
                      <a:rPr lang="en-US" altLang="zh-CN" sz="2000" i="0" dirty="0" smtClean="0">
                        <a:latin typeface="Cambria Math" panose="02040503050406030204" pitchFamily="18" charset="0"/>
                      </a:rPr>
                      <m:t>Switch</m:t>
                    </m:r>
                    <m:r>
                      <a:rPr lang="en-US" altLang="zh-CN" sz="2000" i="0" dirty="0" smtClean="0">
                        <a:latin typeface="Cambria Math" panose="02040503050406030204" pitchFamily="18" charset="0"/>
                      </a:rPr>
                      <m:t>2</m:t>
                    </m:r>
                  </m:oMath>
                </a14:m>
                <a:r>
                  <a:rPr lang="zh-CN" altLang="en-US" sz="2000" dirty="0">
                    <a:latin typeface="+mn-ea"/>
                  </a:rPr>
                  <a:t>；</a:t>
                </a:r>
                <a:endParaRPr lang="en-US" altLang="zh-CN" sz="2000" dirty="0">
                  <a:latin typeface="+mn-ea"/>
                </a:endParaRPr>
              </a:p>
              <a:p>
                <a:pPr lvl="1">
                  <a:buFont typeface="Wingdings" panose="05000000000000000000" pitchFamily="2" charset="2"/>
                  <a:buChar char="p"/>
                </a:pPr>
                <a:r>
                  <a:rPr lang="zh-CN" altLang="en-US" sz="2000" dirty="0">
                    <a:latin typeface="+mn-ea"/>
                  </a:rPr>
                  <a:t>点击 </a:t>
                </a:r>
                <a14:m>
                  <m:oMath xmlns:m="http://schemas.openxmlformats.org/officeDocument/2006/math">
                    <m:r>
                      <m:rPr>
                        <m:sty m:val="p"/>
                      </m:rPr>
                      <a:rPr lang="en-US" altLang="zh-CN" sz="2000" i="0" dirty="0" smtClean="0">
                        <a:latin typeface="Cambria Math" panose="02040503050406030204" pitchFamily="18" charset="0"/>
                      </a:rPr>
                      <m:t>CLI</m:t>
                    </m:r>
                  </m:oMath>
                </a14:m>
                <a:r>
                  <a:rPr lang="en-US" altLang="zh-CN" sz="2000" dirty="0">
                    <a:latin typeface="+mn-ea"/>
                  </a:rPr>
                  <a:t> </a:t>
                </a:r>
                <a:r>
                  <a:rPr lang="zh-CN" altLang="en-US" sz="2000" dirty="0">
                    <a:latin typeface="+mn-ea"/>
                  </a:rPr>
                  <a:t>，进入交换机配置终端：</a:t>
                </a:r>
              </a:p>
              <a:p>
                <a:pPr>
                  <a:buFont typeface="Wingdings" panose="05000000000000000000" pitchFamily="2" charset="2"/>
                  <a:buChar char="p"/>
                </a:pPr>
                <a:endParaRPr lang="zh-CN" altLang="en-US" dirty="0">
                  <a:latin typeface="+mn-ea"/>
                </a:endParaRPr>
              </a:p>
              <a:p>
                <a:pPr>
                  <a:buFont typeface="Wingdings" panose="05000000000000000000" pitchFamily="2" charset="2"/>
                  <a:buChar char="p"/>
                </a:pPr>
                <a:endParaRPr lang="en-US" altLang="zh-CN" dirty="0">
                  <a:latin typeface="+mn-ea"/>
                </a:endParaRPr>
              </a:p>
            </p:txBody>
          </p:sp>
        </mc:Choice>
        <mc:Fallback xmlns="">
          <p:sp>
            <p:nvSpPr>
              <p:cNvPr id="3" name="内容占位符 2">
                <a:extLst>
                  <a:ext uri="{FF2B5EF4-FFF2-40B4-BE49-F238E27FC236}">
                    <a16:creationId xmlns:a16="http://schemas.microsoft.com/office/drawing/2014/main" id="{37046CC6-A89B-44B1-3739-8687E58F5C10}"/>
                  </a:ext>
                </a:extLst>
              </p:cNvPr>
              <p:cNvSpPr>
                <a:spLocks noGrp="1" noRot="1" noChangeAspect="1" noMove="1" noResize="1" noEditPoints="1" noAdjustHandles="1" noChangeArrowheads="1" noChangeShapeType="1" noTextEdit="1"/>
              </p:cNvSpPr>
              <p:nvPr>
                <p:ph idx="1"/>
              </p:nvPr>
            </p:nvSpPr>
            <p:spPr>
              <a:xfrm>
                <a:off x="1097279" y="1845732"/>
                <a:ext cx="10252593" cy="4880889"/>
              </a:xfrm>
              <a:blipFill>
                <a:blip r:embed="rId3"/>
                <a:stretch>
                  <a:fillRect l="-1665" t="-1750"/>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3ED0D191-2C95-441A-AAA4-2FAEF6BCFCC0}"/>
              </a:ext>
            </a:extLst>
          </p:cNvPr>
          <p:cNvGraphicFramePr>
            <a:graphicFrameLocks/>
          </p:cNvGraphicFramePr>
          <p:nvPr>
            <p:extLst>
              <p:ext uri="{D42A27DB-BD31-4B8C-83A1-F6EECF244321}">
                <p14:modId xmlns:p14="http://schemas.microsoft.com/office/powerpoint/2010/main" val="3948513315"/>
              </p:ext>
            </p:extLst>
          </p:nvPr>
        </p:nvGraphicFramePr>
        <p:xfrm>
          <a:off x="2918475" y="2641066"/>
          <a:ext cx="6355050" cy="1575867"/>
        </p:xfrm>
        <a:graphic>
          <a:graphicData uri="http://schemas.openxmlformats.org/drawingml/2006/table">
            <a:tbl>
              <a:tblPr firstRow="1" bandRow="1">
                <a:tableStyleId>{5C22544A-7EE6-4342-B048-85BDC9FD1C3A}</a:tableStyleId>
              </a:tblPr>
              <a:tblGrid>
                <a:gridCol w="1384716">
                  <a:extLst>
                    <a:ext uri="{9D8B030D-6E8A-4147-A177-3AD203B41FA5}">
                      <a16:colId xmlns:a16="http://schemas.microsoft.com/office/drawing/2014/main" val="2619817971"/>
                    </a:ext>
                  </a:extLst>
                </a:gridCol>
                <a:gridCol w="1426361">
                  <a:extLst>
                    <a:ext uri="{9D8B030D-6E8A-4147-A177-3AD203B41FA5}">
                      <a16:colId xmlns:a16="http://schemas.microsoft.com/office/drawing/2014/main" val="1299595457"/>
                    </a:ext>
                  </a:extLst>
                </a:gridCol>
                <a:gridCol w="3543973">
                  <a:extLst>
                    <a:ext uri="{9D8B030D-6E8A-4147-A177-3AD203B41FA5}">
                      <a16:colId xmlns:a16="http://schemas.microsoft.com/office/drawing/2014/main" val="3782161356"/>
                    </a:ext>
                  </a:extLst>
                </a:gridCol>
              </a:tblGrid>
              <a:tr h="525289">
                <a:tc>
                  <a:txBody>
                    <a:bodyPr/>
                    <a:lstStyle/>
                    <a:p>
                      <a:pPr algn="ctr"/>
                      <a:r>
                        <a:rPr lang="en-US" altLang="zh-CN" sz="1800" dirty="0"/>
                        <a:t>VLAN num</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VLAN name</a:t>
                      </a:r>
                      <a:endParaRPr lang="zh-CN" alt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Switch port</a:t>
                      </a:r>
                      <a:endParaRPr lang="zh-CN" altLang="en-US" sz="1800" dirty="0"/>
                    </a:p>
                  </a:txBody>
                  <a:tcPr anchor="ctr"/>
                </a:tc>
                <a:extLst>
                  <a:ext uri="{0D108BD9-81ED-4DB2-BD59-A6C34878D82A}">
                    <a16:rowId xmlns:a16="http://schemas.microsoft.com/office/drawing/2014/main" val="649786413"/>
                  </a:ext>
                </a:extLst>
              </a:tr>
              <a:tr h="525289">
                <a:tc>
                  <a:txBody>
                    <a:bodyPr/>
                    <a:lstStyle/>
                    <a:p>
                      <a:pPr algn="ctr"/>
                      <a:r>
                        <a:rPr lang="en-US" altLang="zh-CN" sz="1800" dirty="0"/>
                        <a:t>2</a:t>
                      </a:r>
                      <a:endParaRPr lang="zh-CN" altLang="en-US" sz="1800" dirty="0"/>
                    </a:p>
                  </a:txBody>
                  <a:tcPr anchor="ctr"/>
                </a:tc>
                <a:tc>
                  <a:txBody>
                    <a:bodyPr/>
                    <a:lstStyle/>
                    <a:p>
                      <a:pPr algn="ctr"/>
                      <a:r>
                        <a:rPr lang="en-US" altLang="zh-CN" sz="1800" dirty="0"/>
                        <a:t>tech</a:t>
                      </a:r>
                      <a:endParaRPr lang="zh-CN" altLang="en-US" sz="1800" dirty="0"/>
                    </a:p>
                  </a:txBody>
                  <a:tcPr anchor="ctr"/>
                </a:tc>
                <a:tc>
                  <a:txBody>
                    <a:bodyPr/>
                    <a:lstStyle/>
                    <a:p>
                      <a:pPr algn="ctr"/>
                      <a:r>
                        <a:rPr lang="en-US" altLang="zh-CN" sz="1800" dirty="0"/>
                        <a:t>Switch1, port 1, 2;  Switch2, port 3</a:t>
                      </a:r>
                    </a:p>
                  </a:txBody>
                  <a:tcPr anchor="ctr"/>
                </a:tc>
                <a:extLst>
                  <a:ext uri="{0D108BD9-81ED-4DB2-BD59-A6C34878D82A}">
                    <a16:rowId xmlns:a16="http://schemas.microsoft.com/office/drawing/2014/main" val="3612912293"/>
                  </a:ext>
                </a:extLst>
              </a:tr>
              <a:tr h="525289">
                <a:tc>
                  <a:txBody>
                    <a:bodyPr/>
                    <a:lstStyle/>
                    <a:p>
                      <a:pPr algn="ctr"/>
                      <a:r>
                        <a:rPr lang="en-US" altLang="zh-CN" sz="1800" dirty="0"/>
                        <a:t>3</a:t>
                      </a:r>
                      <a:endParaRPr lang="zh-CN" altLang="en-US" sz="1800" dirty="0"/>
                    </a:p>
                  </a:txBody>
                  <a:tcPr anchor="ctr"/>
                </a:tc>
                <a:tc>
                  <a:txBody>
                    <a:bodyPr/>
                    <a:lstStyle/>
                    <a:p>
                      <a:pPr algn="ctr"/>
                      <a:r>
                        <a:rPr lang="en-US" altLang="zh-CN" sz="1800" dirty="0"/>
                        <a:t>sales</a:t>
                      </a:r>
                      <a:endParaRPr lang="zh-CN" altLang="en-US" sz="1800" dirty="0"/>
                    </a:p>
                  </a:txBody>
                  <a:tcPr anchor="ctr"/>
                </a:tc>
                <a:tc>
                  <a:txBody>
                    <a:bodyPr/>
                    <a:lstStyle/>
                    <a:p>
                      <a:pPr algn="ctr"/>
                      <a:r>
                        <a:rPr lang="en-US" altLang="zh-CN" sz="1800" dirty="0"/>
                        <a:t>Switch2, port 1, 2;  Switch1, port 3</a:t>
                      </a:r>
                    </a:p>
                  </a:txBody>
                  <a:tcPr anchor="ctr"/>
                </a:tc>
                <a:extLst>
                  <a:ext uri="{0D108BD9-81ED-4DB2-BD59-A6C34878D82A}">
                    <a16:rowId xmlns:a16="http://schemas.microsoft.com/office/drawing/2014/main" val="1452637952"/>
                  </a:ext>
                </a:extLst>
              </a:tr>
            </a:tbl>
          </a:graphicData>
        </a:graphic>
      </p:graphicFrame>
    </p:spTree>
    <p:extLst>
      <p:ext uri="{BB962C8B-B14F-4D97-AF65-F5344CB8AC3E}">
        <p14:creationId xmlns:p14="http://schemas.microsoft.com/office/powerpoint/2010/main" val="23640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以太网</a:t>
            </a:r>
            <a:r>
              <a:rPr lang="en-US" altLang="zh-CN" dirty="0"/>
              <a:t>MAC</a:t>
            </a:r>
            <a:r>
              <a:rPr lang="zh-CN" altLang="en-US" dirty="0"/>
              <a:t>地址</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以太网地址用来识别一个以太网上的某个单独的设备或一组设备 </a:t>
            </a:r>
          </a:p>
          <a:p>
            <a:pPr>
              <a:lnSpc>
                <a:spcPct val="100000"/>
              </a:lnSpc>
              <a:buFont typeface="Wingdings" panose="05000000000000000000" pitchFamily="2" charset="2"/>
              <a:buChar char="Ø"/>
            </a:pPr>
            <a:endParaRPr lang="zh-CN" altLang="zh-CN" sz="2400" dirty="0"/>
          </a:p>
        </p:txBody>
      </p:sp>
      <p:grpSp>
        <p:nvGrpSpPr>
          <p:cNvPr id="201" name="Group 285">
            <a:extLst>
              <a:ext uri="{FF2B5EF4-FFF2-40B4-BE49-F238E27FC236}">
                <a16:creationId xmlns:a16="http://schemas.microsoft.com/office/drawing/2014/main" id="{CEF0FF19-9A29-42A4-8F19-BDB935E325CB}"/>
              </a:ext>
            </a:extLst>
          </p:cNvPr>
          <p:cNvGrpSpPr>
            <a:grpSpLocks/>
          </p:cNvGrpSpPr>
          <p:nvPr/>
        </p:nvGrpSpPr>
        <p:grpSpPr bwMode="auto">
          <a:xfrm>
            <a:off x="2514600" y="3047981"/>
            <a:ext cx="6226175" cy="1898650"/>
            <a:chOff x="1300" y="1944"/>
            <a:chExt cx="3621" cy="987"/>
          </a:xfrm>
        </p:grpSpPr>
        <p:grpSp>
          <p:nvGrpSpPr>
            <p:cNvPr id="202" name="Group 274">
              <a:extLst>
                <a:ext uri="{FF2B5EF4-FFF2-40B4-BE49-F238E27FC236}">
                  <a16:creationId xmlns:a16="http://schemas.microsoft.com/office/drawing/2014/main" id="{6B5E6020-4678-4A90-9B77-6710AA3D9A29}"/>
                </a:ext>
              </a:extLst>
            </p:cNvPr>
            <p:cNvGrpSpPr>
              <a:grpSpLocks/>
            </p:cNvGrpSpPr>
            <p:nvPr/>
          </p:nvGrpSpPr>
          <p:grpSpPr bwMode="auto">
            <a:xfrm>
              <a:off x="1300" y="1944"/>
              <a:ext cx="3621" cy="469"/>
              <a:chOff x="919" y="1661"/>
              <a:chExt cx="3621" cy="469"/>
            </a:xfrm>
          </p:grpSpPr>
          <p:sp>
            <p:nvSpPr>
              <p:cNvPr id="208" name="Rectangle 139">
                <a:extLst>
                  <a:ext uri="{FF2B5EF4-FFF2-40B4-BE49-F238E27FC236}">
                    <a16:creationId xmlns:a16="http://schemas.microsoft.com/office/drawing/2014/main" id="{6C0D9F2D-0E2F-4F60-85D1-994B5B431ACD}"/>
                  </a:ext>
                </a:extLst>
              </p:cNvPr>
              <p:cNvSpPr>
                <a:spLocks noChangeArrowheads="1"/>
              </p:cNvSpPr>
              <p:nvPr/>
            </p:nvSpPr>
            <p:spPr bwMode="auto">
              <a:xfrm>
                <a:off x="919" y="1979"/>
                <a:ext cx="603" cy="151"/>
              </a:xfrm>
              <a:prstGeom prst="rect">
                <a:avLst/>
              </a:prstGeom>
              <a:solidFill>
                <a:srgbClr val="CCCCFF"/>
              </a:solidFill>
              <a:ln w="12700" cap="rnd">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09" name="Line 140">
                <a:extLst>
                  <a:ext uri="{FF2B5EF4-FFF2-40B4-BE49-F238E27FC236}">
                    <a16:creationId xmlns:a16="http://schemas.microsoft.com/office/drawing/2014/main" id="{E8FFE9AF-AA20-45ED-A048-B23A4BCB3DED}"/>
                  </a:ext>
                </a:extLst>
              </p:cNvPr>
              <p:cNvSpPr>
                <a:spLocks noChangeShapeType="1"/>
              </p:cNvSpPr>
              <p:nvPr/>
            </p:nvSpPr>
            <p:spPr bwMode="auto">
              <a:xfrm flipV="1">
                <a:off x="99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Line 141">
                <a:extLst>
                  <a:ext uri="{FF2B5EF4-FFF2-40B4-BE49-F238E27FC236}">
                    <a16:creationId xmlns:a16="http://schemas.microsoft.com/office/drawing/2014/main" id="{4ECFA550-8A54-4054-9880-AE425A1B7C88}"/>
                  </a:ext>
                </a:extLst>
              </p:cNvPr>
              <p:cNvSpPr>
                <a:spLocks noChangeShapeType="1"/>
              </p:cNvSpPr>
              <p:nvPr/>
            </p:nvSpPr>
            <p:spPr bwMode="auto">
              <a:xfrm flipV="1">
                <a:off x="1070"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 name="Line 142">
                <a:extLst>
                  <a:ext uri="{FF2B5EF4-FFF2-40B4-BE49-F238E27FC236}">
                    <a16:creationId xmlns:a16="http://schemas.microsoft.com/office/drawing/2014/main" id="{B26269A3-59E1-4F71-BC2F-44C2222FBE39}"/>
                  </a:ext>
                </a:extLst>
              </p:cNvPr>
              <p:cNvSpPr>
                <a:spLocks noChangeShapeType="1"/>
              </p:cNvSpPr>
              <p:nvPr/>
            </p:nvSpPr>
            <p:spPr bwMode="auto">
              <a:xfrm flipV="1">
                <a:off x="1145"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143">
                <a:extLst>
                  <a:ext uri="{FF2B5EF4-FFF2-40B4-BE49-F238E27FC236}">
                    <a16:creationId xmlns:a16="http://schemas.microsoft.com/office/drawing/2014/main" id="{11C286D0-729D-402F-A790-B1116A94DBC3}"/>
                  </a:ext>
                </a:extLst>
              </p:cNvPr>
              <p:cNvSpPr>
                <a:spLocks noChangeShapeType="1"/>
              </p:cNvSpPr>
              <p:nvPr/>
            </p:nvSpPr>
            <p:spPr bwMode="auto">
              <a:xfrm flipV="1">
                <a:off x="122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Line 144">
                <a:extLst>
                  <a:ext uri="{FF2B5EF4-FFF2-40B4-BE49-F238E27FC236}">
                    <a16:creationId xmlns:a16="http://schemas.microsoft.com/office/drawing/2014/main" id="{569BE55D-0915-4EAB-AD87-DC239A8BDB4D}"/>
                  </a:ext>
                </a:extLst>
              </p:cNvPr>
              <p:cNvSpPr>
                <a:spLocks noChangeShapeType="1"/>
              </p:cNvSpPr>
              <p:nvPr/>
            </p:nvSpPr>
            <p:spPr bwMode="auto">
              <a:xfrm flipV="1">
                <a:off x="1296"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Line 145">
                <a:extLst>
                  <a:ext uri="{FF2B5EF4-FFF2-40B4-BE49-F238E27FC236}">
                    <a16:creationId xmlns:a16="http://schemas.microsoft.com/office/drawing/2014/main" id="{FC6B01CC-E456-4FC5-882F-B28553C4CB6E}"/>
                  </a:ext>
                </a:extLst>
              </p:cNvPr>
              <p:cNvSpPr>
                <a:spLocks noChangeShapeType="1"/>
              </p:cNvSpPr>
              <p:nvPr/>
            </p:nvSpPr>
            <p:spPr bwMode="auto">
              <a:xfrm flipV="1">
                <a:off x="137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Line 146">
                <a:extLst>
                  <a:ext uri="{FF2B5EF4-FFF2-40B4-BE49-F238E27FC236}">
                    <a16:creationId xmlns:a16="http://schemas.microsoft.com/office/drawing/2014/main" id="{7A485ED6-973F-4EBE-87D8-F8DEB81E051F}"/>
                  </a:ext>
                </a:extLst>
              </p:cNvPr>
              <p:cNvSpPr>
                <a:spLocks noChangeShapeType="1"/>
              </p:cNvSpPr>
              <p:nvPr/>
            </p:nvSpPr>
            <p:spPr bwMode="auto">
              <a:xfrm flipV="1">
                <a:off x="1447"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147">
                <a:extLst>
                  <a:ext uri="{FF2B5EF4-FFF2-40B4-BE49-F238E27FC236}">
                    <a16:creationId xmlns:a16="http://schemas.microsoft.com/office/drawing/2014/main" id="{5E8B0A65-26D3-491B-A1E4-3306441869E2}"/>
                  </a:ext>
                </a:extLst>
              </p:cNvPr>
              <p:cNvSpPr>
                <a:spLocks noChangeShapeType="1"/>
              </p:cNvSpPr>
              <p:nvPr/>
            </p:nvSpPr>
            <p:spPr bwMode="auto">
              <a:xfrm flipV="1">
                <a:off x="99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Line 148">
                <a:extLst>
                  <a:ext uri="{FF2B5EF4-FFF2-40B4-BE49-F238E27FC236}">
                    <a16:creationId xmlns:a16="http://schemas.microsoft.com/office/drawing/2014/main" id="{81E0FC06-2A9B-41FA-B1B0-B44BF059E050}"/>
                  </a:ext>
                </a:extLst>
              </p:cNvPr>
              <p:cNvSpPr>
                <a:spLocks noChangeShapeType="1"/>
              </p:cNvSpPr>
              <p:nvPr/>
            </p:nvSpPr>
            <p:spPr bwMode="auto">
              <a:xfrm flipV="1">
                <a:off x="1070"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 name="Line 149">
                <a:extLst>
                  <a:ext uri="{FF2B5EF4-FFF2-40B4-BE49-F238E27FC236}">
                    <a16:creationId xmlns:a16="http://schemas.microsoft.com/office/drawing/2014/main" id="{6F6314A1-D2AC-4A38-BEE8-6E42423F1B88}"/>
                  </a:ext>
                </a:extLst>
              </p:cNvPr>
              <p:cNvSpPr>
                <a:spLocks noChangeShapeType="1"/>
              </p:cNvSpPr>
              <p:nvPr/>
            </p:nvSpPr>
            <p:spPr bwMode="auto">
              <a:xfrm flipV="1">
                <a:off x="1145"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Line 150">
                <a:extLst>
                  <a:ext uri="{FF2B5EF4-FFF2-40B4-BE49-F238E27FC236}">
                    <a16:creationId xmlns:a16="http://schemas.microsoft.com/office/drawing/2014/main" id="{D516CA93-98AC-4F1E-B90B-32CF11D21E40}"/>
                  </a:ext>
                </a:extLst>
              </p:cNvPr>
              <p:cNvSpPr>
                <a:spLocks noChangeShapeType="1"/>
              </p:cNvSpPr>
              <p:nvPr/>
            </p:nvSpPr>
            <p:spPr bwMode="auto">
              <a:xfrm flipV="1">
                <a:off x="122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 name="Line 151">
                <a:extLst>
                  <a:ext uri="{FF2B5EF4-FFF2-40B4-BE49-F238E27FC236}">
                    <a16:creationId xmlns:a16="http://schemas.microsoft.com/office/drawing/2014/main" id="{B340DE2F-1185-4A6E-BDBD-0A0439CCE89F}"/>
                  </a:ext>
                </a:extLst>
              </p:cNvPr>
              <p:cNvSpPr>
                <a:spLocks noChangeShapeType="1"/>
              </p:cNvSpPr>
              <p:nvPr/>
            </p:nvSpPr>
            <p:spPr bwMode="auto">
              <a:xfrm flipV="1">
                <a:off x="1296"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Line 152">
                <a:extLst>
                  <a:ext uri="{FF2B5EF4-FFF2-40B4-BE49-F238E27FC236}">
                    <a16:creationId xmlns:a16="http://schemas.microsoft.com/office/drawing/2014/main" id="{0EAF5985-D582-48DE-AEE1-D879B662C991}"/>
                  </a:ext>
                </a:extLst>
              </p:cNvPr>
              <p:cNvSpPr>
                <a:spLocks noChangeShapeType="1"/>
              </p:cNvSpPr>
              <p:nvPr/>
            </p:nvSpPr>
            <p:spPr bwMode="auto">
              <a:xfrm flipV="1">
                <a:off x="137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153">
                <a:extLst>
                  <a:ext uri="{FF2B5EF4-FFF2-40B4-BE49-F238E27FC236}">
                    <a16:creationId xmlns:a16="http://schemas.microsoft.com/office/drawing/2014/main" id="{3FEECD2C-E8E9-4575-9838-28AD385F8B90}"/>
                  </a:ext>
                </a:extLst>
              </p:cNvPr>
              <p:cNvSpPr>
                <a:spLocks noChangeShapeType="1"/>
              </p:cNvSpPr>
              <p:nvPr/>
            </p:nvSpPr>
            <p:spPr bwMode="auto">
              <a:xfrm flipV="1">
                <a:off x="1447"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Rectangle 154">
                <a:extLst>
                  <a:ext uri="{FF2B5EF4-FFF2-40B4-BE49-F238E27FC236}">
                    <a16:creationId xmlns:a16="http://schemas.microsoft.com/office/drawing/2014/main" id="{EFE55F4D-CECC-43EC-8F2E-E2870E89690B}"/>
                  </a:ext>
                </a:extLst>
              </p:cNvPr>
              <p:cNvSpPr>
                <a:spLocks noChangeArrowheads="1"/>
              </p:cNvSpPr>
              <p:nvPr/>
            </p:nvSpPr>
            <p:spPr bwMode="auto">
              <a:xfrm>
                <a:off x="1522" y="1979"/>
                <a:ext cx="604" cy="151"/>
              </a:xfrm>
              <a:prstGeom prst="rect">
                <a:avLst/>
              </a:prstGeom>
              <a:solidFill>
                <a:srgbClr val="CCCCFF"/>
              </a:solidFill>
              <a:ln w="12700" cap="rnd">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24" name="Line 155">
                <a:extLst>
                  <a:ext uri="{FF2B5EF4-FFF2-40B4-BE49-F238E27FC236}">
                    <a16:creationId xmlns:a16="http://schemas.microsoft.com/office/drawing/2014/main" id="{2745C91F-0F54-4CCC-B766-F875869CA6CE}"/>
                  </a:ext>
                </a:extLst>
              </p:cNvPr>
              <p:cNvSpPr>
                <a:spLocks noChangeShapeType="1"/>
              </p:cNvSpPr>
              <p:nvPr/>
            </p:nvSpPr>
            <p:spPr bwMode="auto">
              <a:xfrm flipV="1">
                <a:off x="1598"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 name="Line 156">
                <a:extLst>
                  <a:ext uri="{FF2B5EF4-FFF2-40B4-BE49-F238E27FC236}">
                    <a16:creationId xmlns:a16="http://schemas.microsoft.com/office/drawing/2014/main" id="{0AF979B4-53E6-43F2-939A-355849216342}"/>
                  </a:ext>
                </a:extLst>
              </p:cNvPr>
              <p:cNvSpPr>
                <a:spLocks noChangeShapeType="1"/>
              </p:cNvSpPr>
              <p:nvPr/>
            </p:nvSpPr>
            <p:spPr bwMode="auto">
              <a:xfrm flipV="1">
                <a:off x="1673"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157">
                <a:extLst>
                  <a:ext uri="{FF2B5EF4-FFF2-40B4-BE49-F238E27FC236}">
                    <a16:creationId xmlns:a16="http://schemas.microsoft.com/office/drawing/2014/main" id="{34BC3329-7A15-4E0B-BEDB-1E6DB73CF6CC}"/>
                  </a:ext>
                </a:extLst>
              </p:cNvPr>
              <p:cNvSpPr>
                <a:spLocks noChangeShapeType="1"/>
              </p:cNvSpPr>
              <p:nvPr/>
            </p:nvSpPr>
            <p:spPr bwMode="auto">
              <a:xfrm flipV="1">
                <a:off x="1748"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158">
                <a:extLst>
                  <a:ext uri="{FF2B5EF4-FFF2-40B4-BE49-F238E27FC236}">
                    <a16:creationId xmlns:a16="http://schemas.microsoft.com/office/drawing/2014/main" id="{64B7D554-01D1-4D93-94EB-2B8FEA5AD09D}"/>
                  </a:ext>
                </a:extLst>
              </p:cNvPr>
              <p:cNvSpPr>
                <a:spLocks noChangeShapeType="1"/>
              </p:cNvSpPr>
              <p:nvPr/>
            </p:nvSpPr>
            <p:spPr bwMode="auto">
              <a:xfrm flipV="1">
                <a:off x="182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Line 159">
                <a:extLst>
                  <a:ext uri="{FF2B5EF4-FFF2-40B4-BE49-F238E27FC236}">
                    <a16:creationId xmlns:a16="http://schemas.microsoft.com/office/drawing/2014/main" id="{9F353AE3-F003-454D-AE29-9800BDB784FF}"/>
                  </a:ext>
                </a:extLst>
              </p:cNvPr>
              <p:cNvSpPr>
                <a:spLocks noChangeShapeType="1"/>
              </p:cNvSpPr>
              <p:nvPr/>
            </p:nvSpPr>
            <p:spPr bwMode="auto">
              <a:xfrm flipV="1">
                <a:off x="1899"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9" name="Line 160">
                <a:extLst>
                  <a:ext uri="{FF2B5EF4-FFF2-40B4-BE49-F238E27FC236}">
                    <a16:creationId xmlns:a16="http://schemas.microsoft.com/office/drawing/2014/main" id="{BCDFEB2D-0E1E-47A9-A276-FD3D91755543}"/>
                  </a:ext>
                </a:extLst>
              </p:cNvPr>
              <p:cNvSpPr>
                <a:spLocks noChangeShapeType="1"/>
              </p:cNvSpPr>
              <p:nvPr/>
            </p:nvSpPr>
            <p:spPr bwMode="auto">
              <a:xfrm flipV="1">
                <a:off x="1975"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161">
                <a:extLst>
                  <a:ext uri="{FF2B5EF4-FFF2-40B4-BE49-F238E27FC236}">
                    <a16:creationId xmlns:a16="http://schemas.microsoft.com/office/drawing/2014/main" id="{A12BF254-24B6-4D9B-97E2-16A358BD74EA}"/>
                  </a:ext>
                </a:extLst>
              </p:cNvPr>
              <p:cNvSpPr>
                <a:spLocks noChangeShapeType="1"/>
              </p:cNvSpPr>
              <p:nvPr/>
            </p:nvSpPr>
            <p:spPr bwMode="auto">
              <a:xfrm flipV="1">
                <a:off x="2050"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Line 162">
                <a:extLst>
                  <a:ext uri="{FF2B5EF4-FFF2-40B4-BE49-F238E27FC236}">
                    <a16:creationId xmlns:a16="http://schemas.microsoft.com/office/drawing/2014/main" id="{61297241-D6AE-4545-BE98-B5E3F13CEDB3}"/>
                  </a:ext>
                </a:extLst>
              </p:cNvPr>
              <p:cNvSpPr>
                <a:spLocks noChangeShapeType="1"/>
              </p:cNvSpPr>
              <p:nvPr/>
            </p:nvSpPr>
            <p:spPr bwMode="auto">
              <a:xfrm flipV="1">
                <a:off x="1598"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163">
                <a:extLst>
                  <a:ext uri="{FF2B5EF4-FFF2-40B4-BE49-F238E27FC236}">
                    <a16:creationId xmlns:a16="http://schemas.microsoft.com/office/drawing/2014/main" id="{B3B7DC75-4E31-4814-880E-22CF61FC3DE8}"/>
                  </a:ext>
                </a:extLst>
              </p:cNvPr>
              <p:cNvSpPr>
                <a:spLocks noChangeShapeType="1"/>
              </p:cNvSpPr>
              <p:nvPr/>
            </p:nvSpPr>
            <p:spPr bwMode="auto">
              <a:xfrm flipV="1">
                <a:off x="1673"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164">
                <a:extLst>
                  <a:ext uri="{FF2B5EF4-FFF2-40B4-BE49-F238E27FC236}">
                    <a16:creationId xmlns:a16="http://schemas.microsoft.com/office/drawing/2014/main" id="{E7C1543B-0E8C-4BDE-BDF5-59AE42B42DAF}"/>
                  </a:ext>
                </a:extLst>
              </p:cNvPr>
              <p:cNvSpPr>
                <a:spLocks noChangeShapeType="1"/>
              </p:cNvSpPr>
              <p:nvPr/>
            </p:nvSpPr>
            <p:spPr bwMode="auto">
              <a:xfrm flipV="1">
                <a:off x="1748"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Line 165">
                <a:extLst>
                  <a:ext uri="{FF2B5EF4-FFF2-40B4-BE49-F238E27FC236}">
                    <a16:creationId xmlns:a16="http://schemas.microsoft.com/office/drawing/2014/main" id="{EB7A37EA-CB00-43E3-9A89-FAD3CE3A567A}"/>
                  </a:ext>
                </a:extLst>
              </p:cNvPr>
              <p:cNvSpPr>
                <a:spLocks noChangeShapeType="1"/>
              </p:cNvSpPr>
              <p:nvPr/>
            </p:nvSpPr>
            <p:spPr bwMode="auto">
              <a:xfrm flipV="1">
                <a:off x="182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 name="Line 166">
                <a:extLst>
                  <a:ext uri="{FF2B5EF4-FFF2-40B4-BE49-F238E27FC236}">
                    <a16:creationId xmlns:a16="http://schemas.microsoft.com/office/drawing/2014/main" id="{61D315DA-F6C2-4AC6-AF2B-4CAB04D971B4}"/>
                  </a:ext>
                </a:extLst>
              </p:cNvPr>
              <p:cNvSpPr>
                <a:spLocks noChangeShapeType="1"/>
              </p:cNvSpPr>
              <p:nvPr/>
            </p:nvSpPr>
            <p:spPr bwMode="auto">
              <a:xfrm flipV="1">
                <a:off x="1899"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Line 167">
                <a:extLst>
                  <a:ext uri="{FF2B5EF4-FFF2-40B4-BE49-F238E27FC236}">
                    <a16:creationId xmlns:a16="http://schemas.microsoft.com/office/drawing/2014/main" id="{54CDF91E-12BD-4E60-BF0E-44645438DB3D}"/>
                  </a:ext>
                </a:extLst>
              </p:cNvPr>
              <p:cNvSpPr>
                <a:spLocks noChangeShapeType="1"/>
              </p:cNvSpPr>
              <p:nvPr/>
            </p:nvSpPr>
            <p:spPr bwMode="auto">
              <a:xfrm flipV="1">
                <a:off x="1975"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 name="Line 168">
                <a:extLst>
                  <a:ext uri="{FF2B5EF4-FFF2-40B4-BE49-F238E27FC236}">
                    <a16:creationId xmlns:a16="http://schemas.microsoft.com/office/drawing/2014/main" id="{39EE6436-B05B-4E44-9C39-C3CAA38D626B}"/>
                  </a:ext>
                </a:extLst>
              </p:cNvPr>
              <p:cNvSpPr>
                <a:spLocks noChangeShapeType="1"/>
              </p:cNvSpPr>
              <p:nvPr/>
            </p:nvSpPr>
            <p:spPr bwMode="auto">
              <a:xfrm flipV="1">
                <a:off x="2050"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Rectangle 169">
                <a:extLst>
                  <a:ext uri="{FF2B5EF4-FFF2-40B4-BE49-F238E27FC236}">
                    <a16:creationId xmlns:a16="http://schemas.microsoft.com/office/drawing/2014/main" id="{875FEE78-6EFD-458B-8666-94A245AFA3B1}"/>
                  </a:ext>
                </a:extLst>
              </p:cNvPr>
              <p:cNvSpPr>
                <a:spLocks noChangeArrowheads="1"/>
              </p:cNvSpPr>
              <p:nvPr/>
            </p:nvSpPr>
            <p:spPr bwMode="auto">
              <a:xfrm>
                <a:off x="2126" y="1979"/>
                <a:ext cx="603" cy="151"/>
              </a:xfrm>
              <a:prstGeom prst="rect">
                <a:avLst/>
              </a:prstGeom>
              <a:solidFill>
                <a:srgbClr val="CCCCFF"/>
              </a:solidFill>
              <a:ln w="12700" cap="rnd">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39" name="Line 170">
                <a:extLst>
                  <a:ext uri="{FF2B5EF4-FFF2-40B4-BE49-F238E27FC236}">
                    <a16:creationId xmlns:a16="http://schemas.microsoft.com/office/drawing/2014/main" id="{775A76A3-C269-4170-AFBA-119EFC641B89}"/>
                  </a:ext>
                </a:extLst>
              </p:cNvPr>
              <p:cNvSpPr>
                <a:spLocks noChangeShapeType="1"/>
              </p:cNvSpPr>
              <p:nvPr/>
            </p:nvSpPr>
            <p:spPr bwMode="auto">
              <a:xfrm flipV="1">
                <a:off x="220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Line 171">
                <a:extLst>
                  <a:ext uri="{FF2B5EF4-FFF2-40B4-BE49-F238E27FC236}">
                    <a16:creationId xmlns:a16="http://schemas.microsoft.com/office/drawing/2014/main" id="{6635FEC0-BF1A-482A-919C-6578DAA306E6}"/>
                  </a:ext>
                </a:extLst>
              </p:cNvPr>
              <p:cNvSpPr>
                <a:spLocks noChangeShapeType="1"/>
              </p:cNvSpPr>
              <p:nvPr/>
            </p:nvSpPr>
            <p:spPr bwMode="auto">
              <a:xfrm flipV="1">
                <a:off x="2276"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Line 172">
                <a:extLst>
                  <a:ext uri="{FF2B5EF4-FFF2-40B4-BE49-F238E27FC236}">
                    <a16:creationId xmlns:a16="http://schemas.microsoft.com/office/drawing/2014/main" id="{E88B5D60-3BEE-4B74-A4DD-A7ECC37656EB}"/>
                  </a:ext>
                </a:extLst>
              </p:cNvPr>
              <p:cNvSpPr>
                <a:spLocks noChangeShapeType="1"/>
              </p:cNvSpPr>
              <p:nvPr/>
            </p:nvSpPr>
            <p:spPr bwMode="auto">
              <a:xfrm flipV="1">
                <a:off x="2352"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2" name="Line 173">
                <a:extLst>
                  <a:ext uri="{FF2B5EF4-FFF2-40B4-BE49-F238E27FC236}">
                    <a16:creationId xmlns:a16="http://schemas.microsoft.com/office/drawing/2014/main" id="{2DAD471E-F841-4D2C-A0C4-9BF44342F632}"/>
                  </a:ext>
                </a:extLst>
              </p:cNvPr>
              <p:cNvSpPr>
                <a:spLocks noChangeShapeType="1"/>
              </p:cNvSpPr>
              <p:nvPr/>
            </p:nvSpPr>
            <p:spPr bwMode="auto">
              <a:xfrm flipV="1">
                <a:off x="2427"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Line 174">
                <a:extLst>
                  <a:ext uri="{FF2B5EF4-FFF2-40B4-BE49-F238E27FC236}">
                    <a16:creationId xmlns:a16="http://schemas.microsoft.com/office/drawing/2014/main" id="{BE1DE90F-B71E-4A9A-AD20-1ADD3CB8D398}"/>
                  </a:ext>
                </a:extLst>
              </p:cNvPr>
              <p:cNvSpPr>
                <a:spLocks noChangeShapeType="1"/>
              </p:cNvSpPr>
              <p:nvPr/>
            </p:nvSpPr>
            <p:spPr bwMode="auto">
              <a:xfrm flipV="1">
                <a:off x="2503"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4" name="Line 175">
                <a:extLst>
                  <a:ext uri="{FF2B5EF4-FFF2-40B4-BE49-F238E27FC236}">
                    <a16:creationId xmlns:a16="http://schemas.microsoft.com/office/drawing/2014/main" id="{B456A60A-7F1B-4066-8B9A-B167B42F24CA}"/>
                  </a:ext>
                </a:extLst>
              </p:cNvPr>
              <p:cNvSpPr>
                <a:spLocks noChangeShapeType="1"/>
              </p:cNvSpPr>
              <p:nvPr/>
            </p:nvSpPr>
            <p:spPr bwMode="auto">
              <a:xfrm flipV="1">
                <a:off x="2578"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176">
                <a:extLst>
                  <a:ext uri="{FF2B5EF4-FFF2-40B4-BE49-F238E27FC236}">
                    <a16:creationId xmlns:a16="http://schemas.microsoft.com/office/drawing/2014/main" id="{633FB4F6-5059-4D85-8F79-86B3B4AE9867}"/>
                  </a:ext>
                </a:extLst>
              </p:cNvPr>
              <p:cNvSpPr>
                <a:spLocks noChangeShapeType="1"/>
              </p:cNvSpPr>
              <p:nvPr/>
            </p:nvSpPr>
            <p:spPr bwMode="auto">
              <a:xfrm flipV="1">
                <a:off x="265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 name="Line 177">
                <a:extLst>
                  <a:ext uri="{FF2B5EF4-FFF2-40B4-BE49-F238E27FC236}">
                    <a16:creationId xmlns:a16="http://schemas.microsoft.com/office/drawing/2014/main" id="{B1B8D53F-2B44-40D7-AE6E-1B97805C1594}"/>
                  </a:ext>
                </a:extLst>
              </p:cNvPr>
              <p:cNvSpPr>
                <a:spLocks noChangeShapeType="1"/>
              </p:cNvSpPr>
              <p:nvPr/>
            </p:nvSpPr>
            <p:spPr bwMode="auto">
              <a:xfrm flipV="1">
                <a:off x="220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 name="Line 178">
                <a:extLst>
                  <a:ext uri="{FF2B5EF4-FFF2-40B4-BE49-F238E27FC236}">
                    <a16:creationId xmlns:a16="http://schemas.microsoft.com/office/drawing/2014/main" id="{3A1E64AB-274C-4812-A674-5E0227788FF4}"/>
                  </a:ext>
                </a:extLst>
              </p:cNvPr>
              <p:cNvSpPr>
                <a:spLocks noChangeShapeType="1"/>
              </p:cNvSpPr>
              <p:nvPr/>
            </p:nvSpPr>
            <p:spPr bwMode="auto">
              <a:xfrm flipV="1">
                <a:off x="2276"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Line 179">
                <a:extLst>
                  <a:ext uri="{FF2B5EF4-FFF2-40B4-BE49-F238E27FC236}">
                    <a16:creationId xmlns:a16="http://schemas.microsoft.com/office/drawing/2014/main" id="{9276141A-85FD-46F4-8686-49A28942663D}"/>
                  </a:ext>
                </a:extLst>
              </p:cNvPr>
              <p:cNvSpPr>
                <a:spLocks noChangeShapeType="1"/>
              </p:cNvSpPr>
              <p:nvPr/>
            </p:nvSpPr>
            <p:spPr bwMode="auto">
              <a:xfrm flipV="1">
                <a:off x="2352"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9" name="Line 180">
                <a:extLst>
                  <a:ext uri="{FF2B5EF4-FFF2-40B4-BE49-F238E27FC236}">
                    <a16:creationId xmlns:a16="http://schemas.microsoft.com/office/drawing/2014/main" id="{7987003A-239F-4DB8-86EC-47FCE1C43554}"/>
                  </a:ext>
                </a:extLst>
              </p:cNvPr>
              <p:cNvSpPr>
                <a:spLocks noChangeShapeType="1"/>
              </p:cNvSpPr>
              <p:nvPr/>
            </p:nvSpPr>
            <p:spPr bwMode="auto">
              <a:xfrm flipV="1">
                <a:off x="2427"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Line 181">
                <a:extLst>
                  <a:ext uri="{FF2B5EF4-FFF2-40B4-BE49-F238E27FC236}">
                    <a16:creationId xmlns:a16="http://schemas.microsoft.com/office/drawing/2014/main" id="{095F3404-4A72-414C-9DA0-4CEDF317F37E}"/>
                  </a:ext>
                </a:extLst>
              </p:cNvPr>
              <p:cNvSpPr>
                <a:spLocks noChangeShapeType="1"/>
              </p:cNvSpPr>
              <p:nvPr/>
            </p:nvSpPr>
            <p:spPr bwMode="auto">
              <a:xfrm flipV="1">
                <a:off x="2503"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Line 182">
                <a:extLst>
                  <a:ext uri="{FF2B5EF4-FFF2-40B4-BE49-F238E27FC236}">
                    <a16:creationId xmlns:a16="http://schemas.microsoft.com/office/drawing/2014/main" id="{4750F7E8-34F5-4005-B281-D74B5EF19CBC}"/>
                  </a:ext>
                </a:extLst>
              </p:cNvPr>
              <p:cNvSpPr>
                <a:spLocks noChangeShapeType="1"/>
              </p:cNvSpPr>
              <p:nvPr/>
            </p:nvSpPr>
            <p:spPr bwMode="auto">
              <a:xfrm flipV="1">
                <a:off x="2578"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Line 183">
                <a:extLst>
                  <a:ext uri="{FF2B5EF4-FFF2-40B4-BE49-F238E27FC236}">
                    <a16:creationId xmlns:a16="http://schemas.microsoft.com/office/drawing/2014/main" id="{BAD28EFF-098C-416E-8E3C-65B9E53D3869}"/>
                  </a:ext>
                </a:extLst>
              </p:cNvPr>
              <p:cNvSpPr>
                <a:spLocks noChangeShapeType="1"/>
              </p:cNvSpPr>
              <p:nvPr/>
            </p:nvSpPr>
            <p:spPr bwMode="auto">
              <a:xfrm flipV="1">
                <a:off x="265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Rectangle 184">
                <a:extLst>
                  <a:ext uri="{FF2B5EF4-FFF2-40B4-BE49-F238E27FC236}">
                    <a16:creationId xmlns:a16="http://schemas.microsoft.com/office/drawing/2014/main" id="{3AF39195-1F8B-4E03-A395-26153B96262F}"/>
                  </a:ext>
                </a:extLst>
              </p:cNvPr>
              <p:cNvSpPr>
                <a:spLocks noChangeArrowheads="1"/>
              </p:cNvSpPr>
              <p:nvPr/>
            </p:nvSpPr>
            <p:spPr bwMode="auto">
              <a:xfrm>
                <a:off x="2729" y="1979"/>
                <a:ext cx="603" cy="151"/>
              </a:xfrm>
              <a:prstGeom prst="rect">
                <a:avLst/>
              </a:prstGeom>
              <a:solidFill>
                <a:srgbClr val="FFFFFF"/>
              </a:solidFill>
              <a:ln w="12700" cap="rnd">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54" name="Line 185">
                <a:extLst>
                  <a:ext uri="{FF2B5EF4-FFF2-40B4-BE49-F238E27FC236}">
                    <a16:creationId xmlns:a16="http://schemas.microsoft.com/office/drawing/2014/main" id="{D818249F-3170-4D69-B0DD-722905A2681C}"/>
                  </a:ext>
                </a:extLst>
              </p:cNvPr>
              <p:cNvSpPr>
                <a:spLocks noChangeShapeType="1"/>
              </p:cNvSpPr>
              <p:nvPr/>
            </p:nvSpPr>
            <p:spPr bwMode="auto">
              <a:xfrm flipV="1">
                <a:off x="280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Line 186">
                <a:extLst>
                  <a:ext uri="{FF2B5EF4-FFF2-40B4-BE49-F238E27FC236}">
                    <a16:creationId xmlns:a16="http://schemas.microsoft.com/office/drawing/2014/main" id="{56EF4EB1-5A67-4F1D-98B0-C3960D33941D}"/>
                  </a:ext>
                </a:extLst>
              </p:cNvPr>
              <p:cNvSpPr>
                <a:spLocks noChangeShapeType="1"/>
              </p:cNvSpPr>
              <p:nvPr/>
            </p:nvSpPr>
            <p:spPr bwMode="auto">
              <a:xfrm flipV="1">
                <a:off x="2880"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 name="Line 187">
                <a:extLst>
                  <a:ext uri="{FF2B5EF4-FFF2-40B4-BE49-F238E27FC236}">
                    <a16:creationId xmlns:a16="http://schemas.microsoft.com/office/drawing/2014/main" id="{0A03EB0C-2F80-406D-A9AC-3819A2C6F45F}"/>
                  </a:ext>
                </a:extLst>
              </p:cNvPr>
              <p:cNvSpPr>
                <a:spLocks noChangeShapeType="1"/>
              </p:cNvSpPr>
              <p:nvPr/>
            </p:nvSpPr>
            <p:spPr bwMode="auto">
              <a:xfrm flipV="1">
                <a:off x="2955"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Line 188">
                <a:extLst>
                  <a:ext uri="{FF2B5EF4-FFF2-40B4-BE49-F238E27FC236}">
                    <a16:creationId xmlns:a16="http://schemas.microsoft.com/office/drawing/2014/main" id="{47A0D9F2-2575-448C-9208-AE85FBF5A23D}"/>
                  </a:ext>
                </a:extLst>
              </p:cNvPr>
              <p:cNvSpPr>
                <a:spLocks noChangeShapeType="1"/>
              </p:cNvSpPr>
              <p:nvPr/>
            </p:nvSpPr>
            <p:spPr bwMode="auto">
              <a:xfrm flipV="1">
                <a:off x="303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 name="Line 189">
                <a:extLst>
                  <a:ext uri="{FF2B5EF4-FFF2-40B4-BE49-F238E27FC236}">
                    <a16:creationId xmlns:a16="http://schemas.microsoft.com/office/drawing/2014/main" id="{F7A3FBD6-8C3A-4092-9A0D-1695A2EF279C}"/>
                  </a:ext>
                </a:extLst>
              </p:cNvPr>
              <p:cNvSpPr>
                <a:spLocks noChangeShapeType="1"/>
              </p:cNvSpPr>
              <p:nvPr/>
            </p:nvSpPr>
            <p:spPr bwMode="auto">
              <a:xfrm flipV="1">
                <a:off x="3106"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Line 190">
                <a:extLst>
                  <a:ext uri="{FF2B5EF4-FFF2-40B4-BE49-F238E27FC236}">
                    <a16:creationId xmlns:a16="http://schemas.microsoft.com/office/drawing/2014/main" id="{66E6FF29-9B87-4A17-A557-7D08D8773BA6}"/>
                  </a:ext>
                </a:extLst>
              </p:cNvPr>
              <p:cNvSpPr>
                <a:spLocks noChangeShapeType="1"/>
              </p:cNvSpPr>
              <p:nvPr/>
            </p:nvSpPr>
            <p:spPr bwMode="auto">
              <a:xfrm flipV="1">
                <a:off x="318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0" name="Line 191">
                <a:extLst>
                  <a:ext uri="{FF2B5EF4-FFF2-40B4-BE49-F238E27FC236}">
                    <a16:creationId xmlns:a16="http://schemas.microsoft.com/office/drawing/2014/main" id="{84CB72E7-8459-4993-B10A-6D3E647378FA}"/>
                  </a:ext>
                </a:extLst>
              </p:cNvPr>
              <p:cNvSpPr>
                <a:spLocks noChangeShapeType="1"/>
              </p:cNvSpPr>
              <p:nvPr/>
            </p:nvSpPr>
            <p:spPr bwMode="auto">
              <a:xfrm flipV="1">
                <a:off x="3257"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Line 192">
                <a:extLst>
                  <a:ext uri="{FF2B5EF4-FFF2-40B4-BE49-F238E27FC236}">
                    <a16:creationId xmlns:a16="http://schemas.microsoft.com/office/drawing/2014/main" id="{7BFC381C-579C-4E36-BF4D-D4993C1FF823}"/>
                  </a:ext>
                </a:extLst>
              </p:cNvPr>
              <p:cNvSpPr>
                <a:spLocks noChangeShapeType="1"/>
              </p:cNvSpPr>
              <p:nvPr/>
            </p:nvSpPr>
            <p:spPr bwMode="auto">
              <a:xfrm flipV="1">
                <a:off x="280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 name="Line 193">
                <a:extLst>
                  <a:ext uri="{FF2B5EF4-FFF2-40B4-BE49-F238E27FC236}">
                    <a16:creationId xmlns:a16="http://schemas.microsoft.com/office/drawing/2014/main" id="{629022CE-69CC-4C0A-98E7-A426ACC03CBE}"/>
                  </a:ext>
                </a:extLst>
              </p:cNvPr>
              <p:cNvSpPr>
                <a:spLocks noChangeShapeType="1"/>
              </p:cNvSpPr>
              <p:nvPr/>
            </p:nvSpPr>
            <p:spPr bwMode="auto">
              <a:xfrm flipV="1">
                <a:off x="2880"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Line 194">
                <a:extLst>
                  <a:ext uri="{FF2B5EF4-FFF2-40B4-BE49-F238E27FC236}">
                    <a16:creationId xmlns:a16="http://schemas.microsoft.com/office/drawing/2014/main" id="{8946D360-4E5C-41A7-A0B6-8831747521A6}"/>
                  </a:ext>
                </a:extLst>
              </p:cNvPr>
              <p:cNvSpPr>
                <a:spLocks noChangeShapeType="1"/>
              </p:cNvSpPr>
              <p:nvPr/>
            </p:nvSpPr>
            <p:spPr bwMode="auto">
              <a:xfrm flipV="1">
                <a:off x="2955"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195">
                <a:extLst>
                  <a:ext uri="{FF2B5EF4-FFF2-40B4-BE49-F238E27FC236}">
                    <a16:creationId xmlns:a16="http://schemas.microsoft.com/office/drawing/2014/main" id="{923147C0-E517-4863-8CE7-1C50ED5E2768}"/>
                  </a:ext>
                </a:extLst>
              </p:cNvPr>
              <p:cNvSpPr>
                <a:spLocks noChangeShapeType="1"/>
              </p:cNvSpPr>
              <p:nvPr/>
            </p:nvSpPr>
            <p:spPr bwMode="auto">
              <a:xfrm flipV="1">
                <a:off x="303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Line 196">
                <a:extLst>
                  <a:ext uri="{FF2B5EF4-FFF2-40B4-BE49-F238E27FC236}">
                    <a16:creationId xmlns:a16="http://schemas.microsoft.com/office/drawing/2014/main" id="{181BBC6B-82C4-4338-BEE8-0CD32287A7CF}"/>
                  </a:ext>
                </a:extLst>
              </p:cNvPr>
              <p:cNvSpPr>
                <a:spLocks noChangeShapeType="1"/>
              </p:cNvSpPr>
              <p:nvPr/>
            </p:nvSpPr>
            <p:spPr bwMode="auto">
              <a:xfrm flipV="1">
                <a:off x="3106"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 name="Line 197">
                <a:extLst>
                  <a:ext uri="{FF2B5EF4-FFF2-40B4-BE49-F238E27FC236}">
                    <a16:creationId xmlns:a16="http://schemas.microsoft.com/office/drawing/2014/main" id="{42B3C09B-19AC-4C21-A085-951689535805}"/>
                  </a:ext>
                </a:extLst>
              </p:cNvPr>
              <p:cNvSpPr>
                <a:spLocks noChangeShapeType="1"/>
              </p:cNvSpPr>
              <p:nvPr/>
            </p:nvSpPr>
            <p:spPr bwMode="auto">
              <a:xfrm flipV="1">
                <a:off x="318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 name="Line 198">
                <a:extLst>
                  <a:ext uri="{FF2B5EF4-FFF2-40B4-BE49-F238E27FC236}">
                    <a16:creationId xmlns:a16="http://schemas.microsoft.com/office/drawing/2014/main" id="{FE99EAA7-E151-4E2E-A758-E8A604361433}"/>
                  </a:ext>
                </a:extLst>
              </p:cNvPr>
              <p:cNvSpPr>
                <a:spLocks noChangeShapeType="1"/>
              </p:cNvSpPr>
              <p:nvPr/>
            </p:nvSpPr>
            <p:spPr bwMode="auto">
              <a:xfrm flipV="1">
                <a:off x="3257"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Rectangle 199">
                <a:extLst>
                  <a:ext uri="{FF2B5EF4-FFF2-40B4-BE49-F238E27FC236}">
                    <a16:creationId xmlns:a16="http://schemas.microsoft.com/office/drawing/2014/main" id="{1B930C98-0C95-46E1-B101-E4A4C299E423}"/>
                  </a:ext>
                </a:extLst>
              </p:cNvPr>
              <p:cNvSpPr>
                <a:spLocks noChangeArrowheads="1"/>
              </p:cNvSpPr>
              <p:nvPr/>
            </p:nvSpPr>
            <p:spPr bwMode="auto">
              <a:xfrm>
                <a:off x="3332" y="1979"/>
                <a:ext cx="604" cy="15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69" name="Line 200">
                <a:extLst>
                  <a:ext uri="{FF2B5EF4-FFF2-40B4-BE49-F238E27FC236}">
                    <a16:creationId xmlns:a16="http://schemas.microsoft.com/office/drawing/2014/main" id="{67AF75F5-AF45-4E4E-8001-43377E84D250}"/>
                  </a:ext>
                </a:extLst>
              </p:cNvPr>
              <p:cNvSpPr>
                <a:spLocks noChangeShapeType="1"/>
              </p:cNvSpPr>
              <p:nvPr/>
            </p:nvSpPr>
            <p:spPr bwMode="auto">
              <a:xfrm flipV="1">
                <a:off x="3408"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201">
                <a:extLst>
                  <a:ext uri="{FF2B5EF4-FFF2-40B4-BE49-F238E27FC236}">
                    <a16:creationId xmlns:a16="http://schemas.microsoft.com/office/drawing/2014/main" id="{D48A8891-950C-4A05-8A88-E4ED6A5F9129}"/>
                  </a:ext>
                </a:extLst>
              </p:cNvPr>
              <p:cNvSpPr>
                <a:spLocks noChangeShapeType="1"/>
              </p:cNvSpPr>
              <p:nvPr/>
            </p:nvSpPr>
            <p:spPr bwMode="auto">
              <a:xfrm flipV="1">
                <a:off x="3483"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Line 202">
                <a:extLst>
                  <a:ext uri="{FF2B5EF4-FFF2-40B4-BE49-F238E27FC236}">
                    <a16:creationId xmlns:a16="http://schemas.microsoft.com/office/drawing/2014/main" id="{8E91052F-9174-4848-A021-A91CBE2F7F14}"/>
                  </a:ext>
                </a:extLst>
              </p:cNvPr>
              <p:cNvSpPr>
                <a:spLocks noChangeShapeType="1"/>
              </p:cNvSpPr>
              <p:nvPr/>
            </p:nvSpPr>
            <p:spPr bwMode="auto">
              <a:xfrm flipV="1">
                <a:off x="3559"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203">
                <a:extLst>
                  <a:ext uri="{FF2B5EF4-FFF2-40B4-BE49-F238E27FC236}">
                    <a16:creationId xmlns:a16="http://schemas.microsoft.com/office/drawing/2014/main" id="{BA5481A2-A5C8-4931-8B96-BC13B6475859}"/>
                  </a:ext>
                </a:extLst>
              </p:cNvPr>
              <p:cNvSpPr>
                <a:spLocks noChangeShapeType="1"/>
              </p:cNvSpPr>
              <p:nvPr/>
            </p:nvSpPr>
            <p:spPr bwMode="auto">
              <a:xfrm flipV="1">
                <a:off x="363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204">
                <a:extLst>
                  <a:ext uri="{FF2B5EF4-FFF2-40B4-BE49-F238E27FC236}">
                    <a16:creationId xmlns:a16="http://schemas.microsoft.com/office/drawing/2014/main" id="{14B6D962-3C87-4465-81C2-9C2C7BDC8B0B}"/>
                  </a:ext>
                </a:extLst>
              </p:cNvPr>
              <p:cNvSpPr>
                <a:spLocks noChangeShapeType="1"/>
              </p:cNvSpPr>
              <p:nvPr/>
            </p:nvSpPr>
            <p:spPr bwMode="auto">
              <a:xfrm flipV="1">
                <a:off x="3709"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205">
                <a:extLst>
                  <a:ext uri="{FF2B5EF4-FFF2-40B4-BE49-F238E27FC236}">
                    <a16:creationId xmlns:a16="http://schemas.microsoft.com/office/drawing/2014/main" id="{7F310196-703D-4CD4-A9BA-7EC94E6B67F8}"/>
                  </a:ext>
                </a:extLst>
              </p:cNvPr>
              <p:cNvSpPr>
                <a:spLocks noChangeShapeType="1"/>
              </p:cNvSpPr>
              <p:nvPr/>
            </p:nvSpPr>
            <p:spPr bwMode="auto">
              <a:xfrm flipV="1">
                <a:off x="3785"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206">
                <a:extLst>
                  <a:ext uri="{FF2B5EF4-FFF2-40B4-BE49-F238E27FC236}">
                    <a16:creationId xmlns:a16="http://schemas.microsoft.com/office/drawing/2014/main" id="{7348FDC5-3F19-4FB5-94AA-DC44194F0941}"/>
                  </a:ext>
                </a:extLst>
              </p:cNvPr>
              <p:cNvSpPr>
                <a:spLocks noChangeShapeType="1"/>
              </p:cNvSpPr>
              <p:nvPr/>
            </p:nvSpPr>
            <p:spPr bwMode="auto">
              <a:xfrm flipV="1">
                <a:off x="3860"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207">
                <a:extLst>
                  <a:ext uri="{FF2B5EF4-FFF2-40B4-BE49-F238E27FC236}">
                    <a16:creationId xmlns:a16="http://schemas.microsoft.com/office/drawing/2014/main" id="{A6366EA4-3459-4A8A-896F-405BC6195954}"/>
                  </a:ext>
                </a:extLst>
              </p:cNvPr>
              <p:cNvSpPr>
                <a:spLocks noChangeShapeType="1"/>
              </p:cNvSpPr>
              <p:nvPr/>
            </p:nvSpPr>
            <p:spPr bwMode="auto">
              <a:xfrm flipV="1">
                <a:off x="3408"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208">
                <a:extLst>
                  <a:ext uri="{FF2B5EF4-FFF2-40B4-BE49-F238E27FC236}">
                    <a16:creationId xmlns:a16="http://schemas.microsoft.com/office/drawing/2014/main" id="{A5B260DE-AA26-44E4-BA2D-AFB9D7554B57}"/>
                  </a:ext>
                </a:extLst>
              </p:cNvPr>
              <p:cNvSpPr>
                <a:spLocks noChangeShapeType="1"/>
              </p:cNvSpPr>
              <p:nvPr/>
            </p:nvSpPr>
            <p:spPr bwMode="auto">
              <a:xfrm flipV="1">
                <a:off x="3483"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Line 209">
                <a:extLst>
                  <a:ext uri="{FF2B5EF4-FFF2-40B4-BE49-F238E27FC236}">
                    <a16:creationId xmlns:a16="http://schemas.microsoft.com/office/drawing/2014/main" id="{390DA57B-6DFC-4C36-B832-40BC1CD54CEC}"/>
                  </a:ext>
                </a:extLst>
              </p:cNvPr>
              <p:cNvSpPr>
                <a:spLocks noChangeShapeType="1"/>
              </p:cNvSpPr>
              <p:nvPr/>
            </p:nvSpPr>
            <p:spPr bwMode="auto">
              <a:xfrm flipV="1">
                <a:off x="3559"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 name="Line 210">
                <a:extLst>
                  <a:ext uri="{FF2B5EF4-FFF2-40B4-BE49-F238E27FC236}">
                    <a16:creationId xmlns:a16="http://schemas.microsoft.com/office/drawing/2014/main" id="{9BD68973-1FAB-420B-884B-B54CB6F8B016}"/>
                  </a:ext>
                </a:extLst>
              </p:cNvPr>
              <p:cNvSpPr>
                <a:spLocks noChangeShapeType="1"/>
              </p:cNvSpPr>
              <p:nvPr/>
            </p:nvSpPr>
            <p:spPr bwMode="auto">
              <a:xfrm flipV="1">
                <a:off x="363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211">
                <a:extLst>
                  <a:ext uri="{FF2B5EF4-FFF2-40B4-BE49-F238E27FC236}">
                    <a16:creationId xmlns:a16="http://schemas.microsoft.com/office/drawing/2014/main" id="{FF21AAC4-2D2B-49C4-B355-DAA8724C6804}"/>
                  </a:ext>
                </a:extLst>
              </p:cNvPr>
              <p:cNvSpPr>
                <a:spLocks noChangeShapeType="1"/>
              </p:cNvSpPr>
              <p:nvPr/>
            </p:nvSpPr>
            <p:spPr bwMode="auto">
              <a:xfrm flipV="1">
                <a:off x="3709"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Line 212">
                <a:extLst>
                  <a:ext uri="{FF2B5EF4-FFF2-40B4-BE49-F238E27FC236}">
                    <a16:creationId xmlns:a16="http://schemas.microsoft.com/office/drawing/2014/main" id="{6FE16547-ED66-43CE-BA28-2D5CC53B4AC6}"/>
                  </a:ext>
                </a:extLst>
              </p:cNvPr>
              <p:cNvSpPr>
                <a:spLocks noChangeShapeType="1"/>
              </p:cNvSpPr>
              <p:nvPr/>
            </p:nvSpPr>
            <p:spPr bwMode="auto">
              <a:xfrm flipV="1">
                <a:off x="3785"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2" name="Line 213">
                <a:extLst>
                  <a:ext uri="{FF2B5EF4-FFF2-40B4-BE49-F238E27FC236}">
                    <a16:creationId xmlns:a16="http://schemas.microsoft.com/office/drawing/2014/main" id="{0A183C88-B5CE-49F0-94F5-101F8258B559}"/>
                  </a:ext>
                </a:extLst>
              </p:cNvPr>
              <p:cNvSpPr>
                <a:spLocks noChangeShapeType="1"/>
              </p:cNvSpPr>
              <p:nvPr/>
            </p:nvSpPr>
            <p:spPr bwMode="auto">
              <a:xfrm flipV="1">
                <a:off x="3860"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Rectangle 214">
                <a:extLst>
                  <a:ext uri="{FF2B5EF4-FFF2-40B4-BE49-F238E27FC236}">
                    <a16:creationId xmlns:a16="http://schemas.microsoft.com/office/drawing/2014/main" id="{667457D0-ADD2-4843-B802-95E01A7F1F33}"/>
                  </a:ext>
                </a:extLst>
              </p:cNvPr>
              <p:cNvSpPr>
                <a:spLocks noChangeArrowheads="1"/>
              </p:cNvSpPr>
              <p:nvPr/>
            </p:nvSpPr>
            <p:spPr bwMode="auto">
              <a:xfrm>
                <a:off x="3936" y="1979"/>
                <a:ext cx="603" cy="151"/>
              </a:xfrm>
              <a:prstGeom prst="rect">
                <a:avLst/>
              </a:pr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84" name="Line 215">
                <a:extLst>
                  <a:ext uri="{FF2B5EF4-FFF2-40B4-BE49-F238E27FC236}">
                    <a16:creationId xmlns:a16="http://schemas.microsoft.com/office/drawing/2014/main" id="{D32853FB-CDA6-427C-8AA0-C39D005CC7ED}"/>
                  </a:ext>
                </a:extLst>
              </p:cNvPr>
              <p:cNvSpPr>
                <a:spLocks noChangeShapeType="1"/>
              </p:cNvSpPr>
              <p:nvPr/>
            </p:nvSpPr>
            <p:spPr bwMode="auto">
              <a:xfrm flipV="1">
                <a:off x="4011"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Line 216">
                <a:extLst>
                  <a:ext uri="{FF2B5EF4-FFF2-40B4-BE49-F238E27FC236}">
                    <a16:creationId xmlns:a16="http://schemas.microsoft.com/office/drawing/2014/main" id="{87E617F0-8C2F-40C1-9515-CB7A0F07522B}"/>
                  </a:ext>
                </a:extLst>
              </p:cNvPr>
              <p:cNvSpPr>
                <a:spLocks noChangeShapeType="1"/>
              </p:cNvSpPr>
              <p:nvPr/>
            </p:nvSpPr>
            <p:spPr bwMode="auto">
              <a:xfrm flipV="1">
                <a:off x="4087"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Line 217">
                <a:extLst>
                  <a:ext uri="{FF2B5EF4-FFF2-40B4-BE49-F238E27FC236}">
                    <a16:creationId xmlns:a16="http://schemas.microsoft.com/office/drawing/2014/main" id="{D6B70895-9230-4EAA-8B0B-267B819FB2D4}"/>
                  </a:ext>
                </a:extLst>
              </p:cNvPr>
              <p:cNvSpPr>
                <a:spLocks noChangeShapeType="1"/>
              </p:cNvSpPr>
              <p:nvPr/>
            </p:nvSpPr>
            <p:spPr bwMode="auto">
              <a:xfrm flipV="1">
                <a:off x="4162"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Line 218">
                <a:extLst>
                  <a:ext uri="{FF2B5EF4-FFF2-40B4-BE49-F238E27FC236}">
                    <a16:creationId xmlns:a16="http://schemas.microsoft.com/office/drawing/2014/main" id="{1F8457D8-BB27-43B4-A6D7-190AA53D43CD}"/>
                  </a:ext>
                </a:extLst>
              </p:cNvPr>
              <p:cNvSpPr>
                <a:spLocks noChangeShapeType="1"/>
              </p:cNvSpPr>
              <p:nvPr/>
            </p:nvSpPr>
            <p:spPr bwMode="auto">
              <a:xfrm flipV="1">
                <a:off x="4237"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Line 219">
                <a:extLst>
                  <a:ext uri="{FF2B5EF4-FFF2-40B4-BE49-F238E27FC236}">
                    <a16:creationId xmlns:a16="http://schemas.microsoft.com/office/drawing/2014/main" id="{979F5A99-4C7F-41A3-8200-1AF143933A61}"/>
                  </a:ext>
                </a:extLst>
              </p:cNvPr>
              <p:cNvSpPr>
                <a:spLocks noChangeShapeType="1"/>
              </p:cNvSpPr>
              <p:nvPr/>
            </p:nvSpPr>
            <p:spPr bwMode="auto">
              <a:xfrm flipV="1">
                <a:off x="4313"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9" name="Line 220">
                <a:extLst>
                  <a:ext uri="{FF2B5EF4-FFF2-40B4-BE49-F238E27FC236}">
                    <a16:creationId xmlns:a16="http://schemas.microsoft.com/office/drawing/2014/main" id="{4ADF8BC5-BD03-477B-A18C-1CD534FC34FD}"/>
                  </a:ext>
                </a:extLst>
              </p:cNvPr>
              <p:cNvSpPr>
                <a:spLocks noChangeShapeType="1"/>
              </p:cNvSpPr>
              <p:nvPr/>
            </p:nvSpPr>
            <p:spPr bwMode="auto">
              <a:xfrm flipV="1">
                <a:off x="4388"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Line 221">
                <a:extLst>
                  <a:ext uri="{FF2B5EF4-FFF2-40B4-BE49-F238E27FC236}">
                    <a16:creationId xmlns:a16="http://schemas.microsoft.com/office/drawing/2014/main" id="{861C9BA5-AC4E-428C-BDED-BB9CC9817BA4}"/>
                  </a:ext>
                </a:extLst>
              </p:cNvPr>
              <p:cNvSpPr>
                <a:spLocks noChangeShapeType="1"/>
              </p:cNvSpPr>
              <p:nvPr/>
            </p:nvSpPr>
            <p:spPr bwMode="auto">
              <a:xfrm flipV="1">
                <a:off x="4464" y="20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1" name="Line 222">
                <a:extLst>
                  <a:ext uri="{FF2B5EF4-FFF2-40B4-BE49-F238E27FC236}">
                    <a16:creationId xmlns:a16="http://schemas.microsoft.com/office/drawing/2014/main" id="{428978E6-F494-4E19-92B8-2F29DBCC5F9D}"/>
                  </a:ext>
                </a:extLst>
              </p:cNvPr>
              <p:cNvSpPr>
                <a:spLocks noChangeShapeType="1"/>
              </p:cNvSpPr>
              <p:nvPr/>
            </p:nvSpPr>
            <p:spPr bwMode="auto">
              <a:xfrm flipV="1">
                <a:off x="4011"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2" name="Line 223">
                <a:extLst>
                  <a:ext uri="{FF2B5EF4-FFF2-40B4-BE49-F238E27FC236}">
                    <a16:creationId xmlns:a16="http://schemas.microsoft.com/office/drawing/2014/main" id="{B43F6914-4292-4744-8C97-D4DB9BFFCD85}"/>
                  </a:ext>
                </a:extLst>
              </p:cNvPr>
              <p:cNvSpPr>
                <a:spLocks noChangeShapeType="1"/>
              </p:cNvSpPr>
              <p:nvPr/>
            </p:nvSpPr>
            <p:spPr bwMode="auto">
              <a:xfrm flipV="1">
                <a:off x="4087"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3" name="Line 224">
                <a:extLst>
                  <a:ext uri="{FF2B5EF4-FFF2-40B4-BE49-F238E27FC236}">
                    <a16:creationId xmlns:a16="http://schemas.microsoft.com/office/drawing/2014/main" id="{DB66C58C-29A0-4C03-9E9D-2ED405FD7B0F}"/>
                  </a:ext>
                </a:extLst>
              </p:cNvPr>
              <p:cNvSpPr>
                <a:spLocks noChangeShapeType="1"/>
              </p:cNvSpPr>
              <p:nvPr/>
            </p:nvSpPr>
            <p:spPr bwMode="auto">
              <a:xfrm flipV="1">
                <a:off x="4162"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4" name="Line 225">
                <a:extLst>
                  <a:ext uri="{FF2B5EF4-FFF2-40B4-BE49-F238E27FC236}">
                    <a16:creationId xmlns:a16="http://schemas.microsoft.com/office/drawing/2014/main" id="{AEFFCB45-C94C-41E3-81FD-C33934A56C87}"/>
                  </a:ext>
                </a:extLst>
              </p:cNvPr>
              <p:cNvSpPr>
                <a:spLocks noChangeShapeType="1"/>
              </p:cNvSpPr>
              <p:nvPr/>
            </p:nvSpPr>
            <p:spPr bwMode="auto">
              <a:xfrm flipV="1">
                <a:off x="4237"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5" name="Line 226">
                <a:extLst>
                  <a:ext uri="{FF2B5EF4-FFF2-40B4-BE49-F238E27FC236}">
                    <a16:creationId xmlns:a16="http://schemas.microsoft.com/office/drawing/2014/main" id="{4670CE1D-C88F-4106-9956-32582CDE1D50}"/>
                  </a:ext>
                </a:extLst>
              </p:cNvPr>
              <p:cNvSpPr>
                <a:spLocks noChangeShapeType="1"/>
              </p:cNvSpPr>
              <p:nvPr/>
            </p:nvSpPr>
            <p:spPr bwMode="auto">
              <a:xfrm flipV="1">
                <a:off x="4313"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6" name="Line 227">
                <a:extLst>
                  <a:ext uri="{FF2B5EF4-FFF2-40B4-BE49-F238E27FC236}">
                    <a16:creationId xmlns:a16="http://schemas.microsoft.com/office/drawing/2014/main" id="{24F90203-EE3A-4390-9042-79BE0525A5BC}"/>
                  </a:ext>
                </a:extLst>
              </p:cNvPr>
              <p:cNvSpPr>
                <a:spLocks noChangeShapeType="1"/>
              </p:cNvSpPr>
              <p:nvPr/>
            </p:nvSpPr>
            <p:spPr bwMode="auto">
              <a:xfrm flipV="1">
                <a:off x="4388"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228">
                <a:extLst>
                  <a:ext uri="{FF2B5EF4-FFF2-40B4-BE49-F238E27FC236}">
                    <a16:creationId xmlns:a16="http://schemas.microsoft.com/office/drawing/2014/main" id="{CB6DF9EC-44C5-4D01-A89C-13966544E51C}"/>
                  </a:ext>
                </a:extLst>
              </p:cNvPr>
              <p:cNvSpPr>
                <a:spLocks noChangeShapeType="1"/>
              </p:cNvSpPr>
              <p:nvPr/>
            </p:nvSpPr>
            <p:spPr bwMode="auto">
              <a:xfrm flipV="1">
                <a:off x="4464" y="1984"/>
                <a:ext cx="1" cy="46"/>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Rectangle 229">
                <a:extLst>
                  <a:ext uri="{FF2B5EF4-FFF2-40B4-BE49-F238E27FC236}">
                    <a16:creationId xmlns:a16="http://schemas.microsoft.com/office/drawing/2014/main" id="{86E7C94A-F583-41F1-A6AD-31298BA57107}"/>
                  </a:ext>
                </a:extLst>
              </p:cNvPr>
              <p:cNvSpPr>
                <a:spLocks noChangeArrowheads="1"/>
              </p:cNvSpPr>
              <p:nvPr/>
            </p:nvSpPr>
            <p:spPr bwMode="auto">
              <a:xfrm>
                <a:off x="1671" y="1661"/>
                <a:ext cx="34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1400">
                    <a:solidFill>
                      <a:srgbClr val="000000"/>
                    </a:solidFill>
                  </a:rPr>
                  <a:t>24</a:t>
                </a:r>
                <a:r>
                  <a:rPr lang="zh-CN" altLang="en-US" sz="1400">
                    <a:solidFill>
                      <a:srgbClr val="000000"/>
                    </a:solidFill>
                  </a:rPr>
                  <a:t>比特</a:t>
                </a:r>
                <a:endParaRPr lang="zh-CN" altLang="en-US" sz="4800">
                  <a:solidFill>
                    <a:srgbClr val="FFAA01"/>
                  </a:solidFill>
                  <a:effectLst>
                    <a:outerShdw blurRad="38100" dist="38100" dir="2700000" algn="tl">
                      <a:srgbClr val="C0C0C0"/>
                    </a:outerShdw>
                  </a:effectLst>
                </a:endParaRPr>
              </a:p>
            </p:txBody>
          </p:sp>
          <p:sp>
            <p:nvSpPr>
              <p:cNvPr id="299" name="Rectangle 230">
                <a:extLst>
                  <a:ext uri="{FF2B5EF4-FFF2-40B4-BE49-F238E27FC236}">
                    <a16:creationId xmlns:a16="http://schemas.microsoft.com/office/drawing/2014/main" id="{971B058E-304E-4415-AC08-55F631AB8FC4}"/>
                  </a:ext>
                </a:extLst>
              </p:cNvPr>
              <p:cNvSpPr>
                <a:spLocks noChangeArrowheads="1"/>
              </p:cNvSpPr>
              <p:nvPr/>
            </p:nvSpPr>
            <p:spPr bwMode="auto">
              <a:xfrm>
                <a:off x="1474" y="1807"/>
                <a:ext cx="7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1400">
                    <a:solidFill>
                      <a:srgbClr val="000000"/>
                    </a:solidFill>
                    <a:latin typeface="宋体" panose="02010600030101010101" pitchFamily="2" charset="-122"/>
                  </a:rPr>
                  <a:t>（供应商</a:t>
                </a:r>
                <a:r>
                  <a:rPr lang="zh-CN" altLang="en-US" sz="1400">
                    <a:solidFill>
                      <a:srgbClr val="000000"/>
                    </a:solidFill>
                  </a:rPr>
                  <a:t>标识</a:t>
                </a:r>
                <a:r>
                  <a:rPr lang="zh-CN" altLang="en-US" sz="1400">
                    <a:solidFill>
                      <a:srgbClr val="000000"/>
                    </a:solidFill>
                    <a:latin typeface="宋体" panose="02010600030101010101" pitchFamily="2" charset="-122"/>
                  </a:rPr>
                  <a:t>）</a:t>
                </a:r>
                <a:endParaRPr lang="zh-CN" altLang="en-US" sz="4800">
                  <a:solidFill>
                    <a:srgbClr val="FFAA01"/>
                  </a:solidFill>
                  <a:effectLst>
                    <a:outerShdw blurRad="38100" dist="38100" dir="2700000" algn="tl">
                      <a:srgbClr val="C0C0C0"/>
                    </a:outerShdw>
                  </a:effectLst>
                </a:endParaRPr>
              </a:p>
            </p:txBody>
          </p:sp>
          <p:sp>
            <p:nvSpPr>
              <p:cNvPr id="300" name="Line 231">
                <a:extLst>
                  <a:ext uri="{FF2B5EF4-FFF2-40B4-BE49-F238E27FC236}">
                    <a16:creationId xmlns:a16="http://schemas.microsoft.com/office/drawing/2014/main" id="{26D072E3-F4BE-4F9B-A97B-CE704CC200C2}"/>
                  </a:ext>
                </a:extLst>
              </p:cNvPr>
              <p:cNvSpPr>
                <a:spLocks noChangeShapeType="1"/>
              </p:cNvSpPr>
              <p:nvPr/>
            </p:nvSpPr>
            <p:spPr bwMode="auto">
              <a:xfrm flipV="1">
                <a:off x="2729" y="1746"/>
                <a:ext cx="1" cy="1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Line 232">
                <a:extLst>
                  <a:ext uri="{FF2B5EF4-FFF2-40B4-BE49-F238E27FC236}">
                    <a16:creationId xmlns:a16="http://schemas.microsoft.com/office/drawing/2014/main" id="{CBE23389-93A6-45B0-8276-D3CC9F43A2F6}"/>
                  </a:ext>
                </a:extLst>
              </p:cNvPr>
              <p:cNvSpPr>
                <a:spLocks noChangeShapeType="1"/>
              </p:cNvSpPr>
              <p:nvPr/>
            </p:nvSpPr>
            <p:spPr bwMode="auto">
              <a:xfrm flipV="1">
                <a:off x="919" y="1746"/>
                <a:ext cx="1" cy="1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2" name="Rectangle 233">
                <a:extLst>
                  <a:ext uri="{FF2B5EF4-FFF2-40B4-BE49-F238E27FC236}">
                    <a16:creationId xmlns:a16="http://schemas.microsoft.com/office/drawing/2014/main" id="{70697E89-C735-4344-94F9-68C32BF82901}"/>
                  </a:ext>
                </a:extLst>
              </p:cNvPr>
              <p:cNvSpPr>
                <a:spLocks noChangeArrowheads="1"/>
              </p:cNvSpPr>
              <p:nvPr/>
            </p:nvSpPr>
            <p:spPr bwMode="auto">
              <a:xfrm>
                <a:off x="3445" y="1661"/>
                <a:ext cx="3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1400">
                    <a:solidFill>
                      <a:srgbClr val="000000"/>
                    </a:solidFill>
                    <a:ea typeface="华文楷体" panose="02010600040101010101" pitchFamily="2" charset="-122"/>
                  </a:rPr>
                  <a:t>24</a:t>
                </a:r>
                <a:r>
                  <a:rPr lang="zh-CN" altLang="en-US" sz="1400">
                    <a:solidFill>
                      <a:srgbClr val="000000"/>
                    </a:solidFill>
                  </a:rPr>
                  <a:t>比特</a:t>
                </a:r>
                <a:endParaRPr lang="zh-CN" altLang="en-US" sz="4800">
                  <a:solidFill>
                    <a:srgbClr val="FFAA01"/>
                  </a:solidFill>
                  <a:effectLst>
                    <a:outerShdw blurRad="38100" dist="38100" dir="2700000" algn="tl">
                      <a:srgbClr val="C0C0C0"/>
                    </a:outerShdw>
                  </a:effectLst>
                </a:endParaRPr>
              </a:p>
            </p:txBody>
          </p:sp>
          <p:sp>
            <p:nvSpPr>
              <p:cNvPr id="303" name="Rectangle 234">
                <a:extLst>
                  <a:ext uri="{FF2B5EF4-FFF2-40B4-BE49-F238E27FC236}">
                    <a16:creationId xmlns:a16="http://schemas.microsoft.com/office/drawing/2014/main" id="{95290772-ACAB-4F85-9E0D-1CFE53B53410}"/>
                  </a:ext>
                </a:extLst>
              </p:cNvPr>
              <p:cNvSpPr>
                <a:spLocks noChangeArrowheads="1"/>
              </p:cNvSpPr>
              <p:nvPr/>
            </p:nvSpPr>
            <p:spPr bwMode="auto">
              <a:xfrm>
                <a:off x="2876" y="1807"/>
                <a:ext cx="14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1400">
                    <a:solidFill>
                      <a:srgbClr val="000000"/>
                    </a:solidFill>
                  </a:rPr>
                  <a:t>（供应商对网卡的唯一编号）</a:t>
                </a:r>
                <a:endParaRPr lang="zh-CN" altLang="en-US" sz="4800">
                  <a:solidFill>
                    <a:srgbClr val="FFAA01"/>
                  </a:solidFill>
                  <a:effectLst>
                    <a:outerShdw blurRad="38100" dist="38100" dir="2700000" algn="tl">
                      <a:srgbClr val="C0C0C0"/>
                    </a:outerShdw>
                  </a:effectLst>
                </a:endParaRPr>
              </a:p>
            </p:txBody>
          </p:sp>
          <p:sp>
            <p:nvSpPr>
              <p:cNvPr id="304" name="Line 235">
                <a:extLst>
                  <a:ext uri="{FF2B5EF4-FFF2-40B4-BE49-F238E27FC236}">
                    <a16:creationId xmlns:a16="http://schemas.microsoft.com/office/drawing/2014/main" id="{3BB62564-EF18-46B0-8B9E-7CFC7F42FB4C}"/>
                  </a:ext>
                </a:extLst>
              </p:cNvPr>
              <p:cNvSpPr>
                <a:spLocks noChangeShapeType="1"/>
              </p:cNvSpPr>
              <p:nvPr/>
            </p:nvSpPr>
            <p:spPr bwMode="auto">
              <a:xfrm flipV="1">
                <a:off x="4539" y="1746"/>
                <a:ext cx="1" cy="117"/>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Line 236">
                <a:extLst>
                  <a:ext uri="{FF2B5EF4-FFF2-40B4-BE49-F238E27FC236}">
                    <a16:creationId xmlns:a16="http://schemas.microsoft.com/office/drawing/2014/main" id="{5D781581-6A3F-44F5-9E26-B2EB33A00759}"/>
                  </a:ext>
                </a:extLst>
              </p:cNvPr>
              <p:cNvSpPr>
                <a:spLocks noChangeShapeType="1"/>
              </p:cNvSpPr>
              <p:nvPr/>
            </p:nvSpPr>
            <p:spPr bwMode="auto">
              <a:xfrm>
                <a:off x="4328" y="1796"/>
                <a:ext cx="159"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Freeform 237">
                <a:extLst>
                  <a:ext uri="{FF2B5EF4-FFF2-40B4-BE49-F238E27FC236}">
                    <a16:creationId xmlns:a16="http://schemas.microsoft.com/office/drawing/2014/main" id="{1EFF068E-920A-415C-8ACC-DE69534FEA9E}"/>
                  </a:ext>
                </a:extLst>
              </p:cNvPr>
              <p:cNvSpPr>
                <a:spLocks/>
              </p:cNvSpPr>
              <p:nvPr/>
            </p:nvSpPr>
            <p:spPr bwMode="auto">
              <a:xfrm>
                <a:off x="4470" y="1758"/>
                <a:ext cx="69" cy="76"/>
              </a:xfrm>
              <a:custGeom>
                <a:avLst/>
                <a:gdLst>
                  <a:gd name="T0" fmla="*/ 24 w 117"/>
                  <a:gd name="T1" fmla="*/ 16 h 117"/>
                  <a:gd name="T2" fmla="*/ 0 w 117"/>
                  <a:gd name="T3" fmla="*/ 32 h 117"/>
                  <a:gd name="T4" fmla="*/ 0 w 117"/>
                  <a:gd name="T5" fmla="*/ 0 h 117"/>
                  <a:gd name="T6" fmla="*/ 0 w 117"/>
                  <a:gd name="T7" fmla="*/ 0 h 117"/>
                  <a:gd name="T8" fmla="*/ 24 w 117"/>
                  <a:gd name="T9" fmla="*/ 16 h 1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17">
                    <a:moveTo>
                      <a:pt x="117" y="59"/>
                    </a:moveTo>
                    <a:lnTo>
                      <a:pt x="0" y="117"/>
                    </a:lnTo>
                    <a:cubicBezTo>
                      <a:pt x="18" y="80"/>
                      <a:pt x="18" y="37"/>
                      <a:pt x="0" y="0"/>
                    </a:cubicBezTo>
                    <a:lnTo>
                      <a:pt x="117" y="5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07" name="Line 238">
                <a:extLst>
                  <a:ext uri="{FF2B5EF4-FFF2-40B4-BE49-F238E27FC236}">
                    <a16:creationId xmlns:a16="http://schemas.microsoft.com/office/drawing/2014/main" id="{423696E5-1322-47B7-8541-6FBE3455D96B}"/>
                  </a:ext>
                </a:extLst>
              </p:cNvPr>
              <p:cNvSpPr>
                <a:spLocks noChangeShapeType="1"/>
              </p:cNvSpPr>
              <p:nvPr/>
            </p:nvSpPr>
            <p:spPr bwMode="auto">
              <a:xfrm flipH="1">
                <a:off x="2781" y="1796"/>
                <a:ext cx="189"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 name="Freeform 239">
                <a:extLst>
                  <a:ext uri="{FF2B5EF4-FFF2-40B4-BE49-F238E27FC236}">
                    <a16:creationId xmlns:a16="http://schemas.microsoft.com/office/drawing/2014/main" id="{F1779CAE-4532-483E-A20F-B789B5EC947E}"/>
                  </a:ext>
                </a:extLst>
              </p:cNvPr>
              <p:cNvSpPr>
                <a:spLocks/>
              </p:cNvSpPr>
              <p:nvPr/>
            </p:nvSpPr>
            <p:spPr bwMode="auto">
              <a:xfrm>
                <a:off x="2729" y="1758"/>
                <a:ext cx="69" cy="76"/>
              </a:xfrm>
              <a:custGeom>
                <a:avLst/>
                <a:gdLst>
                  <a:gd name="T0" fmla="*/ 0 w 117"/>
                  <a:gd name="T1" fmla="*/ 16 h 117"/>
                  <a:gd name="T2" fmla="*/ 24 w 117"/>
                  <a:gd name="T3" fmla="*/ 0 h 117"/>
                  <a:gd name="T4" fmla="*/ 24 w 117"/>
                  <a:gd name="T5" fmla="*/ 32 h 117"/>
                  <a:gd name="T6" fmla="*/ 24 w 117"/>
                  <a:gd name="T7" fmla="*/ 32 h 117"/>
                  <a:gd name="T8" fmla="*/ 0 w 117"/>
                  <a:gd name="T9" fmla="*/ 16 h 1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17">
                    <a:moveTo>
                      <a:pt x="0" y="59"/>
                    </a:moveTo>
                    <a:lnTo>
                      <a:pt x="117" y="0"/>
                    </a:lnTo>
                    <a:cubicBezTo>
                      <a:pt x="98" y="37"/>
                      <a:pt x="98" y="80"/>
                      <a:pt x="117" y="117"/>
                    </a:cubicBezTo>
                    <a:lnTo>
                      <a:pt x="0" y="5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09" name="Line 240">
                <a:extLst>
                  <a:ext uri="{FF2B5EF4-FFF2-40B4-BE49-F238E27FC236}">
                    <a16:creationId xmlns:a16="http://schemas.microsoft.com/office/drawing/2014/main" id="{F4624CDF-B848-4250-A5D7-B71EF80FBA59}"/>
                  </a:ext>
                </a:extLst>
              </p:cNvPr>
              <p:cNvSpPr>
                <a:spLocks noChangeShapeType="1"/>
              </p:cNvSpPr>
              <p:nvPr/>
            </p:nvSpPr>
            <p:spPr bwMode="auto">
              <a:xfrm>
                <a:off x="2487" y="1796"/>
                <a:ext cx="190"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Freeform 241">
                <a:extLst>
                  <a:ext uri="{FF2B5EF4-FFF2-40B4-BE49-F238E27FC236}">
                    <a16:creationId xmlns:a16="http://schemas.microsoft.com/office/drawing/2014/main" id="{9EFDD0DF-F838-4C7C-9A2E-A7B20457108D}"/>
                  </a:ext>
                </a:extLst>
              </p:cNvPr>
              <p:cNvSpPr>
                <a:spLocks/>
              </p:cNvSpPr>
              <p:nvPr/>
            </p:nvSpPr>
            <p:spPr bwMode="auto">
              <a:xfrm>
                <a:off x="2660" y="1758"/>
                <a:ext cx="69" cy="76"/>
              </a:xfrm>
              <a:custGeom>
                <a:avLst/>
                <a:gdLst>
                  <a:gd name="T0" fmla="*/ 24 w 117"/>
                  <a:gd name="T1" fmla="*/ 16 h 117"/>
                  <a:gd name="T2" fmla="*/ 0 w 117"/>
                  <a:gd name="T3" fmla="*/ 32 h 117"/>
                  <a:gd name="T4" fmla="*/ 0 w 117"/>
                  <a:gd name="T5" fmla="*/ 0 h 117"/>
                  <a:gd name="T6" fmla="*/ 0 w 117"/>
                  <a:gd name="T7" fmla="*/ 0 h 117"/>
                  <a:gd name="T8" fmla="*/ 24 w 117"/>
                  <a:gd name="T9" fmla="*/ 16 h 1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17">
                    <a:moveTo>
                      <a:pt x="117" y="59"/>
                    </a:moveTo>
                    <a:lnTo>
                      <a:pt x="0" y="117"/>
                    </a:lnTo>
                    <a:cubicBezTo>
                      <a:pt x="18" y="80"/>
                      <a:pt x="18" y="37"/>
                      <a:pt x="0" y="0"/>
                    </a:cubicBezTo>
                    <a:lnTo>
                      <a:pt x="117" y="5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11" name="Line 242">
                <a:extLst>
                  <a:ext uri="{FF2B5EF4-FFF2-40B4-BE49-F238E27FC236}">
                    <a16:creationId xmlns:a16="http://schemas.microsoft.com/office/drawing/2014/main" id="{19A72F9E-43A4-4B41-B501-C0AD3BD5D0FA}"/>
                  </a:ext>
                </a:extLst>
              </p:cNvPr>
              <p:cNvSpPr>
                <a:spLocks noChangeShapeType="1"/>
              </p:cNvSpPr>
              <p:nvPr/>
            </p:nvSpPr>
            <p:spPr bwMode="auto">
              <a:xfrm flipH="1">
                <a:off x="971" y="1796"/>
                <a:ext cx="250" cy="1"/>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Freeform 243">
                <a:extLst>
                  <a:ext uri="{FF2B5EF4-FFF2-40B4-BE49-F238E27FC236}">
                    <a16:creationId xmlns:a16="http://schemas.microsoft.com/office/drawing/2014/main" id="{C072BBF1-B3D3-4A7C-B75B-7C8C8753F216}"/>
                  </a:ext>
                </a:extLst>
              </p:cNvPr>
              <p:cNvSpPr>
                <a:spLocks/>
              </p:cNvSpPr>
              <p:nvPr/>
            </p:nvSpPr>
            <p:spPr bwMode="auto">
              <a:xfrm>
                <a:off x="919" y="1758"/>
                <a:ext cx="69" cy="76"/>
              </a:xfrm>
              <a:custGeom>
                <a:avLst/>
                <a:gdLst>
                  <a:gd name="T0" fmla="*/ 0 w 117"/>
                  <a:gd name="T1" fmla="*/ 16 h 117"/>
                  <a:gd name="T2" fmla="*/ 24 w 117"/>
                  <a:gd name="T3" fmla="*/ 0 h 117"/>
                  <a:gd name="T4" fmla="*/ 24 w 117"/>
                  <a:gd name="T5" fmla="*/ 32 h 117"/>
                  <a:gd name="T6" fmla="*/ 24 w 117"/>
                  <a:gd name="T7" fmla="*/ 32 h 117"/>
                  <a:gd name="T8" fmla="*/ 0 w 117"/>
                  <a:gd name="T9" fmla="*/ 16 h 1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117">
                    <a:moveTo>
                      <a:pt x="0" y="59"/>
                    </a:moveTo>
                    <a:lnTo>
                      <a:pt x="117" y="0"/>
                    </a:lnTo>
                    <a:cubicBezTo>
                      <a:pt x="98" y="37"/>
                      <a:pt x="98" y="80"/>
                      <a:pt x="117" y="117"/>
                    </a:cubicBezTo>
                    <a:lnTo>
                      <a:pt x="0" y="59"/>
                    </a:lnTo>
                    <a:close/>
                  </a:path>
                </a:pathLst>
              </a:custGeom>
              <a:solidFill>
                <a:srgbClr val="000000"/>
              </a:solidFill>
              <a:ln w="0">
                <a:solidFill>
                  <a:srgbClr val="000000"/>
                </a:solidFill>
                <a:prstDash val="solid"/>
                <a:round/>
                <a:headEnd/>
                <a:tailEnd/>
              </a:ln>
            </p:spPr>
            <p:txBody>
              <a:bodyPr/>
              <a:lstStyle/>
              <a:p>
                <a:endParaRPr lang="zh-CN" altLang="en-US"/>
              </a:p>
            </p:txBody>
          </p:sp>
        </p:grpSp>
        <p:sp>
          <p:nvSpPr>
            <p:cNvPr id="203" name="Freeform 280">
              <a:extLst>
                <a:ext uri="{FF2B5EF4-FFF2-40B4-BE49-F238E27FC236}">
                  <a16:creationId xmlns:a16="http://schemas.microsoft.com/office/drawing/2014/main" id="{CC489BA9-27E9-4B01-A99A-F4B9AF68C760}"/>
                </a:ext>
              </a:extLst>
            </p:cNvPr>
            <p:cNvSpPr>
              <a:spLocks/>
            </p:cNvSpPr>
            <p:nvPr/>
          </p:nvSpPr>
          <p:spPr bwMode="auto">
            <a:xfrm>
              <a:off x="1855" y="2434"/>
              <a:ext cx="91" cy="277"/>
            </a:xfrm>
            <a:custGeom>
              <a:avLst/>
              <a:gdLst>
                <a:gd name="T0" fmla="*/ 0 w 91"/>
                <a:gd name="T1" fmla="*/ 0 h 277"/>
                <a:gd name="T2" fmla="*/ 0 w 91"/>
                <a:gd name="T3" fmla="*/ 277 h 277"/>
                <a:gd name="T4" fmla="*/ 91 w 91"/>
                <a:gd name="T5" fmla="*/ 277 h 277"/>
                <a:gd name="T6" fmla="*/ 0 60000 65536"/>
                <a:gd name="T7" fmla="*/ 0 60000 65536"/>
                <a:gd name="T8" fmla="*/ 0 60000 65536"/>
              </a:gdLst>
              <a:ahLst/>
              <a:cxnLst>
                <a:cxn ang="T6">
                  <a:pos x="T0" y="T1"/>
                </a:cxn>
                <a:cxn ang="T7">
                  <a:pos x="T2" y="T3"/>
                </a:cxn>
                <a:cxn ang="T8">
                  <a:pos x="T4" y="T5"/>
                </a:cxn>
              </a:cxnLst>
              <a:rect l="0" t="0" r="r" b="b"/>
              <a:pathLst>
                <a:path w="91" h="277">
                  <a:moveTo>
                    <a:pt x="0" y="0"/>
                  </a:moveTo>
                  <a:lnTo>
                    <a:pt x="0" y="277"/>
                  </a:lnTo>
                  <a:lnTo>
                    <a:pt x="91" y="277"/>
                  </a:lnTo>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 name="Freeform 281">
              <a:extLst>
                <a:ext uri="{FF2B5EF4-FFF2-40B4-BE49-F238E27FC236}">
                  <a16:creationId xmlns:a16="http://schemas.microsoft.com/office/drawing/2014/main" id="{7CF2CD2E-4B3D-4ED3-9FF5-BBB9F6E5DD25}"/>
                </a:ext>
              </a:extLst>
            </p:cNvPr>
            <p:cNvSpPr>
              <a:spLocks/>
            </p:cNvSpPr>
            <p:nvPr/>
          </p:nvSpPr>
          <p:spPr bwMode="auto">
            <a:xfrm>
              <a:off x="1831" y="2398"/>
              <a:ext cx="69" cy="77"/>
            </a:xfrm>
            <a:custGeom>
              <a:avLst/>
              <a:gdLst>
                <a:gd name="T0" fmla="*/ 12 w 118"/>
                <a:gd name="T1" fmla="*/ 0 h 117"/>
                <a:gd name="T2" fmla="*/ 23 w 118"/>
                <a:gd name="T3" fmla="*/ 34 h 117"/>
                <a:gd name="T4" fmla="*/ 0 w 118"/>
                <a:gd name="T5" fmla="*/ 34 h 117"/>
                <a:gd name="T6" fmla="*/ 0 w 118"/>
                <a:gd name="T7" fmla="*/ 34 h 117"/>
                <a:gd name="T8" fmla="*/ 12 w 118"/>
                <a:gd name="T9" fmla="*/ 0 h 1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 h="117">
                  <a:moveTo>
                    <a:pt x="59" y="0"/>
                  </a:moveTo>
                  <a:lnTo>
                    <a:pt x="118" y="117"/>
                  </a:lnTo>
                  <a:cubicBezTo>
                    <a:pt x="81" y="98"/>
                    <a:pt x="37" y="98"/>
                    <a:pt x="0" y="117"/>
                  </a:cubicBez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05" name="Rectangle 282">
              <a:extLst>
                <a:ext uri="{FF2B5EF4-FFF2-40B4-BE49-F238E27FC236}">
                  <a16:creationId xmlns:a16="http://schemas.microsoft.com/office/drawing/2014/main" id="{708357F4-D760-4E59-98E0-EBC4E32634D5}"/>
                </a:ext>
              </a:extLst>
            </p:cNvPr>
            <p:cNvSpPr>
              <a:spLocks noChangeArrowheads="1"/>
            </p:cNvSpPr>
            <p:nvPr/>
          </p:nvSpPr>
          <p:spPr bwMode="auto">
            <a:xfrm>
              <a:off x="2069" y="2526"/>
              <a:ext cx="78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zh-CN" altLang="en-US" sz="1400">
                  <a:solidFill>
                    <a:srgbClr val="000000"/>
                  </a:solidFill>
                </a:rPr>
                <a:t>对于目的地址：</a:t>
              </a:r>
              <a:endParaRPr lang="zh-CN" altLang="en-US" sz="4800">
                <a:solidFill>
                  <a:srgbClr val="FFAA01"/>
                </a:solidFill>
                <a:effectLst>
                  <a:outerShdw blurRad="38100" dist="38100" dir="2700000" algn="tl">
                    <a:srgbClr val="C0C0C0"/>
                  </a:outerShdw>
                </a:effectLst>
              </a:endParaRPr>
            </a:p>
          </p:txBody>
        </p:sp>
        <p:sp>
          <p:nvSpPr>
            <p:cNvPr id="206" name="Rectangle 283">
              <a:extLst>
                <a:ext uri="{FF2B5EF4-FFF2-40B4-BE49-F238E27FC236}">
                  <a16:creationId xmlns:a16="http://schemas.microsoft.com/office/drawing/2014/main" id="{3DF57DBA-64B1-4F51-AD5D-B9B9E695B10B}"/>
                </a:ext>
              </a:extLst>
            </p:cNvPr>
            <p:cNvSpPr>
              <a:spLocks noChangeArrowheads="1"/>
            </p:cNvSpPr>
            <p:nvPr/>
          </p:nvSpPr>
          <p:spPr bwMode="auto">
            <a:xfrm>
              <a:off x="2065" y="2660"/>
              <a:ext cx="12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1400" dirty="0">
                  <a:solidFill>
                    <a:srgbClr val="000000"/>
                  </a:solidFill>
                </a:rPr>
                <a:t>0–</a:t>
              </a:r>
              <a:r>
                <a:rPr lang="zh-CN" altLang="en-US" sz="1400" dirty="0">
                  <a:solidFill>
                    <a:srgbClr val="000000"/>
                  </a:solidFill>
                </a:rPr>
                <a:t>物理地址（单播地址）</a:t>
              </a:r>
              <a:endParaRPr lang="zh-CN" altLang="en-US" sz="4800" dirty="0">
                <a:solidFill>
                  <a:srgbClr val="FFAA01"/>
                </a:solidFill>
                <a:effectLst>
                  <a:outerShdw blurRad="38100" dist="38100" dir="2700000" algn="tl">
                    <a:srgbClr val="C0C0C0"/>
                  </a:outerShdw>
                </a:effectLst>
              </a:endParaRPr>
            </a:p>
          </p:txBody>
        </p:sp>
        <p:sp>
          <p:nvSpPr>
            <p:cNvPr id="207" name="Rectangle 284">
              <a:extLst>
                <a:ext uri="{FF2B5EF4-FFF2-40B4-BE49-F238E27FC236}">
                  <a16:creationId xmlns:a16="http://schemas.microsoft.com/office/drawing/2014/main" id="{321E7B4E-5760-45AF-A1FB-222042D9CABE}"/>
                </a:ext>
              </a:extLst>
            </p:cNvPr>
            <p:cNvSpPr>
              <a:spLocks noChangeArrowheads="1"/>
            </p:cNvSpPr>
            <p:nvPr/>
          </p:nvSpPr>
          <p:spPr bwMode="auto">
            <a:xfrm>
              <a:off x="2065" y="2797"/>
              <a:ext cx="12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altLang="zh-CN" sz="1400">
                  <a:solidFill>
                    <a:srgbClr val="000000"/>
                  </a:solidFill>
                </a:rPr>
                <a:t>1–</a:t>
              </a:r>
              <a:r>
                <a:rPr lang="zh-CN" altLang="en-US" sz="1400">
                  <a:solidFill>
                    <a:srgbClr val="000000"/>
                  </a:solidFill>
                </a:rPr>
                <a:t>逻辑地址（组播地址）</a:t>
              </a:r>
              <a:endParaRPr lang="zh-CN" altLang="en-US" sz="4800">
                <a:solidFill>
                  <a:srgbClr val="FFAA01"/>
                </a:solidFill>
                <a:effectLst>
                  <a:outerShdw blurRad="38100" dist="38100" dir="2700000" algn="tl">
                    <a:srgbClr val="C0C0C0"/>
                  </a:outerShdw>
                </a:effectLst>
              </a:endParaRPr>
            </a:p>
          </p:txBody>
        </p:sp>
      </p:grpSp>
      <p:grpSp>
        <p:nvGrpSpPr>
          <p:cNvPr id="318" name="组合 317">
            <a:extLst>
              <a:ext uri="{FF2B5EF4-FFF2-40B4-BE49-F238E27FC236}">
                <a16:creationId xmlns:a16="http://schemas.microsoft.com/office/drawing/2014/main" id="{76D85D7E-3D61-4BDA-BEC5-A51CD1F59806}"/>
              </a:ext>
            </a:extLst>
          </p:cNvPr>
          <p:cNvGrpSpPr/>
          <p:nvPr/>
        </p:nvGrpSpPr>
        <p:grpSpPr>
          <a:xfrm>
            <a:off x="1383902" y="4984373"/>
            <a:ext cx="7892075" cy="1352864"/>
            <a:chOff x="2838112" y="5122442"/>
            <a:chExt cx="7892075" cy="1352864"/>
          </a:xfrm>
        </p:grpSpPr>
        <p:grpSp>
          <p:nvGrpSpPr>
            <p:cNvPr id="314" name="组合 313">
              <a:extLst>
                <a:ext uri="{FF2B5EF4-FFF2-40B4-BE49-F238E27FC236}">
                  <a16:creationId xmlns:a16="http://schemas.microsoft.com/office/drawing/2014/main" id="{CF46BE85-875A-4E24-9F21-D8BD9F3B570D}"/>
                </a:ext>
              </a:extLst>
            </p:cNvPr>
            <p:cNvGrpSpPr/>
            <p:nvPr/>
          </p:nvGrpSpPr>
          <p:grpSpPr>
            <a:xfrm>
              <a:off x="2838112" y="5888038"/>
              <a:ext cx="1511300" cy="587268"/>
              <a:chOff x="2838112" y="5888038"/>
              <a:chExt cx="1511300" cy="587268"/>
            </a:xfrm>
          </p:grpSpPr>
          <p:sp>
            <p:nvSpPr>
              <p:cNvPr id="197" name="AutoShape 267">
                <a:extLst>
                  <a:ext uri="{FF2B5EF4-FFF2-40B4-BE49-F238E27FC236}">
                    <a16:creationId xmlns:a16="http://schemas.microsoft.com/office/drawing/2014/main" id="{06F46741-5362-4FDA-8720-19BC91F44954}"/>
                  </a:ext>
                </a:extLst>
              </p:cNvPr>
              <p:cNvSpPr>
                <a:spLocks/>
              </p:cNvSpPr>
              <p:nvPr/>
            </p:nvSpPr>
            <p:spPr bwMode="auto">
              <a:xfrm rot="5400000">
                <a:off x="3485812" y="5240338"/>
                <a:ext cx="215900" cy="1511300"/>
              </a:xfrm>
              <a:prstGeom prst="rightBrace">
                <a:avLst>
                  <a:gd name="adj1" fmla="val 5833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99" name="Text Box 272">
                <a:extLst>
                  <a:ext uri="{FF2B5EF4-FFF2-40B4-BE49-F238E27FC236}">
                    <a16:creationId xmlns:a16="http://schemas.microsoft.com/office/drawing/2014/main" id="{904D0648-9442-42CA-8AF0-631F6362D9EA}"/>
                  </a:ext>
                </a:extLst>
              </p:cNvPr>
              <p:cNvSpPr txBox="1">
                <a:spLocks noChangeArrowheads="1"/>
              </p:cNvSpPr>
              <p:nvPr/>
            </p:nvSpPr>
            <p:spPr bwMode="auto">
              <a:xfrm>
                <a:off x="2838112" y="6108594"/>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800" dirty="0">
                    <a:solidFill>
                      <a:srgbClr val="0000FF"/>
                    </a:solidFill>
                  </a:rPr>
                  <a:t>IBM</a:t>
                </a:r>
              </a:p>
            </p:txBody>
          </p:sp>
        </p:grpSp>
        <p:sp>
          <p:nvSpPr>
            <p:cNvPr id="313" name="矩形 312">
              <a:extLst>
                <a:ext uri="{FF2B5EF4-FFF2-40B4-BE49-F238E27FC236}">
                  <a16:creationId xmlns:a16="http://schemas.microsoft.com/office/drawing/2014/main" id="{FB40FDA3-A42F-44E2-8A7B-79383EE8D8E1}"/>
                </a:ext>
              </a:extLst>
            </p:cNvPr>
            <p:cNvSpPr/>
            <p:nvPr/>
          </p:nvSpPr>
          <p:spPr>
            <a:xfrm>
              <a:off x="2838112" y="5122442"/>
              <a:ext cx="7892075" cy="830997"/>
            </a:xfrm>
            <a:prstGeom prst="rect">
              <a:avLst/>
            </a:prstGeom>
          </p:spPr>
          <p:txBody>
            <a:bodyPr wrap="square">
              <a:spAutoFit/>
            </a:bodyPr>
            <a:lstStyle/>
            <a:p>
              <a:pPr>
                <a:buFont typeface="Wingdings" panose="05000000000000000000" pitchFamily="2" charset="2"/>
                <a:buNone/>
              </a:pPr>
              <a:r>
                <a:rPr lang="zh-CN" altLang="en-US" sz="2400" dirty="0">
                  <a:solidFill>
                    <a:srgbClr val="0000FF"/>
                  </a:solidFill>
                </a:rPr>
                <a:t>例如：</a:t>
              </a:r>
              <a:endParaRPr lang="en-US" altLang="zh-CN" sz="2400" dirty="0">
                <a:solidFill>
                  <a:srgbClr val="0000FF"/>
                </a:solidFill>
              </a:endParaRPr>
            </a:p>
            <a:p>
              <a:pPr>
                <a:buFont typeface="Wingdings" panose="05000000000000000000" pitchFamily="2" charset="2"/>
                <a:buNone/>
              </a:pPr>
              <a:r>
                <a:rPr lang="en-US" altLang="zh-CN" sz="2400" dirty="0">
                  <a:solidFill>
                    <a:srgbClr val="0000FF"/>
                  </a:solidFill>
                  <a:latin typeface="Consolas" panose="020B0609020204030204" pitchFamily="49" charset="0"/>
                </a:rPr>
                <a:t>00-06-1b-e3-93-6c          00-0d-28-be-b6-42</a:t>
              </a:r>
            </a:p>
          </p:txBody>
        </p:sp>
        <p:grpSp>
          <p:nvGrpSpPr>
            <p:cNvPr id="315" name="组合 314">
              <a:extLst>
                <a:ext uri="{FF2B5EF4-FFF2-40B4-BE49-F238E27FC236}">
                  <a16:creationId xmlns:a16="http://schemas.microsoft.com/office/drawing/2014/main" id="{D01AB40B-6C6E-40D0-8041-45F711E63FCD}"/>
                </a:ext>
              </a:extLst>
            </p:cNvPr>
            <p:cNvGrpSpPr/>
            <p:nvPr/>
          </p:nvGrpSpPr>
          <p:grpSpPr>
            <a:xfrm>
              <a:off x="7393296" y="5846145"/>
              <a:ext cx="1511300" cy="587268"/>
              <a:chOff x="2838112" y="5888038"/>
              <a:chExt cx="1511300" cy="587268"/>
            </a:xfrm>
          </p:grpSpPr>
          <p:sp>
            <p:nvSpPr>
              <p:cNvPr id="316" name="AutoShape 267">
                <a:extLst>
                  <a:ext uri="{FF2B5EF4-FFF2-40B4-BE49-F238E27FC236}">
                    <a16:creationId xmlns:a16="http://schemas.microsoft.com/office/drawing/2014/main" id="{36941DB1-1AF5-47FE-9A08-0EAD361609BC}"/>
                  </a:ext>
                </a:extLst>
              </p:cNvPr>
              <p:cNvSpPr>
                <a:spLocks/>
              </p:cNvSpPr>
              <p:nvPr/>
            </p:nvSpPr>
            <p:spPr bwMode="auto">
              <a:xfrm rot="5400000">
                <a:off x="3485812" y="5240338"/>
                <a:ext cx="215900" cy="1511300"/>
              </a:xfrm>
              <a:prstGeom prst="rightBrace">
                <a:avLst>
                  <a:gd name="adj1" fmla="val 58333"/>
                  <a:gd name="adj2" fmla="val 50000"/>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317" name="Text Box 272">
                <a:extLst>
                  <a:ext uri="{FF2B5EF4-FFF2-40B4-BE49-F238E27FC236}">
                    <a16:creationId xmlns:a16="http://schemas.microsoft.com/office/drawing/2014/main" id="{07599EAA-7346-4340-B59E-4109D610B8FA}"/>
                  </a:ext>
                </a:extLst>
              </p:cNvPr>
              <p:cNvSpPr txBox="1">
                <a:spLocks noChangeArrowheads="1"/>
              </p:cNvSpPr>
              <p:nvPr/>
            </p:nvSpPr>
            <p:spPr bwMode="auto">
              <a:xfrm>
                <a:off x="2838112" y="6108594"/>
                <a:ext cx="1511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squar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1800" dirty="0">
                    <a:solidFill>
                      <a:srgbClr val="0000FF"/>
                    </a:solidFill>
                  </a:rPr>
                  <a:t>CISCO</a:t>
                </a:r>
              </a:p>
            </p:txBody>
          </p:sp>
        </p:grpSp>
      </p:grpSp>
    </p:spTree>
    <p:extLst>
      <p:ext uri="{BB962C8B-B14F-4D97-AF65-F5344CB8AC3E}">
        <p14:creationId xmlns:p14="http://schemas.microsoft.com/office/powerpoint/2010/main" val="249753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在</a:t>
            </a:r>
            <a:r>
              <a:rPr lang="en-US" altLang="zh-CN" dirty="0"/>
              <a:t>Switch1</a:t>
            </a:r>
            <a:r>
              <a:rPr lang="zh-CN" altLang="en-US" dirty="0"/>
              <a:t>上创建</a:t>
            </a:r>
            <a:r>
              <a:rPr lang="en-US" altLang="zh-CN" dirty="0"/>
              <a:t>VLAN</a:t>
            </a:r>
            <a:endParaRPr lang="zh-CN" altLang="en-US" dirty="0"/>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3"/>
            <a:ext cx="4998721" cy="4454484"/>
          </a:xfrm>
        </p:spPr>
        <p:txBody>
          <a:bodyPr>
            <a:normAutofit fontScale="92500" lnSpcReduction="10000"/>
          </a:bodyPr>
          <a:lstStyle/>
          <a:p>
            <a:pPr>
              <a:buFont typeface="Wingdings" panose="05000000000000000000" pitchFamily="2" charset="2"/>
              <a:buChar char="p"/>
            </a:pPr>
            <a:r>
              <a:rPr lang="zh-CN" altLang="en-US" sz="2400" dirty="0"/>
              <a:t>进入特权模式：</a:t>
            </a:r>
          </a:p>
          <a:p>
            <a:pPr lvl="1">
              <a:buFont typeface="Calibri" panose="020F0502020204030204" pitchFamily="34" charset="0"/>
              <a:buChar char="―"/>
            </a:pPr>
            <a:r>
              <a:rPr lang="en-US" altLang="zh-CN" sz="2000" dirty="0"/>
              <a:t>Switch1&gt;enable</a:t>
            </a:r>
          </a:p>
          <a:p>
            <a:pPr>
              <a:buFont typeface="Wingdings" panose="05000000000000000000" pitchFamily="2" charset="2"/>
              <a:buChar char="p"/>
            </a:pPr>
            <a:r>
              <a:rPr lang="zh-CN" altLang="en-US" sz="2400" dirty="0"/>
              <a:t>进入</a:t>
            </a:r>
            <a:r>
              <a:rPr lang="en-US" altLang="zh-CN" sz="2400" dirty="0"/>
              <a:t>VLAN</a:t>
            </a:r>
            <a:r>
              <a:rPr lang="zh-CN" altLang="en-US" sz="2400" dirty="0"/>
              <a:t>配置模式：</a:t>
            </a:r>
          </a:p>
          <a:p>
            <a:pPr lvl="1">
              <a:buFont typeface="Calibri" panose="020F0502020204030204" pitchFamily="34" charset="0"/>
              <a:buChar char="―"/>
            </a:pPr>
            <a:r>
              <a:rPr lang="en-US" altLang="zh-CN" sz="2000" dirty="0"/>
              <a:t>Switch1#vlan database</a:t>
            </a:r>
          </a:p>
          <a:p>
            <a:pPr lvl="1">
              <a:buFont typeface="Calibri" panose="020F0502020204030204" pitchFamily="34" charset="0"/>
              <a:buChar char="―"/>
            </a:pPr>
            <a:r>
              <a:rPr lang="en-US" altLang="zh-CN" sz="2000" dirty="0"/>
              <a:t>Switch1(</a:t>
            </a:r>
            <a:r>
              <a:rPr lang="en-US" altLang="zh-CN" sz="2000" dirty="0" err="1"/>
              <a:t>vlan</a:t>
            </a:r>
            <a:r>
              <a:rPr lang="en-US" altLang="zh-CN" sz="2000" dirty="0"/>
              <a:t>)#</a:t>
            </a:r>
            <a:r>
              <a:rPr lang="en-US" altLang="zh-CN" sz="2000" dirty="0" err="1"/>
              <a:t>vlan</a:t>
            </a:r>
            <a:r>
              <a:rPr lang="en-US" altLang="zh-CN" sz="2000" dirty="0"/>
              <a:t> 2 name tech</a:t>
            </a:r>
          </a:p>
          <a:p>
            <a:pPr lvl="1">
              <a:buFont typeface="Calibri" panose="020F0502020204030204" pitchFamily="34" charset="0"/>
              <a:buChar char="―"/>
            </a:pPr>
            <a:r>
              <a:rPr lang="en-US" altLang="zh-CN" sz="2000" dirty="0"/>
              <a:t>Switch1(</a:t>
            </a:r>
            <a:r>
              <a:rPr lang="en-US" altLang="zh-CN" sz="2000" dirty="0" err="1"/>
              <a:t>vlan</a:t>
            </a:r>
            <a:r>
              <a:rPr lang="en-US" altLang="zh-CN" sz="2000" dirty="0"/>
              <a:t>)#</a:t>
            </a:r>
            <a:r>
              <a:rPr lang="en-US" altLang="zh-CN" sz="2000" dirty="0" err="1"/>
              <a:t>vlan</a:t>
            </a:r>
            <a:r>
              <a:rPr lang="en-US" altLang="zh-CN" sz="2000" dirty="0"/>
              <a:t> 3 name sales</a:t>
            </a:r>
          </a:p>
          <a:p>
            <a:pPr lvl="1">
              <a:buFont typeface="Calibri" panose="020F0502020204030204" pitchFamily="34" charset="0"/>
              <a:buChar char="―"/>
            </a:pPr>
            <a:r>
              <a:rPr lang="en-US" altLang="zh-CN" sz="2000" dirty="0"/>
              <a:t>Switch1(</a:t>
            </a:r>
            <a:r>
              <a:rPr lang="en-US" altLang="zh-CN" sz="2000" dirty="0" err="1"/>
              <a:t>vlan</a:t>
            </a:r>
            <a:r>
              <a:rPr lang="en-US" altLang="zh-CN" sz="2000" dirty="0"/>
              <a:t>)#exit</a:t>
            </a:r>
          </a:p>
          <a:p>
            <a:pPr>
              <a:buFont typeface="Wingdings" panose="05000000000000000000" pitchFamily="2" charset="2"/>
              <a:buChar char="p"/>
            </a:pPr>
            <a:r>
              <a:rPr lang="zh-CN" altLang="en-US" sz="2400" dirty="0"/>
              <a:t>进入全局设置模式：</a:t>
            </a:r>
          </a:p>
          <a:p>
            <a:pPr lvl="1">
              <a:buFont typeface="Calibri" panose="020F0502020204030204" pitchFamily="34" charset="0"/>
              <a:buChar char="―"/>
            </a:pPr>
            <a:r>
              <a:rPr lang="en-US" altLang="zh-CN" sz="2000" dirty="0"/>
              <a:t>Switch1#configure terminal</a:t>
            </a:r>
          </a:p>
          <a:p>
            <a:pPr>
              <a:buFont typeface="Wingdings" panose="05000000000000000000" pitchFamily="2" charset="2"/>
              <a:buChar char="p"/>
            </a:pPr>
            <a:r>
              <a:rPr lang="zh-CN" altLang="en-US" sz="2400" dirty="0"/>
              <a:t>配置与</a:t>
            </a:r>
            <a:r>
              <a:rPr lang="en-US" altLang="zh-CN" sz="2400" dirty="0"/>
              <a:t>Switch2</a:t>
            </a:r>
            <a:r>
              <a:rPr lang="zh-CN" altLang="en-US" sz="2400" dirty="0"/>
              <a:t>连接的</a:t>
            </a:r>
            <a:r>
              <a:rPr lang="en-US" altLang="zh-CN" sz="2400" dirty="0"/>
              <a:t>Trunk</a:t>
            </a:r>
            <a:r>
              <a:rPr lang="zh-CN" altLang="en-US" sz="2400" dirty="0"/>
              <a:t>接口：</a:t>
            </a:r>
          </a:p>
          <a:p>
            <a:pPr lvl="1">
              <a:buFont typeface="Calibri" panose="020F0502020204030204" pitchFamily="34" charset="0"/>
              <a:buChar char="―"/>
            </a:pPr>
            <a:r>
              <a:rPr lang="en-US" altLang="zh-CN" sz="2000" dirty="0"/>
              <a:t>Switch1(config)#interface </a:t>
            </a:r>
            <a:r>
              <a:rPr lang="en-US" altLang="zh-CN" sz="2000" dirty="0" err="1"/>
              <a:t>FastEthernet</a:t>
            </a:r>
            <a:r>
              <a:rPr lang="en-US" altLang="zh-CN" sz="2000" dirty="0"/>
              <a:t> 0/11</a:t>
            </a:r>
          </a:p>
          <a:p>
            <a:pPr lvl="1">
              <a:buFont typeface="Calibri" panose="020F0502020204030204" pitchFamily="34" charset="0"/>
              <a:buChar char="―"/>
            </a:pPr>
            <a:r>
              <a:rPr lang="en-US" altLang="zh-CN" sz="2000" dirty="0"/>
              <a:t>Switch1(config-if)#switchport mode trunk</a:t>
            </a:r>
            <a:endParaRPr lang="en-US" altLang="zh-CN" sz="2200" dirty="0"/>
          </a:p>
          <a:p>
            <a:pPr marL="0" indent="0">
              <a:buNone/>
            </a:pPr>
            <a:endParaRPr lang="zh-CN" altLang="en-US" sz="2400" dirty="0"/>
          </a:p>
        </p:txBody>
      </p:sp>
      <p:sp>
        <p:nvSpPr>
          <p:cNvPr id="5" name="内容占位符 2">
            <a:extLst>
              <a:ext uri="{FF2B5EF4-FFF2-40B4-BE49-F238E27FC236}">
                <a16:creationId xmlns:a16="http://schemas.microsoft.com/office/drawing/2014/main" id="{12E8CB91-890E-4826-8B4F-2EA49783C45B}"/>
              </a:ext>
            </a:extLst>
          </p:cNvPr>
          <p:cNvSpPr txBox="1">
            <a:spLocks/>
          </p:cNvSpPr>
          <p:nvPr/>
        </p:nvSpPr>
        <p:spPr>
          <a:xfrm>
            <a:off x="6096000" y="1845733"/>
            <a:ext cx="5306568" cy="443619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t>将</a:t>
            </a:r>
            <a:r>
              <a:rPr lang="en-US" altLang="zh-CN" sz="2400" dirty="0"/>
              <a:t>Switch1</a:t>
            </a:r>
            <a:r>
              <a:rPr lang="zh-CN" altLang="en-US" sz="2400" dirty="0"/>
              <a:t>的各端口划分在</a:t>
            </a:r>
            <a:r>
              <a:rPr lang="en-US" altLang="zh-CN" sz="2400" dirty="0"/>
              <a:t>VLAN</a:t>
            </a:r>
            <a:r>
              <a:rPr lang="zh-CN" altLang="en-US" sz="2400" dirty="0"/>
              <a:t>中：</a:t>
            </a:r>
          </a:p>
          <a:p>
            <a:pPr lvl="1">
              <a:buFont typeface="Calibri" pitchFamily="34" charset="0"/>
              <a:buChar char="―"/>
            </a:pPr>
            <a:r>
              <a:rPr lang="en-US" altLang="zh-CN" sz="2000" dirty="0"/>
              <a:t>Switch1(config-if)#interface </a:t>
            </a:r>
            <a:r>
              <a:rPr lang="en-US" altLang="zh-CN" sz="2000" dirty="0" err="1"/>
              <a:t>FastEthernet</a:t>
            </a:r>
            <a:r>
              <a:rPr lang="en-US" altLang="zh-CN" sz="2000" dirty="0"/>
              <a:t>  0/1</a:t>
            </a:r>
          </a:p>
          <a:p>
            <a:pPr lvl="1">
              <a:buFont typeface="Calibri" pitchFamily="34" charset="0"/>
              <a:buChar char="―"/>
            </a:pPr>
            <a:r>
              <a:rPr lang="en-US" altLang="zh-CN" sz="2000" dirty="0"/>
              <a:t>Switch1(config-if)#switchport mode access</a:t>
            </a:r>
          </a:p>
          <a:p>
            <a:pPr lvl="1">
              <a:buFont typeface="Calibri" pitchFamily="34" charset="0"/>
              <a:buChar char="―"/>
            </a:pPr>
            <a:r>
              <a:rPr lang="en-US" altLang="zh-CN" sz="2000" dirty="0"/>
              <a:t>Switch1(config-if)#switchport access </a:t>
            </a:r>
            <a:r>
              <a:rPr lang="en-US" altLang="zh-CN" sz="2000" dirty="0" err="1"/>
              <a:t>vlan</a:t>
            </a:r>
            <a:r>
              <a:rPr lang="en-US" altLang="zh-CN" sz="2000" dirty="0"/>
              <a:t> 2</a:t>
            </a:r>
          </a:p>
          <a:p>
            <a:pPr lvl="1">
              <a:buFont typeface="Calibri" pitchFamily="34" charset="0"/>
              <a:buChar char="―"/>
            </a:pPr>
            <a:endParaRPr lang="en-US" altLang="zh-CN" sz="2000" dirty="0"/>
          </a:p>
          <a:p>
            <a:pPr lvl="1">
              <a:buFont typeface="Calibri" pitchFamily="34" charset="0"/>
              <a:buChar char="―"/>
            </a:pPr>
            <a:r>
              <a:rPr lang="en-US" altLang="zh-CN" sz="2000" dirty="0"/>
              <a:t>Switch1(config-if)#interface </a:t>
            </a:r>
            <a:r>
              <a:rPr lang="en-US" altLang="zh-CN" sz="2000" dirty="0" err="1"/>
              <a:t>FastEthernet</a:t>
            </a:r>
            <a:r>
              <a:rPr lang="en-US" altLang="zh-CN" sz="2000" dirty="0"/>
              <a:t> 0/2</a:t>
            </a:r>
          </a:p>
          <a:p>
            <a:pPr lvl="1">
              <a:buFont typeface="Calibri" pitchFamily="34" charset="0"/>
              <a:buChar char="―"/>
            </a:pPr>
            <a:r>
              <a:rPr lang="en-US" altLang="zh-CN" sz="2000" dirty="0"/>
              <a:t>Switch1(config-if)#switchport mode access</a:t>
            </a:r>
          </a:p>
          <a:p>
            <a:pPr lvl="1">
              <a:buFont typeface="Calibri" pitchFamily="34" charset="0"/>
              <a:buChar char="―"/>
            </a:pPr>
            <a:r>
              <a:rPr lang="en-US" altLang="zh-CN" sz="2000" dirty="0"/>
              <a:t>Switch1(config-if)#switchport access </a:t>
            </a:r>
            <a:r>
              <a:rPr lang="en-US" altLang="zh-CN" sz="2000" dirty="0" err="1"/>
              <a:t>vlan</a:t>
            </a:r>
            <a:r>
              <a:rPr lang="en-US" altLang="zh-CN" sz="2000" dirty="0"/>
              <a:t> 2</a:t>
            </a:r>
          </a:p>
          <a:p>
            <a:pPr lvl="1">
              <a:buFont typeface="Calibri" pitchFamily="34" charset="0"/>
              <a:buChar char="―"/>
            </a:pPr>
            <a:endParaRPr lang="en-US" altLang="zh-CN" sz="2000" dirty="0"/>
          </a:p>
          <a:p>
            <a:pPr lvl="1">
              <a:buFont typeface="Calibri" pitchFamily="34" charset="0"/>
              <a:buChar char="―"/>
            </a:pPr>
            <a:r>
              <a:rPr lang="en-US" altLang="zh-CN" sz="2000" dirty="0"/>
              <a:t>Switch1(config-if)#interface </a:t>
            </a:r>
            <a:r>
              <a:rPr lang="en-US" altLang="zh-CN" sz="2000" dirty="0" err="1"/>
              <a:t>FastEthernet</a:t>
            </a:r>
            <a:r>
              <a:rPr lang="en-US" altLang="zh-CN" sz="2000" dirty="0"/>
              <a:t> 0/3</a:t>
            </a:r>
          </a:p>
          <a:p>
            <a:pPr lvl="1">
              <a:buFont typeface="Calibri" pitchFamily="34" charset="0"/>
              <a:buChar char="―"/>
            </a:pPr>
            <a:r>
              <a:rPr lang="en-US" altLang="zh-CN" sz="2000" dirty="0"/>
              <a:t>Switch1(config-if)#switchport mode access</a:t>
            </a:r>
          </a:p>
          <a:p>
            <a:pPr lvl="1">
              <a:buFont typeface="Calibri" pitchFamily="34" charset="0"/>
              <a:buChar char="―"/>
            </a:pPr>
            <a:r>
              <a:rPr lang="en-US" altLang="zh-CN" sz="2000" dirty="0"/>
              <a:t>Switch1(config-if)#switchport access </a:t>
            </a:r>
            <a:r>
              <a:rPr lang="en-US" altLang="zh-CN" sz="2000" dirty="0" err="1"/>
              <a:t>vlan</a:t>
            </a:r>
            <a:r>
              <a:rPr lang="en-US" altLang="zh-CN" sz="2000" dirty="0"/>
              <a:t> 3</a:t>
            </a:r>
          </a:p>
        </p:txBody>
      </p:sp>
    </p:spTree>
    <p:extLst>
      <p:ext uri="{BB962C8B-B14F-4D97-AF65-F5344CB8AC3E}">
        <p14:creationId xmlns:p14="http://schemas.microsoft.com/office/powerpoint/2010/main" val="2073003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在</a:t>
            </a:r>
            <a:r>
              <a:rPr lang="en-US" altLang="zh-CN" dirty="0"/>
              <a:t>Switch2</a:t>
            </a:r>
            <a:r>
              <a:rPr lang="zh-CN" altLang="en-US" dirty="0"/>
              <a:t>上创建</a:t>
            </a:r>
            <a:r>
              <a:rPr lang="en-US" altLang="zh-CN" dirty="0"/>
              <a:t>VLAN</a:t>
            </a:r>
            <a:endParaRPr lang="zh-CN" altLang="en-US" dirty="0"/>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3"/>
            <a:ext cx="4998721" cy="4454484"/>
          </a:xfrm>
        </p:spPr>
        <p:txBody>
          <a:bodyPr>
            <a:normAutofit fontScale="92500" lnSpcReduction="10000"/>
          </a:bodyPr>
          <a:lstStyle/>
          <a:p>
            <a:pPr>
              <a:buFont typeface="Wingdings" panose="05000000000000000000" pitchFamily="2" charset="2"/>
              <a:buChar char="p"/>
            </a:pPr>
            <a:r>
              <a:rPr lang="zh-CN" altLang="en-US" sz="2400" dirty="0"/>
              <a:t>进入特权模式：</a:t>
            </a:r>
          </a:p>
          <a:p>
            <a:pPr lvl="1">
              <a:buFont typeface="Calibri" panose="020F0502020204030204" pitchFamily="34" charset="0"/>
              <a:buChar char="―"/>
            </a:pPr>
            <a:r>
              <a:rPr lang="en-US" altLang="zh-CN" sz="2000" dirty="0"/>
              <a:t>Switch2&gt;enable</a:t>
            </a:r>
          </a:p>
          <a:p>
            <a:pPr>
              <a:buFont typeface="Wingdings" panose="05000000000000000000" pitchFamily="2" charset="2"/>
              <a:buChar char="p"/>
            </a:pPr>
            <a:r>
              <a:rPr lang="zh-CN" altLang="en-US" sz="2400" dirty="0"/>
              <a:t>进入</a:t>
            </a:r>
            <a:r>
              <a:rPr lang="en-US" altLang="zh-CN" sz="2400" dirty="0"/>
              <a:t>VLAN</a:t>
            </a:r>
            <a:r>
              <a:rPr lang="zh-CN" altLang="en-US" sz="2400" dirty="0"/>
              <a:t>配置模式：</a:t>
            </a:r>
          </a:p>
          <a:p>
            <a:pPr lvl="1">
              <a:buFont typeface="Calibri" panose="020F0502020204030204" pitchFamily="34" charset="0"/>
              <a:buChar char="―"/>
            </a:pPr>
            <a:r>
              <a:rPr lang="en-US" altLang="zh-CN" sz="2000" dirty="0"/>
              <a:t>Switch2#vlan database</a:t>
            </a:r>
          </a:p>
          <a:p>
            <a:pPr lvl="1">
              <a:buFont typeface="Calibri" panose="020F0502020204030204" pitchFamily="34" charset="0"/>
              <a:buChar char="―"/>
            </a:pPr>
            <a:r>
              <a:rPr lang="en-US" altLang="zh-CN" sz="2000" dirty="0"/>
              <a:t>Switch2(</a:t>
            </a:r>
            <a:r>
              <a:rPr lang="en-US" altLang="zh-CN" sz="2000" dirty="0" err="1"/>
              <a:t>vlan</a:t>
            </a:r>
            <a:r>
              <a:rPr lang="en-US" altLang="zh-CN" sz="2000" dirty="0"/>
              <a:t>)#</a:t>
            </a:r>
            <a:r>
              <a:rPr lang="en-US" altLang="zh-CN" sz="2000" dirty="0" err="1"/>
              <a:t>vlan</a:t>
            </a:r>
            <a:r>
              <a:rPr lang="en-US" altLang="zh-CN" sz="2000" dirty="0"/>
              <a:t> 2 name tech</a:t>
            </a:r>
          </a:p>
          <a:p>
            <a:pPr lvl="1">
              <a:buFont typeface="Calibri" panose="020F0502020204030204" pitchFamily="34" charset="0"/>
              <a:buChar char="―"/>
            </a:pPr>
            <a:r>
              <a:rPr lang="en-US" altLang="zh-CN" sz="2000" dirty="0"/>
              <a:t>Switch2(</a:t>
            </a:r>
            <a:r>
              <a:rPr lang="en-US" altLang="zh-CN" sz="2000" dirty="0" err="1"/>
              <a:t>vlan</a:t>
            </a:r>
            <a:r>
              <a:rPr lang="en-US" altLang="zh-CN" sz="2000" dirty="0"/>
              <a:t>)#</a:t>
            </a:r>
            <a:r>
              <a:rPr lang="en-US" altLang="zh-CN" sz="2000" dirty="0" err="1"/>
              <a:t>vlan</a:t>
            </a:r>
            <a:r>
              <a:rPr lang="en-US" altLang="zh-CN" sz="2000" dirty="0"/>
              <a:t> 3 name sales</a:t>
            </a:r>
          </a:p>
          <a:p>
            <a:pPr lvl="1">
              <a:buFont typeface="Calibri" panose="020F0502020204030204" pitchFamily="34" charset="0"/>
              <a:buChar char="―"/>
            </a:pPr>
            <a:r>
              <a:rPr lang="en-US" altLang="zh-CN" sz="2000" dirty="0"/>
              <a:t>Switch2(</a:t>
            </a:r>
            <a:r>
              <a:rPr lang="en-US" altLang="zh-CN" sz="2000" dirty="0" err="1"/>
              <a:t>vlan</a:t>
            </a:r>
            <a:r>
              <a:rPr lang="en-US" altLang="zh-CN" sz="2000" dirty="0"/>
              <a:t>)#exit</a:t>
            </a:r>
          </a:p>
          <a:p>
            <a:pPr>
              <a:buFont typeface="Wingdings" panose="05000000000000000000" pitchFamily="2" charset="2"/>
              <a:buChar char="p"/>
            </a:pPr>
            <a:r>
              <a:rPr lang="zh-CN" altLang="en-US" sz="2400" dirty="0"/>
              <a:t>进入全局设置模式：</a:t>
            </a:r>
          </a:p>
          <a:p>
            <a:pPr lvl="1">
              <a:buFont typeface="Calibri" panose="020F0502020204030204" pitchFamily="34" charset="0"/>
              <a:buChar char="―"/>
            </a:pPr>
            <a:r>
              <a:rPr lang="en-US" altLang="zh-CN" sz="2000" dirty="0"/>
              <a:t>Switch2#configure terminal</a:t>
            </a:r>
          </a:p>
          <a:p>
            <a:pPr>
              <a:buFont typeface="Wingdings" panose="05000000000000000000" pitchFamily="2" charset="2"/>
              <a:buChar char="p"/>
            </a:pPr>
            <a:r>
              <a:rPr lang="zh-CN" altLang="en-US" sz="2400" dirty="0"/>
              <a:t>配置与</a:t>
            </a:r>
            <a:r>
              <a:rPr lang="en-US" altLang="zh-CN" sz="2400" dirty="0"/>
              <a:t>Switch1</a:t>
            </a:r>
            <a:r>
              <a:rPr lang="zh-CN" altLang="en-US" sz="2400" dirty="0"/>
              <a:t>连接的</a:t>
            </a:r>
            <a:r>
              <a:rPr lang="en-US" altLang="zh-CN" sz="2400" dirty="0"/>
              <a:t>Trunk</a:t>
            </a:r>
            <a:r>
              <a:rPr lang="zh-CN" altLang="en-US" sz="2400" dirty="0"/>
              <a:t>接口：</a:t>
            </a:r>
          </a:p>
          <a:p>
            <a:pPr lvl="1">
              <a:buFont typeface="Calibri" panose="020F0502020204030204" pitchFamily="34" charset="0"/>
              <a:buChar char="―"/>
            </a:pPr>
            <a:r>
              <a:rPr lang="en-US" altLang="zh-CN" sz="2000" dirty="0"/>
              <a:t>Switch2(config)#interface </a:t>
            </a:r>
            <a:r>
              <a:rPr lang="en-US" altLang="zh-CN" sz="2000" dirty="0" err="1"/>
              <a:t>FastEthernet</a:t>
            </a:r>
            <a:r>
              <a:rPr lang="en-US" altLang="zh-CN" sz="2000" dirty="0"/>
              <a:t> 0/11</a:t>
            </a:r>
          </a:p>
          <a:p>
            <a:pPr lvl="1">
              <a:buFont typeface="Calibri" panose="020F0502020204030204" pitchFamily="34" charset="0"/>
              <a:buChar char="―"/>
            </a:pPr>
            <a:r>
              <a:rPr lang="en-US" altLang="zh-CN" sz="2000" dirty="0"/>
              <a:t>Switch2(config-if)#switchport mode trunk</a:t>
            </a:r>
            <a:endParaRPr lang="en-US" altLang="zh-CN" sz="2200" dirty="0"/>
          </a:p>
          <a:p>
            <a:pPr marL="0" indent="0">
              <a:buNone/>
            </a:pPr>
            <a:endParaRPr lang="zh-CN" altLang="en-US" sz="2400" dirty="0"/>
          </a:p>
        </p:txBody>
      </p:sp>
      <p:sp>
        <p:nvSpPr>
          <p:cNvPr id="5" name="内容占位符 2">
            <a:extLst>
              <a:ext uri="{FF2B5EF4-FFF2-40B4-BE49-F238E27FC236}">
                <a16:creationId xmlns:a16="http://schemas.microsoft.com/office/drawing/2014/main" id="{12E8CB91-890E-4826-8B4F-2EA49783C45B}"/>
              </a:ext>
            </a:extLst>
          </p:cNvPr>
          <p:cNvSpPr txBox="1">
            <a:spLocks/>
          </p:cNvSpPr>
          <p:nvPr/>
        </p:nvSpPr>
        <p:spPr>
          <a:xfrm>
            <a:off x="6096000" y="1845733"/>
            <a:ext cx="5306568" cy="443619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a:t>将</a:t>
            </a:r>
            <a:r>
              <a:rPr lang="en-US" altLang="zh-CN" sz="2400" dirty="0"/>
              <a:t>Switch2</a:t>
            </a:r>
            <a:r>
              <a:rPr lang="zh-CN" altLang="en-US" sz="2400" dirty="0"/>
              <a:t>的各端口划分在</a:t>
            </a:r>
            <a:r>
              <a:rPr lang="en-US" altLang="zh-CN" sz="2400" dirty="0"/>
              <a:t>VLAN</a:t>
            </a:r>
            <a:r>
              <a:rPr lang="zh-CN" altLang="en-US" sz="2400" dirty="0"/>
              <a:t>中：</a:t>
            </a:r>
          </a:p>
          <a:p>
            <a:pPr lvl="1">
              <a:buFont typeface="Calibri" pitchFamily="34" charset="0"/>
              <a:buChar char="―"/>
            </a:pPr>
            <a:r>
              <a:rPr lang="en-US" altLang="zh-CN" sz="2000" dirty="0"/>
              <a:t>Switch2(config-if)#interface </a:t>
            </a:r>
            <a:r>
              <a:rPr lang="en-US" altLang="zh-CN" sz="2000" dirty="0" err="1"/>
              <a:t>FastEthernet</a:t>
            </a:r>
            <a:r>
              <a:rPr lang="en-US" altLang="zh-CN" sz="2000" dirty="0"/>
              <a:t>  0/1</a:t>
            </a:r>
          </a:p>
          <a:p>
            <a:pPr lvl="1">
              <a:buFont typeface="Calibri" pitchFamily="34" charset="0"/>
              <a:buChar char="―"/>
            </a:pPr>
            <a:r>
              <a:rPr lang="en-US" altLang="zh-CN" sz="2000" dirty="0"/>
              <a:t>Switch2(config-if)#switchport mode access</a:t>
            </a:r>
          </a:p>
          <a:p>
            <a:pPr lvl="1">
              <a:buFont typeface="Calibri" pitchFamily="34" charset="0"/>
              <a:buChar char="―"/>
            </a:pPr>
            <a:r>
              <a:rPr lang="en-US" altLang="zh-CN" sz="2000" dirty="0"/>
              <a:t>Switch2(config-if)#switchport access </a:t>
            </a:r>
            <a:r>
              <a:rPr lang="en-US" altLang="zh-CN" sz="2000" dirty="0" err="1"/>
              <a:t>vlan</a:t>
            </a:r>
            <a:r>
              <a:rPr lang="en-US" altLang="zh-CN" sz="2000" dirty="0"/>
              <a:t> 3</a:t>
            </a:r>
          </a:p>
          <a:p>
            <a:pPr lvl="1">
              <a:buFont typeface="Calibri" pitchFamily="34" charset="0"/>
              <a:buChar char="―"/>
            </a:pPr>
            <a:endParaRPr lang="en-US" altLang="zh-CN" sz="2000" dirty="0"/>
          </a:p>
          <a:p>
            <a:pPr lvl="1">
              <a:buFont typeface="Calibri" pitchFamily="34" charset="0"/>
              <a:buChar char="―"/>
            </a:pPr>
            <a:r>
              <a:rPr lang="en-US" altLang="zh-CN" sz="2000" dirty="0"/>
              <a:t>Switch2(config-if)#interface </a:t>
            </a:r>
            <a:r>
              <a:rPr lang="en-US" altLang="zh-CN" sz="2000" dirty="0" err="1"/>
              <a:t>FastEthernet</a:t>
            </a:r>
            <a:r>
              <a:rPr lang="en-US" altLang="zh-CN" sz="2000" dirty="0"/>
              <a:t> 0/2</a:t>
            </a:r>
          </a:p>
          <a:p>
            <a:pPr lvl="1">
              <a:buFont typeface="Calibri" pitchFamily="34" charset="0"/>
              <a:buChar char="―"/>
            </a:pPr>
            <a:r>
              <a:rPr lang="en-US" altLang="zh-CN" sz="2000" dirty="0"/>
              <a:t>Switch2(config-if)#switchport mode access</a:t>
            </a:r>
          </a:p>
          <a:p>
            <a:pPr lvl="1">
              <a:buFont typeface="Calibri" pitchFamily="34" charset="0"/>
              <a:buChar char="―"/>
            </a:pPr>
            <a:r>
              <a:rPr lang="en-US" altLang="zh-CN" sz="2000" dirty="0"/>
              <a:t>Switch2(config-if)#switchport access </a:t>
            </a:r>
            <a:r>
              <a:rPr lang="en-US" altLang="zh-CN" sz="2000" dirty="0" err="1"/>
              <a:t>vlan</a:t>
            </a:r>
            <a:r>
              <a:rPr lang="en-US" altLang="zh-CN" sz="2000" dirty="0"/>
              <a:t> 3</a:t>
            </a:r>
          </a:p>
          <a:p>
            <a:pPr lvl="1">
              <a:buFont typeface="Calibri" pitchFamily="34" charset="0"/>
              <a:buChar char="―"/>
            </a:pPr>
            <a:endParaRPr lang="en-US" altLang="zh-CN" sz="2000" dirty="0"/>
          </a:p>
          <a:p>
            <a:pPr lvl="1">
              <a:buFont typeface="Calibri" pitchFamily="34" charset="0"/>
              <a:buChar char="―"/>
            </a:pPr>
            <a:r>
              <a:rPr lang="en-US" altLang="zh-CN" sz="2000" dirty="0"/>
              <a:t>Switch2(config-if)#interface </a:t>
            </a:r>
            <a:r>
              <a:rPr lang="en-US" altLang="zh-CN" sz="2000" dirty="0" err="1"/>
              <a:t>FastEthernet</a:t>
            </a:r>
            <a:r>
              <a:rPr lang="en-US" altLang="zh-CN" sz="2000" dirty="0"/>
              <a:t> 0/3</a:t>
            </a:r>
          </a:p>
          <a:p>
            <a:pPr lvl="1">
              <a:buFont typeface="Calibri" pitchFamily="34" charset="0"/>
              <a:buChar char="―"/>
            </a:pPr>
            <a:r>
              <a:rPr lang="en-US" altLang="zh-CN" sz="2000" dirty="0"/>
              <a:t>Switch2(config-if)#switchport mode access</a:t>
            </a:r>
          </a:p>
          <a:p>
            <a:pPr lvl="1">
              <a:buFont typeface="Calibri" pitchFamily="34" charset="0"/>
              <a:buChar char="―"/>
            </a:pPr>
            <a:r>
              <a:rPr lang="en-US" altLang="zh-CN" sz="2000" dirty="0"/>
              <a:t>Switch2(config-if)#switchport access </a:t>
            </a:r>
            <a:r>
              <a:rPr lang="en-US" altLang="zh-CN" sz="2000" dirty="0" err="1"/>
              <a:t>vlan</a:t>
            </a:r>
            <a:r>
              <a:rPr lang="en-US" altLang="zh-CN" sz="2000" dirty="0"/>
              <a:t> 2</a:t>
            </a:r>
          </a:p>
        </p:txBody>
      </p:sp>
    </p:spTree>
    <p:extLst>
      <p:ext uri="{BB962C8B-B14F-4D97-AF65-F5344CB8AC3E}">
        <p14:creationId xmlns:p14="http://schemas.microsoft.com/office/powerpoint/2010/main" val="1972873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400" dirty="0"/>
              <a:t>在</a:t>
            </a:r>
            <a:r>
              <a:rPr lang="en-US" altLang="zh-CN" sz="2400" dirty="0"/>
              <a:t>Switch1</a:t>
            </a:r>
            <a:r>
              <a:rPr lang="zh-CN" altLang="en-US" sz="2400" dirty="0"/>
              <a:t>上用 </a:t>
            </a:r>
            <a:r>
              <a:rPr lang="en-US" altLang="zh-CN" sz="2400" dirty="0"/>
              <a:t>show </a:t>
            </a:r>
            <a:r>
              <a:rPr lang="en-US" altLang="zh-CN" sz="2400" dirty="0" err="1"/>
              <a:t>vlan</a:t>
            </a:r>
            <a:r>
              <a:rPr lang="en-US" altLang="zh-CN" sz="2400" dirty="0"/>
              <a:t>  </a:t>
            </a:r>
            <a:r>
              <a:rPr lang="zh-CN" altLang="en-US" sz="2400" dirty="0"/>
              <a:t>查看</a:t>
            </a:r>
            <a:r>
              <a:rPr lang="en-US" altLang="zh-CN" sz="2400" dirty="0"/>
              <a:t>VLAN</a:t>
            </a:r>
            <a:r>
              <a:rPr lang="zh-CN" altLang="en-US" sz="2400" dirty="0"/>
              <a:t>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862707" y="2385251"/>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VLAN Name                             Status    Ports</a:t>
            </a:r>
          </a:p>
          <a:p>
            <a:pPr lvl="1">
              <a:lnSpc>
                <a:spcPct val="80000"/>
              </a:lnSpc>
              <a:buClr>
                <a:schemeClr val="accent1"/>
              </a:buClr>
              <a:buFont typeface="Wingdings" panose="05000000000000000000" pitchFamily="2" charset="2"/>
              <a:buChar char="§"/>
            </a:pPr>
            <a:r>
              <a:rPr lang="en-US" altLang="zh-CN" sz="1400" dirty="0"/>
              <a:t>---- -------------------------------- --------- -------------------------------</a:t>
            </a:r>
          </a:p>
          <a:p>
            <a:pPr lvl="1">
              <a:lnSpc>
                <a:spcPct val="80000"/>
              </a:lnSpc>
              <a:buClr>
                <a:schemeClr val="accent1"/>
              </a:buClr>
              <a:buFont typeface="Wingdings" panose="05000000000000000000" pitchFamily="2" charset="2"/>
              <a:buChar char="§"/>
            </a:pPr>
            <a:r>
              <a:rPr lang="en-US" altLang="zh-CN" sz="1400" dirty="0"/>
              <a:t>1    default                          active    Fa0/4, Fa0/5, Fa0/6, Fa0/7</a:t>
            </a:r>
          </a:p>
          <a:p>
            <a:pPr lvl="1">
              <a:lnSpc>
                <a:spcPct val="80000"/>
              </a:lnSpc>
              <a:buClr>
                <a:schemeClr val="accent1"/>
              </a:buClr>
              <a:buFont typeface="Wingdings" panose="05000000000000000000" pitchFamily="2" charset="2"/>
              <a:buChar char="§"/>
            </a:pPr>
            <a:r>
              <a:rPr lang="en-US" altLang="zh-CN" sz="1400" dirty="0"/>
              <a:t>                                                Fa0/8, Fa0/9, Fa0/10, Fa0/12</a:t>
            </a:r>
          </a:p>
          <a:p>
            <a:pPr lvl="1">
              <a:lnSpc>
                <a:spcPct val="80000"/>
              </a:lnSpc>
              <a:buClr>
                <a:schemeClr val="accent1"/>
              </a:buClr>
              <a:buFont typeface="Wingdings" panose="05000000000000000000" pitchFamily="2" charset="2"/>
              <a:buChar char="§"/>
            </a:pPr>
            <a:r>
              <a:rPr lang="en-US" altLang="zh-CN" sz="1400" dirty="0"/>
              <a:t>                                                Fa0/13, Fa0/14, Fa0/15, Fa0/16</a:t>
            </a:r>
          </a:p>
          <a:p>
            <a:pPr lvl="1">
              <a:lnSpc>
                <a:spcPct val="80000"/>
              </a:lnSpc>
              <a:buClr>
                <a:schemeClr val="accent1"/>
              </a:buClr>
              <a:buFont typeface="Wingdings" panose="05000000000000000000" pitchFamily="2" charset="2"/>
              <a:buChar char="§"/>
            </a:pPr>
            <a:r>
              <a:rPr lang="en-US" altLang="zh-CN" sz="1400" dirty="0"/>
              <a:t>                                                Fa0/17, Fa0/18, Fa0/19, Fa0/20</a:t>
            </a:r>
          </a:p>
          <a:p>
            <a:pPr lvl="1">
              <a:lnSpc>
                <a:spcPct val="80000"/>
              </a:lnSpc>
              <a:buClr>
                <a:schemeClr val="accent1"/>
              </a:buClr>
              <a:buFont typeface="Wingdings" panose="05000000000000000000" pitchFamily="2" charset="2"/>
              <a:buChar char="§"/>
            </a:pPr>
            <a:r>
              <a:rPr lang="en-US" altLang="zh-CN" sz="1400" dirty="0"/>
              <a:t>                                                Fa0/21, Fa0/22, Fa0/23, Fa0/24</a:t>
            </a:r>
          </a:p>
          <a:p>
            <a:pPr lvl="1">
              <a:lnSpc>
                <a:spcPct val="80000"/>
              </a:lnSpc>
              <a:buClr>
                <a:schemeClr val="accent1"/>
              </a:buClr>
              <a:buFont typeface="Wingdings" panose="05000000000000000000" pitchFamily="2" charset="2"/>
              <a:buChar char="§"/>
            </a:pPr>
            <a:r>
              <a:rPr lang="en-US" altLang="zh-CN" sz="1400" dirty="0"/>
              <a:t>                                                Gig0/1, Gig0/2</a:t>
            </a:r>
          </a:p>
          <a:p>
            <a:pPr lvl="1">
              <a:lnSpc>
                <a:spcPct val="80000"/>
              </a:lnSpc>
              <a:buClr>
                <a:schemeClr val="accent1"/>
              </a:buClr>
              <a:buFont typeface="Wingdings" panose="05000000000000000000" pitchFamily="2" charset="2"/>
              <a:buChar char="§"/>
            </a:pPr>
            <a:r>
              <a:rPr lang="en-US" altLang="zh-CN" sz="1400" dirty="0">
                <a:solidFill>
                  <a:srgbClr val="FF0000"/>
                </a:solidFill>
              </a:rPr>
              <a:t>2    tech                             active    Fa0/1, Fa0/2</a:t>
            </a:r>
          </a:p>
          <a:p>
            <a:pPr lvl="1">
              <a:lnSpc>
                <a:spcPct val="80000"/>
              </a:lnSpc>
              <a:buClr>
                <a:schemeClr val="accent1"/>
              </a:buClr>
              <a:buFont typeface="Wingdings" panose="05000000000000000000" pitchFamily="2" charset="2"/>
              <a:buChar char="§"/>
            </a:pPr>
            <a:r>
              <a:rPr lang="en-US" altLang="zh-CN" sz="1400" dirty="0">
                <a:solidFill>
                  <a:srgbClr val="FF0000"/>
                </a:solidFill>
              </a:rPr>
              <a:t>3    sales                            active    Fa0/3</a:t>
            </a:r>
          </a:p>
          <a:p>
            <a:pPr lvl="1">
              <a:lnSpc>
                <a:spcPct val="80000"/>
              </a:lnSpc>
              <a:buClr>
                <a:schemeClr val="accent1"/>
              </a:buClr>
              <a:buFont typeface="Wingdings" panose="05000000000000000000" pitchFamily="2" charset="2"/>
              <a:buChar char="§"/>
            </a:pPr>
            <a:r>
              <a:rPr lang="en-US" altLang="zh-CN" sz="1400" dirty="0"/>
              <a:t>1002 </a:t>
            </a:r>
            <a:r>
              <a:rPr lang="en-US" altLang="zh-CN" sz="1400" dirty="0" err="1"/>
              <a:t>fddi</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1003 token-ring-default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1004 </a:t>
            </a:r>
            <a:r>
              <a:rPr lang="en-US" altLang="zh-CN" sz="1400" dirty="0" err="1"/>
              <a:t>fddinet</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1005 </a:t>
            </a:r>
            <a:r>
              <a:rPr lang="en-US" altLang="zh-CN" sz="1400" dirty="0" err="1"/>
              <a:t>trnet</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VLAN Type  SAID       MTU   Parent </a:t>
            </a:r>
            <a:r>
              <a:rPr lang="en-US" altLang="zh-CN" sz="1400" dirty="0" err="1"/>
              <a:t>RingNo</a:t>
            </a:r>
            <a:r>
              <a:rPr lang="en-US" altLang="zh-CN" sz="1400" dirty="0"/>
              <a:t> </a:t>
            </a:r>
            <a:r>
              <a:rPr lang="en-US" altLang="zh-CN" sz="1400" dirty="0" err="1"/>
              <a:t>BridgeNo</a:t>
            </a:r>
            <a:r>
              <a:rPr lang="en-US" altLang="zh-CN" sz="1400" dirty="0"/>
              <a:t> </a:t>
            </a:r>
            <a:r>
              <a:rPr lang="en-US" altLang="zh-CN" sz="1400" dirty="0" err="1"/>
              <a:t>Stp</a:t>
            </a:r>
            <a:r>
              <a:rPr lang="en-US" altLang="zh-CN" sz="1400" dirty="0"/>
              <a:t>  </a:t>
            </a:r>
            <a:r>
              <a:rPr lang="en-US" altLang="zh-CN" sz="1400" dirty="0" err="1"/>
              <a:t>BrdgMode</a:t>
            </a:r>
            <a:r>
              <a:rPr lang="en-US" altLang="zh-CN" sz="1400" dirty="0"/>
              <a:t> Trans1 Trans2</a:t>
            </a:r>
          </a:p>
          <a:p>
            <a:pPr lvl="1">
              <a:lnSpc>
                <a:spcPct val="80000"/>
              </a:lnSpc>
              <a:buClr>
                <a:schemeClr val="accent1"/>
              </a:buClr>
              <a:buFont typeface="Wingdings" panose="05000000000000000000" pitchFamily="2" charset="2"/>
              <a:buChar char="§"/>
            </a:pPr>
            <a:r>
              <a:rPr lang="en-US" altLang="zh-CN" sz="1400" dirty="0"/>
              <a:t>---- ----- ---------- ----- ------ ------ -------- ---- -------- ------ ------</a:t>
            </a:r>
          </a:p>
          <a:p>
            <a:pPr lvl="1">
              <a:lnSpc>
                <a:spcPct val="80000"/>
              </a:lnSpc>
              <a:buClr>
                <a:schemeClr val="accent1"/>
              </a:buClr>
              <a:buFont typeface="Wingdings" panose="05000000000000000000" pitchFamily="2" charset="2"/>
              <a:buChar char="§"/>
            </a:pPr>
            <a:r>
              <a:rPr lang="en-US" altLang="zh-CN" sz="1400" dirty="0"/>
              <a:t>1    </a:t>
            </a:r>
            <a:r>
              <a:rPr lang="en-US" altLang="zh-CN" sz="1400" dirty="0" err="1"/>
              <a:t>enet</a:t>
            </a:r>
            <a:r>
              <a:rPr lang="en-US" altLang="zh-CN" sz="1400" dirty="0"/>
              <a:t>  100001     1500  -      -      -        -    -        0      0</a:t>
            </a:r>
          </a:p>
          <a:p>
            <a:pPr lvl="1">
              <a:lnSpc>
                <a:spcPct val="80000"/>
              </a:lnSpc>
              <a:buClr>
                <a:schemeClr val="accent1"/>
              </a:buClr>
              <a:buFont typeface="Wingdings" panose="05000000000000000000" pitchFamily="2" charset="2"/>
              <a:buChar char="§"/>
            </a:pPr>
            <a:r>
              <a:rPr lang="en-US" altLang="zh-CN" sz="1400" dirty="0"/>
              <a:t>2    </a:t>
            </a:r>
            <a:r>
              <a:rPr lang="en-US" altLang="zh-CN" sz="1400" dirty="0" err="1"/>
              <a:t>enet</a:t>
            </a:r>
            <a:r>
              <a:rPr lang="en-US" altLang="zh-CN" sz="1400" dirty="0"/>
              <a:t>  100002     1500  -      -      -        -    -        0      0</a:t>
            </a:r>
          </a:p>
          <a:p>
            <a:pPr lvl="1">
              <a:lnSpc>
                <a:spcPct val="80000"/>
              </a:lnSpc>
              <a:buClr>
                <a:schemeClr val="accent1"/>
              </a:buClr>
              <a:buFont typeface="Wingdings" panose="05000000000000000000" pitchFamily="2" charset="2"/>
              <a:buChar char="§"/>
            </a:pPr>
            <a:r>
              <a:rPr lang="en-US" altLang="zh-CN" sz="1400" dirty="0"/>
              <a:t>3    </a:t>
            </a:r>
            <a:r>
              <a:rPr lang="en-US" altLang="zh-CN" sz="1400" dirty="0" err="1"/>
              <a:t>enet</a:t>
            </a:r>
            <a:r>
              <a:rPr lang="en-US" altLang="zh-CN" sz="1400" dirty="0"/>
              <a:t>  100003     1500  -      -      -        -    -        0      0</a:t>
            </a:r>
          </a:p>
          <a:p>
            <a:pPr lvl="1">
              <a:lnSpc>
                <a:spcPct val="80000"/>
              </a:lnSpc>
              <a:buClr>
                <a:schemeClr val="accent1"/>
              </a:buClr>
              <a:buFont typeface="Wingdings" panose="05000000000000000000" pitchFamily="2" charset="2"/>
              <a:buChar char="§"/>
            </a:pPr>
            <a:r>
              <a:rPr lang="en-US" altLang="zh-CN" sz="1400" dirty="0"/>
              <a:t>1002 </a:t>
            </a:r>
            <a:r>
              <a:rPr lang="en-US" altLang="zh-CN" sz="1400" dirty="0" err="1"/>
              <a:t>fddi</a:t>
            </a:r>
            <a:r>
              <a:rPr lang="en-US" altLang="zh-CN" sz="1400" dirty="0"/>
              <a:t>  101002     1500  -      -      -        -    -        0      0   </a:t>
            </a:r>
          </a:p>
          <a:p>
            <a:pPr lvl="1">
              <a:lnSpc>
                <a:spcPct val="80000"/>
              </a:lnSpc>
              <a:buClr>
                <a:schemeClr val="accent1"/>
              </a:buClr>
              <a:buFont typeface="Wingdings" panose="05000000000000000000" pitchFamily="2" charset="2"/>
              <a:buChar char="§"/>
            </a:pPr>
            <a:r>
              <a:rPr lang="en-US" altLang="zh-CN" sz="1400" dirty="0"/>
              <a:t>1003 tr    101003     1500  -      -      -        -    -        0      0   </a:t>
            </a:r>
          </a:p>
          <a:p>
            <a:pPr lvl="1">
              <a:lnSpc>
                <a:spcPct val="80000"/>
              </a:lnSpc>
              <a:buClr>
                <a:schemeClr val="accent1"/>
              </a:buClr>
              <a:buFont typeface="Wingdings" panose="05000000000000000000" pitchFamily="2" charset="2"/>
              <a:buChar char="§"/>
            </a:pPr>
            <a:r>
              <a:rPr lang="en-US" altLang="zh-CN" sz="1400" dirty="0"/>
              <a:t>1004 </a:t>
            </a:r>
            <a:r>
              <a:rPr lang="en-US" altLang="zh-CN" sz="1400" dirty="0" err="1"/>
              <a:t>fdnet</a:t>
            </a:r>
            <a:r>
              <a:rPr lang="en-US" altLang="zh-CN" sz="1400" dirty="0"/>
              <a:t> 101004     1500  -      -      -        </a:t>
            </a:r>
            <a:r>
              <a:rPr lang="en-US" altLang="zh-CN" sz="1400" dirty="0" err="1"/>
              <a:t>ieee</a:t>
            </a:r>
            <a:r>
              <a:rPr lang="en-US" altLang="zh-CN" sz="1400" dirty="0"/>
              <a:t> -        0      0   </a:t>
            </a:r>
          </a:p>
          <a:p>
            <a:pPr lvl="1">
              <a:lnSpc>
                <a:spcPct val="80000"/>
              </a:lnSpc>
              <a:buClr>
                <a:schemeClr val="accent1"/>
              </a:buClr>
              <a:buFont typeface="Wingdings" panose="05000000000000000000" pitchFamily="2" charset="2"/>
              <a:buChar char="§"/>
            </a:pPr>
            <a:r>
              <a:rPr lang="en-US" altLang="zh-CN" sz="1400" dirty="0"/>
              <a:t>1005 </a:t>
            </a:r>
            <a:r>
              <a:rPr lang="en-US" altLang="zh-CN" sz="1400" dirty="0" err="1"/>
              <a:t>trnet</a:t>
            </a:r>
            <a:r>
              <a:rPr lang="en-US" altLang="zh-CN" sz="1400" dirty="0"/>
              <a:t> 101005     1500  -      -      -        </a:t>
            </a:r>
            <a:r>
              <a:rPr lang="en-US" altLang="zh-CN" sz="1400" dirty="0" err="1"/>
              <a:t>ibm</a:t>
            </a:r>
            <a:r>
              <a:rPr lang="en-US" altLang="zh-CN" sz="1400" dirty="0"/>
              <a:t>  -        0      0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Remote SPAN VLANs</a:t>
            </a:r>
          </a:p>
          <a:p>
            <a:pPr lvl="1">
              <a:lnSpc>
                <a:spcPct val="80000"/>
              </a:lnSpc>
              <a:buClr>
                <a:schemeClr val="accent1"/>
              </a:buClr>
              <a:buFont typeface="Wingdings" panose="05000000000000000000" pitchFamily="2" charset="2"/>
              <a:buChar char="§"/>
            </a:pPr>
            <a:r>
              <a:rPr lang="en-US" altLang="zh-CN" sz="1400" dirty="0"/>
              <a:t>------------------------------------------------------------------------------</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Primary Secondary Type              Ports</a:t>
            </a:r>
          </a:p>
          <a:p>
            <a:pPr lvl="1">
              <a:lnSpc>
                <a:spcPct val="80000"/>
              </a:lnSpc>
              <a:buClr>
                <a:schemeClr val="accent1"/>
              </a:buClr>
              <a:buFont typeface="Wingdings" panose="05000000000000000000" pitchFamily="2" charset="2"/>
              <a:buChar char="§"/>
            </a:pPr>
            <a:r>
              <a:rPr lang="en-US" altLang="zh-CN" sz="1400" dirty="0"/>
              <a:t>------- --------- ----------------- ------------------------------------------</a:t>
            </a:r>
            <a:endParaRPr lang="zh-CN" altLang="en-US" sz="1400" dirty="0"/>
          </a:p>
        </p:txBody>
      </p:sp>
    </p:spTree>
    <p:extLst>
      <p:ext uri="{BB962C8B-B14F-4D97-AF65-F5344CB8AC3E}">
        <p14:creationId xmlns:p14="http://schemas.microsoft.com/office/powerpoint/2010/main" val="3493877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a:t>Switch1</a:t>
            </a:r>
            <a:r>
              <a:rPr lang="zh-CN" altLang="en-US" dirty="0"/>
              <a:t>上用 </a:t>
            </a:r>
            <a:r>
              <a:rPr lang="en-US" altLang="zh-CN" dirty="0"/>
              <a:t>show interfaces </a:t>
            </a:r>
            <a:r>
              <a:rPr lang="en-US" altLang="zh-CN" dirty="0" err="1"/>
              <a:t>FastEthernet</a:t>
            </a:r>
            <a:r>
              <a:rPr lang="en-US" altLang="zh-CN" dirty="0"/>
              <a:t> 0/1 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static access</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static access</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native</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Off</a:t>
            </a:r>
          </a:p>
          <a:p>
            <a:pPr lvl="1">
              <a:lnSpc>
                <a:spcPct val="80000"/>
              </a:lnSpc>
              <a:buClr>
                <a:schemeClr val="accent1"/>
              </a:buClr>
              <a:buFont typeface="Wingdings" panose="05000000000000000000" pitchFamily="2" charset="2"/>
              <a:buChar char="§"/>
            </a:pPr>
            <a:r>
              <a:rPr lang="en-US" altLang="zh-CN" sz="1400" dirty="0">
                <a:solidFill>
                  <a:srgbClr val="FF0000"/>
                </a:solidFill>
              </a:rPr>
              <a:t>Access Mode VLAN: 2 (tech)</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2083703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a:t>Switch1</a:t>
            </a:r>
            <a:r>
              <a:rPr lang="zh-CN" altLang="en-US" dirty="0"/>
              <a:t>上用 </a:t>
            </a:r>
            <a:r>
              <a:rPr lang="en-US" altLang="zh-CN" dirty="0"/>
              <a:t>show interfaces </a:t>
            </a:r>
            <a:r>
              <a:rPr lang="en-US" altLang="zh-CN" dirty="0" err="1"/>
              <a:t>FastEthernet</a:t>
            </a:r>
            <a:r>
              <a:rPr lang="en-US" altLang="zh-CN" dirty="0"/>
              <a:t> 0/3 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Fa0/3</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static access</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static access</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native</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Off</a:t>
            </a:r>
          </a:p>
          <a:p>
            <a:pPr lvl="1">
              <a:lnSpc>
                <a:spcPct val="80000"/>
              </a:lnSpc>
              <a:buClr>
                <a:schemeClr val="accent1"/>
              </a:buClr>
              <a:buFont typeface="Wingdings" panose="05000000000000000000" pitchFamily="2" charset="2"/>
              <a:buChar char="§"/>
            </a:pPr>
            <a:r>
              <a:rPr lang="en-US" altLang="zh-CN" sz="1400" dirty="0">
                <a:solidFill>
                  <a:srgbClr val="FF0000"/>
                </a:solidFill>
              </a:rPr>
              <a:t>Access Mode VLAN: 3 (sales)</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486435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a:t>Switch1</a:t>
            </a:r>
            <a:r>
              <a:rPr lang="zh-CN" altLang="en-US" dirty="0"/>
              <a:t>上用 </a:t>
            </a:r>
            <a:r>
              <a:rPr lang="en-US" altLang="zh-CN" dirty="0"/>
              <a:t>show interfaces </a:t>
            </a:r>
            <a:r>
              <a:rPr lang="en-US" altLang="zh-CN" dirty="0" err="1"/>
              <a:t>FastEthernet</a:t>
            </a:r>
            <a:r>
              <a:rPr lang="en-US" altLang="zh-CN" dirty="0"/>
              <a:t> 0/11 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trunk</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trunk</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On</a:t>
            </a:r>
          </a:p>
          <a:p>
            <a:pPr lvl="1">
              <a:lnSpc>
                <a:spcPct val="80000"/>
              </a:lnSpc>
              <a:buClr>
                <a:schemeClr val="accent1"/>
              </a:buClr>
              <a:buFont typeface="Wingdings" panose="05000000000000000000" pitchFamily="2" charset="2"/>
              <a:buChar char="§"/>
            </a:pPr>
            <a:r>
              <a:rPr lang="en-US" altLang="zh-CN" sz="1400" dirty="0"/>
              <a:t>Access Mode VLAN: 1 (default)</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1748298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400" dirty="0"/>
              <a:t>在</a:t>
            </a:r>
            <a:r>
              <a:rPr lang="en-US" altLang="zh-CN" sz="2400" dirty="0"/>
              <a:t>Switch2</a:t>
            </a:r>
            <a:r>
              <a:rPr lang="zh-CN" altLang="en-US" sz="2400" dirty="0"/>
              <a:t>上用 </a:t>
            </a:r>
            <a:r>
              <a:rPr lang="en-US" altLang="zh-CN" sz="2400" dirty="0"/>
              <a:t>show </a:t>
            </a:r>
            <a:r>
              <a:rPr lang="en-US" altLang="zh-CN" sz="2400" dirty="0" err="1"/>
              <a:t>vlan</a:t>
            </a:r>
            <a:r>
              <a:rPr lang="en-US" altLang="zh-CN" sz="2400" dirty="0"/>
              <a:t>  </a:t>
            </a:r>
            <a:r>
              <a:rPr lang="zh-CN" altLang="en-US" sz="2400" dirty="0"/>
              <a:t>查看</a:t>
            </a:r>
            <a:r>
              <a:rPr lang="en-US" altLang="zh-CN" sz="2400" dirty="0"/>
              <a:t>VLAN</a:t>
            </a:r>
            <a:r>
              <a:rPr lang="zh-CN" altLang="en-US" sz="2400" dirty="0"/>
              <a:t>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862707" y="2385251"/>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VLAN Name                             Status    Ports</a:t>
            </a:r>
          </a:p>
          <a:p>
            <a:pPr lvl="1">
              <a:lnSpc>
                <a:spcPct val="80000"/>
              </a:lnSpc>
              <a:buClr>
                <a:schemeClr val="accent1"/>
              </a:buClr>
              <a:buFont typeface="Wingdings" panose="05000000000000000000" pitchFamily="2" charset="2"/>
              <a:buChar char="§"/>
            </a:pPr>
            <a:r>
              <a:rPr lang="en-US" altLang="zh-CN" sz="1400" dirty="0"/>
              <a:t>---- -------------------------------- --------- -------------------------------</a:t>
            </a:r>
          </a:p>
          <a:p>
            <a:pPr lvl="1">
              <a:lnSpc>
                <a:spcPct val="80000"/>
              </a:lnSpc>
              <a:buClr>
                <a:schemeClr val="accent1"/>
              </a:buClr>
              <a:buFont typeface="Wingdings" panose="05000000000000000000" pitchFamily="2" charset="2"/>
              <a:buChar char="§"/>
            </a:pPr>
            <a:r>
              <a:rPr lang="en-US" altLang="zh-CN" sz="1400" dirty="0"/>
              <a:t>1    default                          active    Fa0/4, Fa0/5, Fa0/6, Fa0/7</a:t>
            </a:r>
          </a:p>
          <a:p>
            <a:pPr lvl="1">
              <a:lnSpc>
                <a:spcPct val="80000"/>
              </a:lnSpc>
              <a:buClr>
                <a:schemeClr val="accent1"/>
              </a:buClr>
              <a:buFont typeface="Wingdings" panose="05000000000000000000" pitchFamily="2" charset="2"/>
              <a:buChar char="§"/>
            </a:pPr>
            <a:r>
              <a:rPr lang="en-US" altLang="zh-CN" sz="1400" dirty="0"/>
              <a:t>                                                Fa0/8, Fa0/9, Fa0/10, Fa0/12</a:t>
            </a:r>
          </a:p>
          <a:p>
            <a:pPr lvl="1">
              <a:lnSpc>
                <a:spcPct val="80000"/>
              </a:lnSpc>
              <a:buClr>
                <a:schemeClr val="accent1"/>
              </a:buClr>
              <a:buFont typeface="Wingdings" panose="05000000000000000000" pitchFamily="2" charset="2"/>
              <a:buChar char="§"/>
            </a:pPr>
            <a:r>
              <a:rPr lang="en-US" altLang="zh-CN" sz="1400" dirty="0"/>
              <a:t>                                                Fa0/13, Fa0/14, Fa0/15, Fa0/16</a:t>
            </a:r>
          </a:p>
          <a:p>
            <a:pPr lvl="1">
              <a:lnSpc>
                <a:spcPct val="80000"/>
              </a:lnSpc>
              <a:buClr>
                <a:schemeClr val="accent1"/>
              </a:buClr>
              <a:buFont typeface="Wingdings" panose="05000000000000000000" pitchFamily="2" charset="2"/>
              <a:buChar char="§"/>
            </a:pPr>
            <a:r>
              <a:rPr lang="en-US" altLang="zh-CN" sz="1400" dirty="0"/>
              <a:t>                                                Fa0/17, Fa0/18, Fa0/19, Fa0/20</a:t>
            </a:r>
          </a:p>
          <a:p>
            <a:pPr lvl="1">
              <a:lnSpc>
                <a:spcPct val="80000"/>
              </a:lnSpc>
              <a:buClr>
                <a:schemeClr val="accent1"/>
              </a:buClr>
              <a:buFont typeface="Wingdings" panose="05000000000000000000" pitchFamily="2" charset="2"/>
              <a:buChar char="§"/>
            </a:pPr>
            <a:r>
              <a:rPr lang="en-US" altLang="zh-CN" sz="1400" dirty="0"/>
              <a:t>                                                Fa0/21, Fa0/22, Fa0/23, Fa0/24</a:t>
            </a:r>
          </a:p>
          <a:p>
            <a:pPr lvl="1">
              <a:lnSpc>
                <a:spcPct val="80000"/>
              </a:lnSpc>
              <a:buClr>
                <a:schemeClr val="accent1"/>
              </a:buClr>
              <a:buFont typeface="Wingdings" panose="05000000000000000000" pitchFamily="2" charset="2"/>
              <a:buChar char="§"/>
            </a:pPr>
            <a:r>
              <a:rPr lang="en-US" altLang="zh-CN" sz="1400" dirty="0"/>
              <a:t>                                                Gig0/1, Gig0/2</a:t>
            </a:r>
          </a:p>
          <a:p>
            <a:pPr lvl="1">
              <a:lnSpc>
                <a:spcPct val="80000"/>
              </a:lnSpc>
              <a:buClr>
                <a:schemeClr val="accent1"/>
              </a:buClr>
              <a:buFont typeface="Wingdings" panose="05000000000000000000" pitchFamily="2" charset="2"/>
              <a:buChar char="§"/>
            </a:pPr>
            <a:r>
              <a:rPr lang="en-US" altLang="zh-CN" sz="1400" dirty="0">
                <a:solidFill>
                  <a:srgbClr val="FF0000"/>
                </a:solidFill>
              </a:rPr>
              <a:t>2    tech                             active    Fa0/3</a:t>
            </a:r>
          </a:p>
          <a:p>
            <a:pPr lvl="1">
              <a:lnSpc>
                <a:spcPct val="80000"/>
              </a:lnSpc>
              <a:buClr>
                <a:schemeClr val="accent1"/>
              </a:buClr>
              <a:buFont typeface="Wingdings" panose="05000000000000000000" pitchFamily="2" charset="2"/>
              <a:buChar char="§"/>
            </a:pPr>
            <a:r>
              <a:rPr lang="en-US" altLang="zh-CN" sz="1400" dirty="0">
                <a:solidFill>
                  <a:srgbClr val="FF0000"/>
                </a:solidFill>
              </a:rPr>
              <a:t>3    sales                            active    Fa0/1, Fa0/2</a:t>
            </a:r>
          </a:p>
          <a:p>
            <a:pPr lvl="1">
              <a:lnSpc>
                <a:spcPct val="80000"/>
              </a:lnSpc>
              <a:buClr>
                <a:schemeClr val="accent1"/>
              </a:buClr>
              <a:buFont typeface="Wingdings" panose="05000000000000000000" pitchFamily="2" charset="2"/>
              <a:buChar char="§"/>
            </a:pPr>
            <a:r>
              <a:rPr lang="en-US" altLang="zh-CN" sz="1400" dirty="0"/>
              <a:t>1002 </a:t>
            </a:r>
            <a:r>
              <a:rPr lang="en-US" altLang="zh-CN" sz="1400" dirty="0" err="1"/>
              <a:t>fddi</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1003 token-ring-default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1004 </a:t>
            </a:r>
            <a:r>
              <a:rPr lang="en-US" altLang="zh-CN" sz="1400" dirty="0" err="1"/>
              <a:t>fddinet</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r>
              <a:rPr lang="en-US" altLang="zh-CN" sz="1400" dirty="0"/>
              <a:t>1005 </a:t>
            </a:r>
            <a:r>
              <a:rPr lang="en-US" altLang="zh-CN" sz="1400" dirty="0" err="1"/>
              <a:t>trnet</a:t>
            </a:r>
            <a:r>
              <a:rPr lang="en-US" altLang="zh-CN" sz="1400" dirty="0"/>
              <a:t>-default                    act/</a:t>
            </a:r>
            <a:r>
              <a:rPr lang="en-US" altLang="zh-CN" sz="1400" dirty="0" err="1"/>
              <a:t>unsup</a:t>
            </a:r>
            <a:r>
              <a:rPr lang="en-US" altLang="zh-CN" sz="1400" dirty="0"/>
              <a:t>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VLAN Type  SAID       MTU   Parent </a:t>
            </a:r>
            <a:r>
              <a:rPr lang="en-US" altLang="zh-CN" sz="1400" dirty="0" err="1"/>
              <a:t>RingNo</a:t>
            </a:r>
            <a:r>
              <a:rPr lang="en-US" altLang="zh-CN" sz="1400" dirty="0"/>
              <a:t> </a:t>
            </a:r>
            <a:r>
              <a:rPr lang="en-US" altLang="zh-CN" sz="1400" dirty="0" err="1"/>
              <a:t>BridgeNo</a:t>
            </a:r>
            <a:r>
              <a:rPr lang="en-US" altLang="zh-CN" sz="1400" dirty="0"/>
              <a:t> </a:t>
            </a:r>
            <a:r>
              <a:rPr lang="en-US" altLang="zh-CN" sz="1400" dirty="0" err="1"/>
              <a:t>Stp</a:t>
            </a:r>
            <a:r>
              <a:rPr lang="en-US" altLang="zh-CN" sz="1400" dirty="0"/>
              <a:t>  </a:t>
            </a:r>
            <a:r>
              <a:rPr lang="en-US" altLang="zh-CN" sz="1400" dirty="0" err="1"/>
              <a:t>BrdgMode</a:t>
            </a:r>
            <a:r>
              <a:rPr lang="en-US" altLang="zh-CN" sz="1400" dirty="0"/>
              <a:t> Trans1 Trans2</a:t>
            </a:r>
          </a:p>
          <a:p>
            <a:pPr lvl="1">
              <a:lnSpc>
                <a:spcPct val="80000"/>
              </a:lnSpc>
              <a:buClr>
                <a:schemeClr val="accent1"/>
              </a:buClr>
              <a:buFont typeface="Wingdings" panose="05000000000000000000" pitchFamily="2" charset="2"/>
              <a:buChar char="§"/>
            </a:pPr>
            <a:r>
              <a:rPr lang="en-US" altLang="zh-CN" sz="1400" dirty="0"/>
              <a:t>---- ----- ---------- ----- ------ ------ -------- ---- -------- ------ ------</a:t>
            </a:r>
          </a:p>
          <a:p>
            <a:pPr lvl="1">
              <a:lnSpc>
                <a:spcPct val="80000"/>
              </a:lnSpc>
              <a:buClr>
                <a:schemeClr val="accent1"/>
              </a:buClr>
              <a:buFont typeface="Wingdings" panose="05000000000000000000" pitchFamily="2" charset="2"/>
              <a:buChar char="§"/>
            </a:pPr>
            <a:r>
              <a:rPr lang="en-US" altLang="zh-CN" sz="1400" dirty="0"/>
              <a:t>1    </a:t>
            </a:r>
            <a:r>
              <a:rPr lang="en-US" altLang="zh-CN" sz="1400" dirty="0" err="1"/>
              <a:t>enet</a:t>
            </a:r>
            <a:r>
              <a:rPr lang="en-US" altLang="zh-CN" sz="1400" dirty="0"/>
              <a:t>  100001     1500  -      -      -        -    -        0      0</a:t>
            </a:r>
          </a:p>
          <a:p>
            <a:pPr lvl="1">
              <a:lnSpc>
                <a:spcPct val="80000"/>
              </a:lnSpc>
              <a:buClr>
                <a:schemeClr val="accent1"/>
              </a:buClr>
              <a:buFont typeface="Wingdings" panose="05000000000000000000" pitchFamily="2" charset="2"/>
              <a:buChar char="§"/>
            </a:pPr>
            <a:r>
              <a:rPr lang="en-US" altLang="zh-CN" sz="1400" dirty="0"/>
              <a:t>2    </a:t>
            </a:r>
            <a:r>
              <a:rPr lang="en-US" altLang="zh-CN" sz="1400" dirty="0" err="1"/>
              <a:t>enet</a:t>
            </a:r>
            <a:r>
              <a:rPr lang="en-US" altLang="zh-CN" sz="1400" dirty="0"/>
              <a:t>  100002     1500  -      -      -        -    -        0      0</a:t>
            </a:r>
          </a:p>
          <a:p>
            <a:pPr lvl="1">
              <a:lnSpc>
                <a:spcPct val="80000"/>
              </a:lnSpc>
              <a:buClr>
                <a:schemeClr val="accent1"/>
              </a:buClr>
              <a:buFont typeface="Wingdings" panose="05000000000000000000" pitchFamily="2" charset="2"/>
              <a:buChar char="§"/>
            </a:pPr>
            <a:r>
              <a:rPr lang="en-US" altLang="zh-CN" sz="1400" dirty="0"/>
              <a:t>3    </a:t>
            </a:r>
            <a:r>
              <a:rPr lang="en-US" altLang="zh-CN" sz="1400" dirty="0" err="1"/>
              <a:t>enet</a:t>
            </a:r>
            <a:r>
              <a:rPr lang="en-US" altLang="zh-CN" sz="1400" dirty="0"/>
              <a:t>  100003     1500  -      -      -        -    -        0      0</a:t>
            </a:r>
          </a:p>
          <a:p>
            <a:pPr lvl="1">
              <a:lnSpc>
                <a:spcPct val="80000"/>
              </a:lnSpc>
              <a:buClr>
                <a:schemeClr val="accent1"/>
              </a:buClr>
              <a:buFont typeface="Wingdings" panose="05000000000000000000" pitchFamily="2" charset="2"/>
              <a:buChar char="§"/>
            </a:pPr>
            <a:r>
              <a:rPr lang="en-US" altLang="zh-CN" sz="1400" dirty="0"/>
              <a:t>1002 </a:t>
            </a:r>
            <a:r>
              <a:rPr lang="en-US" altLang="zh-CN" sz="1400" dirty="0" err="1"/>
              <a:t>fddi</a:t>
            </a:r>
            <a:r>
              <a:rPr lang="en-US" altLang="zh-CN" sz="1400" dirty="0"/>
              <a:t>  101002     1500  -      -      -        -    -        0      0   </a:t>
            </a:r>
          </a:p>
          <a:p>
            <a:pPr lvl="1">
              <a:lnSpc>
                <a:spcPct val="80000"/>
              </a:lnSpc>
              <a:buClr>
                <a:schemeClr val="accent1"/>
              </a:buClr>
              <a:buFont typeface="Wingdings" panose="05000000000000000000" pitchFamily="2" charset="2"/>
              <a:buChar char="§"/>
            </a:pPr>
            <a:r>
              <a:rPr lang="en-US" altLang="zh-CN" sz="1400" dirty="0"/>
              <a:t>1003 tr    101003     1500  -      -      -        -    -        0      0   </a:t>
            </a:r>
          </a:p>
          <a:p>
            <a:pPr lvl="1">
              <a:lnSpc>
                <a:spcPct val="80000"/>
              </a:lnSpc>
              <a:buClr>
                <a:schemeClr val="accent1"/>
              </a:buClr>
              <a:buFont typeface="Wingdings" panose="05000000000000000000" pitchFamily="2" charset="2"/>
              <a:buChar char="§"/>
            </a:pPr>
            <a:r>
              <a:rPr lang="en-US" altLang="zh-CN" sz="1400" dirty="0"/>
              <a:t>1004 </a:t>
            </a:r>
            <a:r>
              <a:rPr lang="en-US" altLang="zh-CN" sz="1400" dirty="0" err="1"/>
              <a:t>fdnet</a:t>
            </a:r>
            <a:r>
              <a:rPr lang="en-US" altLang="zh-CN" sz="1400" dirty="0"/>
              <a:t> 101004     1500  -      -      -        </a:t>
            </a:r>
            <a:r>
              <a:rPr lang="en-US" altLang="zh-CN" sz="1400" dirty="0" err="1"/>
              <a:t>ieee</a:t>
            </a:r>
            <a:r>
              <a:rPr lang="en-US" altLang="zh-CN" sz="1400" dirty="0"/>
              <a:t> -        0      0   </a:t>
            </a:r>
          </a:p>
          <a:p>
            <a:pPr lvl="1">
              <a:lnSpc>
                <a:spcPct val="80000"/>
              </a:lnSpc>
              <a:buClr>
                <a:schemeClr val="accent1"/>
              </a:buClr>
              <a:buFont typeface="Wingdings" panose="05000000000000000000" pitchFamily="2" charset="2"/>
              <a:buChar char="§"/>
            </a:pPr>
            <a:r>
              <a:rPr lang="en-US" altLang="zh-CN" sz="1400" dirty="0"/>
              <a:t>1005 </a:t>
            </a:r>
            <a:r>
              <a:rPr lang="en-US" altLang="zh-CN" sz="1400" dirty="0" err="1"/>
              <a:t>trnet</a:t>
            </a:r>
            <a:r>
              <a:rPr lang="en-US" altLang="zh-CN" sz="1400" dirty="0"/>
              <a:t> 101005     1500  -      -      -        </a:t>
            </a:r>
            <a:r>
              <a:rPr lang="en-US" altLang="zh-CN" sz="1400" dirty="0" err="1"/>
              <a:t>ibm</a:t>
            </a:r>
            <a:r>
              <a:rPr lang="en-US" altLang="zh-CN" sz="1400" dirty="0"/>
              <a:t>  -        0      0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Remote SPAN VLANs</a:t>
            </a:r>
          </a:p>
          <a:p>
            <a:pPr lvl="1">
              <a:lnSpc>
                <a:spcPct val="80000"/>
              </a:lnSpc>
              <a:buClr>
                <a:schemeClr val="accent1"/>
              </a:buClr>
              <a:buFont typeface="Wingdings" panose="05000000000000000000" pitchFamily="2" charset="2"/>
              <a:buChar char="§"/>
            </a:pPr>
            <a:r>
              <a:rPr lang="en-US" altLang="zh-CN" sz="1400" dirty="0"/>
              <a:t>------------------------------------------------------------------------------</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Primary Secondary Type              Ports</a:t>
            </a:r>
          </a:p>
          <a:p>
            <a:pPr lvl="1">
              <a:lnSpc>
                <a:spcPct val="80000"/>
              </a:lnSpc>
              <a:buClr>
                <a:schemeClr val="accent1"/>
              </a:buClr>
              <a:buFont typeface="Wingdings" panose="05000000000000000000" pitchFamily="2" charset="2"/>
              <a:buChar char="§"/>
            </a:pPr>
            <a:r>
              <a:rPr lang="en-US" altLang="zh-CN" sz="1400" dirty="0"/>
              <a:t>------- --------- ----------------- ------------------------------------------</a:t>
            </a:r>
            <a:endParaRPr lang="zh-CN" altLang="en-US" sz="1400" dirty="0"/>
          </a:p>
        </p:txBody>
      </p:sp>
    </p:spTree>
    <p:extLst>
      <p:ext uri="{BB962C8B-B14F-4D97-AF65-F5344CB8AC3E}">
        <p14:creationId xmlns:p14="http://schemas.microsoft.com/office/powerpoint/2010/main" val="4072681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smtClean="0"/>
              <a:t>Switch2</a:t>
            </a:r>
            <a:r>
              <a:rPr lang="zh-CN" altLang="en-US" dirty="0" smtClean="0"/>
              <a:t>上</a:t>
            </a:r>
            <a:r>
              <a:rPr lang="zh-CN" altLang="en-US" dirty="0"/>
              <a:t>用 </a:t>
            </a:r>
            <a:r>
              <a:rPr lang="en-US" altLang="zh-CN" dirty="0"/>
              <a:t>show interfaces </a:t>
            </a:r>
            <a:r>
              <a:rPr lang="en-US" altLang="zh-CN" dirty="0" err="1"/>
              <a:t>FastEthernet</a:t>
            </a:r>
            <a:r>
              <a:rPr lang="en-US" altLang="zh-CN" dirty="0"/>
              <a:t> 0/1 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static access</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static access</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native</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Off</a:t>
            </a:r>
          </a:p>
          <a:p>
            <a:pPr lvl="1">
              <a:lnSpc>
                <a:spcPct val="80000"/>
              </a:lnSpc>
              <a:buClr>
                <a:schemeClr val="accent1"/>
              </a:buClr>
              <a:buFont typeface="Wingdings" panose="05000000000000000000" pitchFamily="2" charset="2"/>
              <a:buChar char="§"/>
            </a:pPr>
            <a:r>
              <a:rPr lang="en-US" altLang="zh-CN" sz="1400" dirty="0">
                <a:solidFill>
                  <a:srgbClr val="FF0000"/>
                </a:solidFill>
              </a:rPr>
              <a:t>Access Mode VLAN: 3 (sales)</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a:t>
            </a:r>
            <a:r>
              <a:rPr lang="en-US" altLang="zh-CN" sz="1400" dirty="0" err="1"/>
              <a:t>noneUnknown</a:t>
            </a:r>
            <a:r>
              <a:rPr lang="en-US" altLang="zh-CN" sz="1400" dirty="0"/>
              <a:t>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1848172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smtClean="0"/>
              <a:t>Switch2</a:t>
            </a:r>
            <a:r>
              <a:rPr lang="zh-CN" altLang="en-US" dirty="0" smtClean="0"/>
              <a:t>上</a:t>
            </a:r>
            <a:r>
              <a:rPr lang="zh-CN" altLang="en-US" dirty="0"/>
              <a:t>用 </a:t>
            </a:r>
            <a:r>
              <a:rPr lang="en-US" altLang="zh-CN" dirty="0"/>
              <a:t>show interfaces </a:t>
            </a:r>
            <a:r>
              <a:rPr lang="en-US" altLang="zh-CN" dirty="0" err="1"/>
              <a:t>FastEthernet</a:t>
            </a:r>
            <a:r>
              <a:rPr lang="en-US" altLang="zh-CN" dirty="0"/>
              <a:t> 0/3 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Fa0/3</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static access</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static access</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native</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On</a:t>
            </a:r>
          </a:p>
          <a:p>
            <a:pPr lvl="1">
              <a:lnSpc>
                <a:spcPct val="80000"/>
              </a:lnSpc>
              <a:buClr>
                <a:schemeClr val="accent1"/>
              </a:buClr>
              <a:buFont typeface="Wingdings" panose="05000000000000000000" pitchFamily="2" charset="2"/>
              <a:buChar char="§"/>
            </a:pPr>
            <a:r>
              <a:rPr lang="en-US" altLang="zh-CN" sz="1400" dirty="0">
                <a:solidFill>
                  <a:srgbClr val="FF0000"/>
                </a:solidFill>
              </a:rPr>
              <a:t>Access Mode VLAN: 2 (tech)</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40994819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smtClean="0"/>
              <a:t>Switch2</a:t>
            </a:r>
            <a:r>
              <a:rPr lang="zh-CN" altLang="en-US" dirty="0" smtClean="0"/>
              <a:t>上</a:t>
            </a:r>
            <a:r>
              <a:rPr lang="zh-CN" altLang="en-US" dirty="0"/>
              <a:t>用 </a:t>
            </a:r>
            <a:r>
              <a:rPr lang="en-US" altLang="zh-CN" dirty="0"/>
              <a:t>show interfaces </a:t>
            </a:r>
            <a:r>
              <a:rPr lang="en-US" altLang="zh-CN" dirty="0" err="1"/>
              <a:t>FastEthernet</a:t>
            </a:r>
            <a:r>
              <a:rPr lang="en-US" altLang="zh-CN" dirty="0"/>
              <a:t> </a:t>
            </a:r>
            <a:r>
              <a:rPr lang="en-US" altLang="zh-CN" dirty="0" smtClean="0"/>
              <a:t>0/11 </a:t>
            </a:r>
            <a:r>
              <a:rPr lang="en-US" altLang="zh-CN" dirty="0"/>
              <a:t>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trunk</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trunk</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On</a:t>
            </a:r>
          </a:p>
          <a:p>
            <a:pPr lvl="1">
              <a:lnSpc>
                <a:spcPct val="80000"/>
              </a:lnSpc>
              <a:buClr>
                <a:schemeClr val="accent1"/>
              </a:buClr>
              <a:buFont typeface="Wingdings" panose="05000000000000000000" pitchFamily="2" charset="2"/>
              <a:buChar char="§"/>
            </a:pPr>
            <a:r>
              <a:rPr lang="en-US" altLang="zh-CN" sz="1400" dirty="0"/>
              <a:t>Access Mode VLAN: 1 (default)</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126977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以太网采用</a:t>
            </a:r>
            <a:r>
              <a:rPr lang="en-US" altLang="zh-CN" dirty="0"/>
              <a:t>CSMA/CD</a:t>
            </a:r>
            <a:endParaRPr lang="zh-CN" altLang="en-US" dirty="0"/>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en-US" altLang="zh-CN" sz="2400" dirty="0"/>
              <a:t>CSMA/CD—</a:t>
            </a:r>
            <a:r>
              <a:rPr lang="zh-CN" altLang="en-US" sz="2400" dirty="0"/>
              <a:t>带冲突检测的载波监听多路访问</a:t>
            </a:r>
          </a:p>
          <a:p>
            <a:pPr>
              <a:lnSpc>
                <a:spcPct val="100000"/>
              </a:lnSpc>
              <a:buFont typeface="Wingdings" panose="05000000000000000000" pitchFamily="2" charset="2"/>
              <a:buChar char="Ø"/>
            </a:pPr>
            <a:r>
              <a:rPr lang="zh-CN" altLang="en-US" sz="2400" dirty="0"/>
              <a:t>以太网采用</a:t>
            </a:r>
            <a:r>
              <a:rPr lang="en-US" altLang="zh-CN" sz="2400" dirty="0"/>
              <a:t>CSMA/CD</a:t>
            </a:r>
            <a:r>
              <a:rPr lang="zh-CN" altLang="en-US" sz="2400" dirty="0"/>
              <a:t>避免信号的冲突</a:t>
            </a:r>
          </a:p>
          <a:p>
            <a:pPr>
              <a:lnSpc>
                <a:spcPct val="100000"/>
              </a:lnSpc>
              <a:buFont typeface="Wingdings" panose="05000000000000000000" pitchFamily="2" charset="2"/>
              <a:buChar char="Ø"/>
            </a:pPr>
            <a:r>
              <a:rPr lang="zh-CN" altLang="en-US" sz="2400" dirty="0"/>
              <a:t>工作原理</a:t>
            </a:r>
          </a:p>
          <a:p>
            <a:pPr lvl="1">
              <a:lnSpc>
                <a:spcPct val="100000"/>
              </a:lnSpc>
              <a:buFont typeface="Calibri" panose="020F0502020204030204" pitchFamily="34" charset="0"/>
              <a:buChar char="―"/>
            </a:pPr>
            <a:r>
              <a:rPr lang="zh-CN" altLang="en-US" sz="2000" dirty="0"/>
              <a:t>发送前先监听信道是否空闲，若空闲则立即发送数据。</a:t>
            </a:r>
          </a:p>
          <a:p>
            <a:pPr lvl="1">
              <a:lnSpc>
                <a:spcPct val="100000"/>
              </a:lnSpc>
              <a:buFont typeface="Calibri" panose="020F0502020204030204" pitchFamily="34" charset="0"/>
              <a:buChar char="―"/>
            </a:pPr>
            <a:r>
              <a:rPr lang="zh-CN" altLang="en-US" sz="2000" dirty="0"/>
              <a:t>在发送时，边发边继续监听</a:t>
            </a:r>
          </a:p>
          <a:p>
            <a:pPr lvl="1">
              <a:lnSpc>
                <a:spcPct val="100000"/>
              </a:lnSpc>
              <a:buFont typeface="Calibri" panose="020F0502020204030204" pitchFamily="34" charset="0"/>
              <a:buChar char="―"/>
            </a:pPr>
            <a:r>
              <a:rPr lang="zh-CN" altLang="en-US" sz="2000" dirty="0"/>
              <a:t>若监听到冲突，则立即停止发送</a:t>
            </a:r>
          </a:p>
          <a:p>
            <a:pPr lvl="1">
              <a:lnSpc>
                <a:spcPct val="100000"/>
              </a:lnSpc>
              <a:buFont typeface="Calibri" panose="020F0502020204030204" pitchFamily="34" charset="0"/>
              <a:buChar char="―"/>
            </a:pPr>
            <a:r>
              <a:rPr lang="zh-CN" altLang="en-US" sz="2000" dirty="0"/>
              <a:t>等待一段随机时间（称为退避）以后，再重新尝试</a:t>
            </a:r>
          </a:p>
          <a:p>
            <a:pPr>
              <a:lnSpc>
                <a:spcPct val="100000"/>
              </a:lnSpc>
              <a:buFont typeface="Wingdings" panose="05000000000000000000" pitchFamily="2" charset="2"/>
              <a:buChar char="Ø"/>
            </a:pPr>
            <a:endParaRPr lang="zh-CN" altLang="zh-CN" sz="2400" dirty="0"/>
          </a:p>
        </p:txBody>
      </p:sp>
      <p:grpSp>
        <p:nvGrpSpPr>
          <p:cNvPr id="124" name="Group 60">
            <a:extLst>
              <a:ext uri="{FF2B5EF4-FFF2-40B4-BE49-F238E27FC236}">
                <a16:creationId xmlns:a16="http://schemas.microsoft.com/office/drawing/2014/main" id="{B2CBFF73-BCD5-4ACD-90CE-16DBB1FF8EAC}"/>
              </a:ext>
            </a:extLst>
          </p:cNvPr>
          <p:cNvGrpSpPr>
            <a:grpSpLocks/>
          </p:cNvGrpSpPr>
          <p:nvPr/>
        </p:nvGrpSpPr>
        <p:grpSpPr bwMode="auto">
          <a:xfrm>
            <a:off x="8020050" y="2362200"/>
            <a:ext cx="2735263" cy="3744913"/>
            <a:chOff x="3107" y="1207"/>
            <a:chExt cx="1723" cy="2359"/>
          </a:xfrm>
        </p:grpSpPr>
        <p:sp>
          <p:nvSpPr>
            <p:cNvPr id="125" name="Freeform 6">
              <a:extLst>
                <a:ext uri="{FF2B5EF4-FFF2-40B4-BE49-F238E27FC236}">
                  <a16:creationId xmlns:a16="http://schemas.microsoft.com/office/drawing/2014/main" id="{2F411D3B-627F-4D25-B3EE-9C4ACF2DA677}"/>
                </a:ext>
              </a:extLst>
            </p:cNvPr>
            <p:cNvSpPr>
              <a:spLocks/>
            </p:cNvSpPr>
            <p:nvPr/>
          </p:nvSpPr>
          <p:spPr bwMode="auto">
            <a:xfrm>
              <a:off x="3107" y="1207"/>
              <a:ext cx="1723" cy="2311"/>
            </a:xfrm>
            <a:custGeom>
              <a:avLst/>
              <a:gdLst>
                <a:gd name="T0" fmla="*/ 1133 w 1971"/>
                <a:gd name="T1" fmla="*/ 0 h 3001"/>
                <a:gd name="T2" fmla="*/ 0 w 1971"/>
                <a:gd name="T3" fmla="*/ 875 h 3001"/>
                <a:gd name="T4" fmla="*/ 244 w 1971"/>
                <a:gd name="T5" fmla="*/ 970 h 3001"/>
                <a:gd name="T6" fmla="*/ 482 w 1971"/>
                <a:gd name="T7" fmla="*/ 775 h 3001"/>
                <a:gd name="T8" fmla="*/ 573 w 1971"/>
                <a:gd name="T9" fmla="*/ 1370 h 3001"/>
                <a:gd name="T10" fmla="*/ 811 w 1971"/>
                <a:gd name="T11" fmla="*/ 1349 h 3001"/>
                <a:gd name="T12" fmla="*/ 701 w 1971"/>
                <a:gd name="T13" fmla="*/ 749 h 3001"/>
                <a:gd name="T14" fmla="*/ 987 w 1971"/>
                <a:gd name="T15" fmla="*/ 1046 h 3001"/>
                <a:gd name="T16" fmla="*/ 1195 w 1971"/>
                <a:gd name="T17" fmla="*/ 941 h 3001"/>
                <a:gd name="T18" fmla="*/ 762 w 1971"/>
                <a:gd name="T19" fmla="*/ 533 h 3001"/>
                <a:gd name="T20" fmla="*/ 1316 w 1971"/>
                <a:gd name="T21" fmla="*/ 94 h 3001"/>
                <a:gd name="T22" fmla="*/ 1133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a:noFill/>
            </a:ln>
            <a:effectLst>
              <a:prstShdw prst="shdw17" dist="17961" dir="2700000">
                <a:srgbClr val="8B8E8E"/>
              </a:prstShdw>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Lst>
          </p:spPr>
          <p:txBody>
            <a:bodyPr/>
            <a:lstStyle/>
            <a:p>
              <a:endParaRPr lang="zh-CN" altLang="en-US"/>
            </a:p>
          </p:txBody>
        </p:sp>
        <p:sp>
          <p:nvSpPr>
            <p:cNvPr id="126" name="Line 7">
              <a:extLst>
                <a:ext uri="{FF2B5EF4-FFF2-40B4-BE49-F238E27FC236}">
                  <a16:creationId xmlns:a16="http://schemas.microsoft.com/office/drawing/2014/main" id="{F0F9D199-1E38-4788-8EA0-296ECA8F1DE1}"/>
                </a:ext>
              </a:extLst>
            </p:cNvPr>
            <p:cNvSpPr>
              <a:spLocks noChangeShapeType="1"/>
            </p:cNvSpPr>
            <p:nvPr/>
          </p:nvSpPr>
          <p:spPr bwMode="auto">
            <a:xfrm flipV="1">
              <a:off x="3259" y="1334"/>
              <a:ext cx="1413" cy="1431"/>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27" name="Line 8">
              <a:extLst>
                <a:ext uri="{FF2B5EF4-FFF2-40B4-BE49-F238E27FC236}">
                  <a16:creationId xmlns:a16="http://schemas.microsoft.com/office/drawing/2014/main" id="{E06B42B6-A8CF-4113-A150-38E3D9EA84CA}"/>
                </a:ext>
              </a:extLst>
            </p:cNvPr>
            <p:cNvSpPr>
              <a:spLocks noChangeShapeType="1"/>
            </p:cNvSpPr>
            <p:nvPr/>
          </p:nvSpPr>
          <p:spPr bwMode="auto">
            <a:xfrm flipH="1" flipV="1">
              <a:off x="4010" y="2198"/>
              <a:ext cx="517" cy="701"/>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28" name="Line 9">
              <a:extLst>
                <a:ext uri="{FF2B5EF4-FFF2-40B4-BE49-F238E27FC236}">
                  <a16:creationId xmlns:a16="http://schemas.microsoft.com/office/drawing/2014/main" id="{18CB6309-ECDE-4314-9EEC-A5CC432996A3}"/>
                </a:ext>
              </a:extLst>
            </p:cNvPr>
            <p:cNvSpPr>
              <a:spLocks noChangeShapeType="1"/>
            </p:cNvSpPr>
            <p:nvPr/>
          </p:nvSpPr>
          <p:spPr bwMode="auto">
            <a:xfrm flipH="1" flipV="1">
              <a:off x="3867" y="2464"/>
              <a:ext cx="157" cy="1038"/>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129" name="Group 10">
              <a:extLst>
                <a:ext uri="{FF2B5EF4-FFF2-40B4-BE49-F238E27FC236}">
                  <a16:creationId xmlns:a16="http://schemas.microsoft.com/office/drawing/2014/main" id="{55ADFFCA-24F6-4E9B-ACEA-DDB447ACDADB}"/>
                </a:ext>
              </a:extLst>
            </p:cNvPr>
            <p:cNvGrpSpPr>
              <a:grpSpLocks/>
            </p:cNvGrpSpPr>
            <p:nvPr/>
          </p:nvGrpSpPr>
          <p:grpSpPr bwMode="auto">
            <a:xfrm>
              <a:off x="3995" y="2202"/>
              <a:ext cx="280" cy="294"/>
              <a:chOff x="2613" y="1917"/>
              <a:chExt cx="322" cy="383"/>
            </a:xfrm>
          </p:grpSpPr>
          <p:sp>
            <p:nvSpPr>
              <p:cNvPr id="154" name="Freeform 11">
                <a:extLst>
                  <a:ext uri="{FF2B5EF4-FFF2-40B4-BE49-F238E27FC236}">
                    <a16:creationId xmlns:a16="http://schemas.microsoft.com/office/drawing/2014/main" id="{50F154A0-461C-465C-9D8B-7D3197D569D0}"/>
                  </a:ext>
                </a:extLst>
              </p:cNvPr>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5" name="Freeform 12">
                <a:extLst>
                  <a:ext uri="{FF2B5EF4-FFF2-40B4-BE49-F238E27FC236}">
                    <a16:creationId xmlns:a16="http://schemas.microsoft.com/office/drawing/2014/main" id="{3063EF39-B411-40D0-8276-ACBC08866771}"/>
                  </a:ext>
                </a:extLst>
              </p:cNvPr>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6" name="Freeform 13">
                <a:extLst>
                  <a:ext uri="{FF2B5EF4-FFF2-40B4-BE49-F238E27FC236}">
                    <a16:creationId xmlns:a16="http://schemas.microsoft.com/office/drawing/2014/main" id="{D2FEAD21-C23D-435E-9E52-7A04B36A2A50}"/>
                  </a:ext>
                </a:extLst>
              </p:cNvPr>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7" name="Freeform 14">
                <a:extLst>
                  <a:ext uri="{FF2B5EF4-FFF2-40B4-BE49-F238E27FC236}">
                    <a16:creationId xmlns:a16="http://schemas.microsoft.com/office/drawing/2014/main" id="{F45A4212-22CD-4002-AF37-22BC59DCCECE}"/>
                  </a:ext>
                </a:extLst>
              </p:cNvPr>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8" name="Freeform 15">
                <a:extLst>
                  <a:ext uri="{FF2B5EF4-FFF2-40B4-BE49-F238E27FC236}">
                    <a16:creationId xmlns:a16="http://schemas.microsoft.com/office/drawing/2014/main" id="{16E0548D-C1E3-4D96-A38F-2E803AE3A0F0}"/>
                  </a:ext>
                </a:extLst>
              </p:cNvPr>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9" name="Freeform 16">
                <a:extLst>
                  <a:ext uri="{FF2B5EF4-FFF2-40B4-BE49-F238E27FC236}">
                    <a16:creationId xmlns:a16="http://schemas.microsoft.com/office/drawing/2014/main" id="{A4FD6B33-F95A-4F75-BA97-320833B7E903}"/>
                  </a:ext>
                </a:extLst>
              </p:cNvPr>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0" name="Freeform 17">
                <a:extLst>
                  <a:ext uri="{FF2B5EF4-FFF2-40B4-BE49-F238E27FC236}">
                    <a16:creationId xmlns:a16="http://schemas.microsoft.com/office/drawing/2014/main" id="{F3009F40-B4AC-49B9-A381-A15E68C5597D}"/>
                  </a:ext>
                </a:extLst>
              </p:cNvPr>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1" name="Freeform 18">
                <a:extLst>
                  <a:ext uri="{FF2B5EF4-FFF2-40B4-BE49-F238E27FC236}">
                    <a16:creationId xmlns:a16="http://schemas.microsoft.com/office/drawing/2014/main" id="{0FC5050A-4825-4617-B60D-04D2B4E77691}"/>
                  </a:ext>
                </a:extLst>
              </p:cNvPr>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2" name="Freeform 19">
                <a:extLst>
                  <a:ext uri="{FF2B5EF4-FFF2-40B4-BE49-F238E27FC236}">
                    <a16:creationId xmlns:a16="http://schemas.microsoft.com/office/drawing/2014/main" id="{40F45F1D-1024-40F9-8BBB-DFF011734B18}"/>
                  </a:ext>
                </a:extLst>
              </p:cNvPr>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3" name="Freeform 20">
                <a:extLst>
                  <a:ext uri="{FF2B5EF4-FFF2-40B4-BE49-F238E27FC236}">
                    <a16:creationId xmlns:a16="http://schemas.microsoft.com/office/drawing/2014/main" id="{5A7536F0-3E08-46F5-ABC7-838194ABD6E8}"/>
                  </a:ext>
                </a:extLst>
              </p:cNvPr>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4" name="Freeform 21">
                <a:extLst>
                  <a:ext uri="{FF2B5EF4-FFF2-40B4-BE49-F238E27FC236}">
                    <a16:creationId xmlns:a16="http://schemas.microsoft.com/office/drawing/2014/main" id="{6DB58671-4A2D-4308-B91C-BAFE700110CC}"/>
                  </a:ext>
                </a:extLst>
              </p:cNvPr>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5" name="Freeform 22">
                <a:extLst>
                  <a:ext uri="{FF2B5EF4-FFF2-40B4-BE49-F238E27FC236}">
                    <a16:creationId xmlns:a16="http://schemas.microsoft.com/office/drawing/2014/main" id="{8E6E9BE7-9686-459E-9632-19CC0631A024}"/>
                  </a:ext>
                </a:extLst>
              </p:cNvPr>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Lst>
                <a:ahLst/>
                <a:cxnLst>
                  <a:cxn ang="T6">
                    <a:pos x="T0" y="T1"/>
                  </a:cxn>
                  <a:cxn ang="T7">
                    <a:pos x="T2" y="T3"/>
                  </a:cxn>
                  <a:cxn ang="T8">
                    <a:pos x="T4" y="T5"/>
                  </a:cxn>
                </a:cxnLst>
                <a:rect l="0" t="0" r="r" b="b"/>
                <a:pathLst>
                  <a:path w="63" h="61">
                    <a:moveTo>
                      <a:pt x="0" y="0"/>
                    </a:moveTo>
                    <a:lnTo>
                      <a:pt x="62"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6" name="Freeform 23">
                <a:extLst>
                  <a:ext uri="{FF2B5EF4-FFF2-40B4-BE49-F238E27FC236}">
                    <a16:creationId xmlns:a16="http://schemas.microsoft.com/office/drawing/2014/main" id="{13CDFA11-422D-4DB2-9972-71EA3E1BD8CF}"/>
                  </a:ext>
                </a:extLst>
              </p:cNvPr>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Lst>
                <a:ahLst/>
                <a:cxnLst>
                  <a:cxn ang="T6">
                    <a:pos x="T0" y="T1"/>
                  </a:cxn>
                  <a:cxn ang="T7">
                    <a:pos x="T2" y="T3"/>
                  </a:cxn>
                  <a:cxn ang="T8">
                    <a:pos x="T4" y="T5"/>
                  </a:cxn>
                </a:cxnLst>
                <a:rect l="0" t="0" r="r" b="b"/>
                <a:pathLst>
                  <a:path w="64" h="61">
                    <a:moveTo>
                      <a:pt x="0" y="0"/>
                    </a:moveTo>
                    <a:lnTo>
                      <a:pt x="63"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7" name="Freeform 24">
                <a:extLst>
                  <a:ext uri="{FF2B5EF4-FFF2-40B4-BE49-F238E27FC236}">
                    <a16:creationId xmlns:a16="http://schemas.microsoft.com/office/drawing/2014/main" id="{7A49E794-4932-42D7-8E2B-6BD70C5E2322}"/>
                  </a:ext>
                </a:extLst>
              </p:cNvPr>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74">
                    <a:moveTo>
                      <a:pt x="0" y="10"/>
                    </a:moveTo>
                    <a:lnTo>
                      <a:pt x="9" y="0"/>
                    </a:lnTo>
                    <a:lnTo>
                      <a:pt x="67" y="61"/>
                    </a:lnTo>
                    <a:lnTo>
                      <a:pt x="56" y="73"/>
                    </a:lnTo>
                    <a:lnTo>
                      <a:pt x="0" y="1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8" name="Freeform 25">
                <a:extLst>
                  <a:ext uri="{FF2B5EF4-FFF2-40B4-BE49-F238E27FC236}">
                    <a16:creationId xmlns:a16="http://schemas.microsoft.com/office/drawing/2014/main" id="{D6AFEA1D-27F4-486F-A61C-57DA78C1C898}"/>
                  </a:ext>
                </a:extLst>
              </p:cNvPr>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9" name="Freeform 26">
                <a:extLst>
                  <a:ext uri="{FF2B5EF4-FFF2-40B4-BE49-F238E27FC236}">
                    <a16:creationId xmlns:a16="http://schemas.microsoft.com/office/drawing/2014/main" id="{0A7C4CBA-4FF7-4D60-A703-4764C55D139A}"/>
                  </a:ext>
                </a:extLst>
              </p:cNvPr>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0" name="Freeform 27">
                <a:extLst>
                  <a:ext uri="{FF2B5EF4-FFF2-40B4-BE49-F238E27FC236}">
                    <a16:creationId xmlns:a16="http://schemas.microsoft.com/office/drawing/2014/main" id="{8E7360B3-5837-4599-88EA-CAE8E6EDDF6C}"/>
                  </a:ext>
                </a:extLst>
              </p:cNvPr>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1" name="Freeform 28">
                <a:extLst>
                  <a:ext uri="{FF2B5EF4-FFF2-40B4-BE49-F238E27FC236}">
                    <a16:creationId xmlns:a16="http://schemas.microsoft.com/office/drawing/2014/main" id="{1AB42493-4AA1-4380-A5BB-AEE11B557BC1}"/>
                  </a:ext>
                </a:extLst>
              </p:cNvPr>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2" name="Freeform 29">
                <a:extLst>
                  <a:ext uri="{FF2B5EF4-FFF2-40B4-BE49-F238E27FC236}">
                    <a16:creationId xmlns:a16="http://schemas.microsoft.com/office/drawing/2014/main" id="{F6405D0C-4773-433F-B7A8-4045FCA87A8F}"/>
                  </a:ext>
                </a:extLst>
              </p:cNvPr>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75">
                    <a:moveTo>
                      <a:pt x="13" y="0"/>
                    </a:moveTo>
                    <a:lnTo>
                      <a:pt x="0" y="12"/>
                    </a:lnTo>
                    <a:lnTo>
                      <a:pt x="55" y="74"/>
                    </a:lnTo>
                    <a:lnTo>
                      <a:pt x="69"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3" name="Freeform 30">
                <a:extLst>
                  <a:ext uri="{FF2B5EF4-FFF2-40B4-BE49-F238E27FC236}">
                    <a16:creationId xmlns:a16="http://schemas.microsoft.com/office/drawing/2014/main" id="{5075257B-94E2-44A5-A06E-20D8A059E4C6}"/>
                  </a:ext>
                </a:extLst>
              </p:cNvPr>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76">
                    <a:moveTo>
                      <a:pt x="13" y="0"/>
                    </a:moveTo>
                    <a:lnTo>
                      <a:pt x="0" y="14"/>
                    </a:lnTo>
                    <a:lnTo>
                      <a:pt x="55" y="75"/>
                    </a:lnTo>
                    <a:lnTo>
                      <a:pt x="66"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30" name="Group 31">
              <a:extLst>
                <a:ext uri="{FF2B5EF4-FFF2-40B4-BE49-F238E27FC236}">
                  <a16:creationId xmlns:a16="http://schemas.microsoft.com/office/drawing/2014/main" id="{C5CF2BA4-D7BD-4DDD-924A-8798109A2507}"/>
                </a:ext>
              </a:extLst>
            </p:cNvPr>
            <p:cNvGrpSpPr>
              <a:grpSpLocks/>
            </p:cNvGrpSpPr>
            <p:nvPr/>
          </p:nvGrpSpPr>
          <p:grpSpPr bwMode="auto">
            <a:xfrm>
              <a:off x="3801" y="2339"/>
              <a:ext cx="168" cy="313"/>
              <a:chOff x="2407" y="2087"/>
              <a:chExt cx="192" cy="407"/>
            </a:xfrm>
          </p:grpSpPr>
          <p:sp>
            <p:nvSpPr>
              <p:cNvPr id="134" name="Freeform 32">
                <a:extLst>
                  <a:ext uri="{FF2B5EF4-FFF2-40B4-BE49-F238E27FC236}">
                    <a16:creationId xmlns:a16="http://schemas.microsoft.com/office/drawing/2014/main" id="{D924B039-3EC8-4C42-9724-BF5F30D00B8B}"/>
                  </a:ext>
                </a:extLst>
              </p:cNvPr>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5" name="Freeform 33">
                <a:extLst>
                  <a:ext uri="{FF2B5EF4-FFF2-40B4-BE49-F238E27FC236}">
                    <a16:creationId xmlns:a16="http://schemas.microsoft.com/office/drawing/2014/main" id="{94D9C496-7B41-46B1-A180-086B799049D7}"/>
                  </a:ext>
                </a:extLst>
              </p:cNvPr>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6" name="Freeform 34">
                <a:extLst>
                  <a:ext uri="{FF2B5EF4-FFF2-40B4-BE49-F238E27FC236}">
                    <a16:creationId xmlns:a16="http://schemas.microsoft.com/office/drawing/2014/main" id="{E199092F-E5CB-4BFA-92A5-DD47FC30175D}"/>
                  </a:ext>
                </a:extLst>
              </p:cNvPr>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7" name="Freeform 35">
                <a:extLst>
                  <a:ext uri="{FF2B5EF4-FFF2-40B4-BE49-F238E27FC236}">
                    <a16:creationId xmlns:a16="http://schemas.microsoft.com/office/drawing/2014/main" id="{003D556E-CD32-44BE-ABC8-CDE248C4F119}"/>
                  </a:ext>
                </a:extLst>
              </p:cNvPr>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8" name="Freeform 36">
                <a:extLst>
                  <a:ext uri="{FF2B5EF4-FFF2-40B4-BE49-F238E27FC236}">
                    <a16:creationId xmlns:a16="http://schemas.microsoft.com/office/drawing/2014/main" id="{8AD1946B-8F12-4BCC-ACC0-6C4A5195357D}"/>
                  </a:ext>
                </a:extLst>
              </p:cNvPr>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39" name="Freeform 37">
                <a:extLst>
                  <a:ext uri="{FF2B5EF4-FFF2-40B4-BE49-F238E27FC236}">
                    <a16:creationId xmlns:a16="http://schemas.microsoft.com/office/drawing/2014/main" id="{D610E547-A236-4382-BAA0-083A229CAD17}"/>
                  </a:ext>
                </a:extLst>
              </p:cNvPr>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0" name="Freeform 38">
                <a:extLst>
                  <a:ext uri="{FF2B5EF4-FFF2-40B4-BE49-F238E27FC236}">
                    <a16:creationId xmlns:a16="http://schemas.microsoft.com/office/drawing/2014/main" id="{451357BA-7C53-44B4-99C5-9B5F4C08AC18}"/>
                  </a:ext>
                </a:extLst>
              </p:cNvPr>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1" name="Freeform 39">
                <a:extLst>
                  <a:ext uri="{FF2B5EF4-FFF2-40B4-BE49-F238E27FC236}">
                    <a16:creationId xmlns:a16="http://schemas.microsoft.com/office/drawing/2014/main" id="{BE8EA055-3E7C-4D79-9A65-15305128593C}"/>
                  </a:ext>
                </a:extLst>
              </p:cNvPr>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2" name="Freeform 40">
                <a:extLst>
                  <a:ext uri="{FF2B5EF4-FFF2-40B4-BE49-F238E27FC236}">
                    <a16:creationId xmlns:a16="http://schemas.microsoft.com/office/drawing/2014/main" id="{317F43B1-6D98-4766-ADC7-D17BC8DE9CDC}"/>
                  </a:ext>
                </a:extLst>
              </p:cNvPr>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3" name="Freeform 41">
                <a:extLst>
                  <a:ext uri="{FF2B5EF4-FFF2-40B4-BE49-F238E27FC236}">
                    <a16:creationId xmlns:a16="http://schemas.microsoft.com/office/drawing/2014/main" id="{9C5E83D0-4B65-4C2B-8F4D-BE5AFD2AF92A}"/>
                  </a:ext>
                </a:extLst>
              </p:cNvPr>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4" name="Freeform 42">
                <a:extLst>
                  <a:ext uri="{FF2B5EF4-FFF2-40B4-BE49-F238E27FC236}">
                    <a16:creationId xmlns:a16="http://schemas.microsoft.com/office/drawing/2014/main" id="{B05BDD0B-3A7A-4DF1-887B-847BF02B845B}"/>
                  </a:ext>
                </a:extLst>
              </p:cNvPr>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5" name="Freeform 43">
                <a:extLst>
                  <a:ext uri="{FF2B5EF4-FFF2-40B4-BE49-F238E27FC236}">
                    <a16:creationId xmlns:a16="http://schemas.microsoft.com/office/drawing/2014/main" id="{91CDE053-73C0-436A-929B-6E71F4A89D46}"/>
                  </a:ext>
                </a:extLst>
              </p:cNvPr>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Lst>
                <a:ahLst/>
                <a:cxnLst>
                  <a:cxn ang="T6">
                    <a:pos x="T0" y="T1"/>
                  </a:cxn>
                  <a:cxn ang="T7">
                    <a:pos x="T2" y="T3"/>
                  </a:cxn>
                  <a:cxn ang="T8">
                    <a:pos x="T4" y="T5"/>
                  </a:cxn>
                </a:cxnLst>
                <a:rect l="0" t="0" r="r" b="b"/>
                <a:pathLst>
                  <a:path w="23" h="88">
                    <a:moveTo>
                      <a:pt x="0" y="0"/>
                    </a:moveTo>
                    <a:lnTo>
                      <a:pt x="22"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6" name="Freeform 44">
                <a:extLst>
                  <a:ext uri="{FF2B5EF4-FFF2-40B4-BE49-F238E27FC236}">
                    <a16:creationId xmlns:a16="http://schemas.microsoft.com/office/drawing/2014/main" id="{BFD30E86-8CF5-4C9A-BB9A-AF749801442F}"/>
                  </a:ext>
                </a:extLst>
              </p:cNvPr>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Lst>
                <a:ahLst/>
                <a:cxnLst>
                  <a:cxn ang="T6">
                    <a:pos x="T0" y="T1"/>
                  </a:cxn>
                  <a:cxn ang="T7">
                    <a:pos x="T2" y="T3"/>
                  </a:cxn>
                  <a:cxn ang="T8">
                    <a:pos x="T4" y="T5"/>
                  </a:cxn>
                </a:cxnLst>
                <a:rect l="0" t="0" r="r" b="b"/>
                <a:pathLst>
                  <a:path w="22" h="88">
                    <a:moveTo>
                      <a:pt x="0" y="0"/>
                    </a:moveTo>
                    <a:lnTo>
                      <a:pt x="21"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7" name="Freeform 45">
                <a:extLst>
                  <a:ext uri="{FF2B5EF4-FFF2-40B4-BE49-F238E27FC236}">
                    <a16:creationId xmlns:a16="http://schemas.microsoft.com/office/drawing/2014/main" id="{D59FD6E8-7A14-4EDD-B371-2EB4FC7C3B1A}"/>
                  </a:ext>
                </a:extLst>
              </p:cNvPr>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8">
                    <a:moveTo>
                      <a:pt x="5" y="0"/>
                    </a:moveTo>
                    <a:lnTo>
                      <a:pt x="21" y="1"/>
                    </a:lnTo>
                    <a:lnTo>
                      <a:pt x="16" y="87"/>
                    </a:lnTo>
                    <a:lnTo>
                      <a:pt x="0" y="84"/>
                    </a:lnTo>
                    <a:lnTo>
                      <a:pt x="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8" name="Freeform 46">
                <a:extLst>
                  <a:ext uri="{FF2B5EF4-FFF2-40B4-BE49-F238E27FC236}">
                    <a16:creationId xmlns:a16="http://schemas.microsoft.com/office/drawing/2014/main" id="{DA8F37AA-B2AD-40DC-A676-532B5AE7A1D1}"/>
                  </a:ext>
                </a:extLst>
              </p:cNvPr>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49" name="Freeform 47">
                <a:extLst>
                  <a:ext uri="{FF2B5EF4-FFF2-40B4-BE49-F238E27FC236}">
                    <a16:creationId xmlns:a16="http://schemas.microsoft.com/office/drawing/2014/main" id="{7E9FEC15-7465-40CC-B6D0-186913FE912F}"/>
                  </a:ext>
                </a:extLst>
              </p:cNvPr>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0" name="Freeform 48">
                <a:extLst>
                  <a:ext uri="{FF2B5EF4-FFF2-40B4-BE49-F238E27FC236}">
                    <a16:creationId xmlns:a16="http://schemas.microsoft.com/office/drawing/2014/main" id="{4ED474F0-6C9C-4880-8AC6-A0239D7FE403}"/>
                  </a:ext>
                </a:extLst>
              </p:cNvPr>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1" name="Freeform 49">
                <a:extLst>
                  <a:ext uri="{FF2B5EF4-FFF2-40B4-BE49-F238E27FC236}">
                    <a16:creationId xmlns:a16="http://schemas.microsoft.com/office/drawing/2014/main" id="{53E159C6-10CD-46A0-BE31-A27A63B0C914}"/>
                  </a:ext>
                </a:extLst>
              </p:cNvPr>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2" name="Freeform 50">
                <a:extLst>
                  <a:ext uri="{FF2B5EF4-FFF2-40B4-BE49-F238E27FC236}">
                    <a16:creationId xmlns:a16="http://schemas.microsoft.com/office/drawing/2014/main" id="{7BE3C7F6-EF14-4793-80DC-37CA8788743B}"/>
                  </a:ext>
                </a:extLst>
              </p:cNvPr>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87">
                    <a:moveTo>
                      <a:pt x="26" y="3"/>
                    </a:moveTo>
                    <a:lnTo>
                      <a:pt x="10" y="0"/>
                    </a:lnTo>
                    <a:lnTo>
                      <a:pt x="0" y="86"/>
                    </a:lnTo>
                    <a:lnTo>
                      <a:pt x="21" y="86"/>
                    </a:lnTo>
                    <a:lnTo>
                      <a:pt x="26"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53" name="Freeform 51">
                <a:extLst>
                  <a:ext uri="{FF2B5EF4-FFF2-40B4-BE49-F238E27FC236}">
                    <a16:creationId xmlns:a16="http://schemas.microsoft.com/office/drawing/2014/main" id="{9B06B20B-CCF6-494E-A366-60026EDE3DB6}"/>
                  </a:ext>
                </a:extLst>
              </p:cNvPr>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8">
                    <a:moveTo>
                      <a:pt x="20" y="3"/>
                    </a:moveTo>
                    <a:lnTo>
                      <a:pt x="6" y="0"/>
                    </a:lnTo>
                    <a:lnTo>
                      <a:pt x="0" y="86"/>
                    </a:lnTo>
                    <a:lnTo>
                      <a:pt x="14" y="87"/>
                    </a:lnTo>
                    <a:lnTo>
                      <a:pt x="20"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
          <p:nvSpPr>
            <p:cNvPr id="131" name="Freeform 52">
              <a:extLst>
                <a:ext uri="{FF2B5EF4-FFF2-40B4-BE49-F238E27FC236}">
                  <a16:creationId xmlns:a16="http://schemas.microsoft.com/office/drawing/2014/main" id="{00E712FF-F68E-4560-9FE8-E2B5EA10530E}"/>
                </a:ext>
              </a:extLst>
            </p:cNvPr>
            <p:cNvSpPr>
              <a:spLocks/>
            </p:cNvSpPr>
            <p:nvPr/>
          </p:nvSpPr>
          <p:spPr bwMode="auto">
            <a:xfrm>
              <a:off x="3828" y="2213"/>
              <a:ext cx="245" cy="225"/>
            </a:xfrm>
            <a:custGeom>
              <a:avLst/>
              <a:gdLst>
                <a:gd name="T0" fmla="*/ 46 w 280"/>
                <a:gd name="T1" fmla="*/ 55 h 290"/>
                <a:gd name="T2" fmla="*/ 27 w 280"/>
                <a:gd name="T3" fmla="*/ 44 h 290"/>
                <a:gd name="T4" fmla="*/ 53 w 280"/>
                <a:gd name="T5" fmla="*/ 39 h 290"/>
                <a:gd name="T6" fmla="*/ 34 w 280"/>
                <a:gd name="T7" fmla="*/ 0 h 290"/>
                <a:gd name="T8" fmla="*/ 83 w 280"/>
                <a:gd name="T9" fmla="*/ 28 h 290"/>
                <a:gd name="T10" fmla="*/ 85 w 280"/>
                <a:gd name="T11" fmla="*/ 4 h 290"/>
                <a:gd name="T12" fmla="*/ 102 w 280"/>
                <a:gd name="T13" fmla="*/ 28 h 290"/>
                <a:gd name="T14" fmla="*/ 142 w 280"/>
                <a:gd name="T15" fmla="*/ 7 h 290"/>
                <a:gd name="T16" fmla="*/ 132 w 280"/>
                <a:gd name="T17" fmla="*/ 44 h 290"/>
                <a:gd name="T18" fmla="*/ 157 w 280"/>
                <a:gd name="T19" fmla="*/ 44 h 290"/>
                <a:gd name="T20" fmla="*/ 137 w 280"/>
                <a:gd name="T21" fmla="*/ 61 h 290"/>
                <a:gd name="T22" fmla="*/ 187 w 280"/>
                <a:gd name="T23" fmla="*/ 89 h 290"/>
                <a:gd name="T24" fmla="*/ 132 w 280"/>
                <a:gd name="T25" fmla="*/ 88 h 290"/>
                <a:gd name="T26" fmla="*/ 145 w 280"/>
                <a:gd name="T27" fmla="*/ 109 h 290"/>
                <a:gd name="T28" fmla="*/ 110 w 280"/>
                <a:gd name="T29" fmla="*/ 94 h 290"/>
                <a:gd name="T30" fmla="*/ 95 w 280"/>
                <a:gd name="T31" fmla="*/ 135 h 290"/>
                <a:gd name="T32" fmla="*/ 77 w 280"/>
                <a:gd name="T33" fmla="*/ 99 h 290"/>
                <a:gd name="T34" fmla="*/ 59 w 280"/>
                <a:gd name="T35" fmla="*/ 112 h 290"/>
                <a:gd name="T36" fmla="*/ 67 w 280"/>
                <a:gd name="T37" fmla="*/ 82 h 290"/>
                <a:gd name="T38" fmla="*/ 0 w 280"/>
                <a:gd name="T39" fmla="*/ 78 h 290"/>
                <a:gd name="T40" fmla="*/ 46 w 280"/>
                <a:gd name="T41" fmla="*/ 55 h 2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endParaRPr lang="zh-CN" altLang="en-US"/>
            </a:p>
          </p:txBody>
        </p:sp>
        <p:pic>
          <p:nvPicPr>
            <p:cNvPr id="132" name="Picture 53">
              <a:extLst>
                <a:ext uri="{FF2B5EF4-FFF2-40B4-BE49-F238E27FC236}">
                  <a16:creationId xmlns:a16="http://schemas.microsoft.com/office/drawing/2014/main" id="{C7CB03E4-DC8B-41E7-A42F-D3A13EB327D8}"/>
                </a:ext>
              </a:extLst>
            </p:cNvPr>
            <p:cNvPicPr>
              <a:picLocks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113" y="2583"/>
              <a:ext cx="338" cy="38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 name="Picture 56">
              <a:extLst>
                <a:ext uri="{FF2B5EF4-FFF2-40B4-BE49-F238E27FC236}">
                  <a16:creationId xmlns:a16="http://schemas.microsoft.com/office/drawing/2014/main" id="{C72E3866-C08B-44B4-AB4C-5A086FCF2465}"/>
                </a:ext>
              </a:extLst>
            </p:cNvPr>
            <p:cNvPicPr>
              <a:picLocks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79" y="3166"/>
              <a:ext cx="339" cy="4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grpSp>
    </p:spTree>
    <p:extLst>
      <p:ext uri="{BB962C8B-B14F-4D97-AF65-F5344CB8AC3E}">
        <p14:creationId xmlns:p14="http://schemas.microsoft.com/office/powerpoint/2010/main" val="2906749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a:t>Switch1</a:t>
            </a:r>
            <a:r>
              <a:rPr lang="zh-CN" altLang="en-US" dirty="0"/>
              <a:t>上用 </a:t>
            </a:r>
            <a:r>
              <a:rPr lang="en-US" altLang="zh-CN" dirty="0"/>
              <a:t>show </a:t>
            </a:r>
            <a:r>
              <a:rPr lang="en-US" altLang="zh-CN" dirty="0" smtClean="0"/>
              <a:t>mac-address-table </a:t>
            </a:r>
            <a:r>
              <a:rPr lang="zh-CN" altLang="en-US" dirty="0" smtClean="0"/>
              <a:t>查看</a:t>
            </a:r>
            <a:r>
              <a:rPr lang="zh-CN" altLang="en-US" dirty="0"/>
              <a:t>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Switch1#show mac-address-table</a:t>
            </a:r>
          </a:p>
          <a:p>
            <a:pPr lvl="1">
              <a:lnSpc>
                <a:spcPct val="80000"/>
              </a:lnSpc>
              <a:buClr>
                <a:schemeClr val="accent1"/>
              </a:buClr>
              <a:buFont typeface="Wingdings" panose="05000000000000000000" pitchFamily="2" charset="2"/>
              <a:buChar char="§"/>
            </a:pPr>
            <a:r>
              <a:rPr lang="en-US" altLang="zh-CN" sz="1400" dirty="0"/>
              <a:t>          Mac Address Table</a:t>
            </a:r>
          </a:p>
          <a:p>
            <a:pPr lvl="1">
              <a:lnSpc>
                <a:spcPct val="80000"/>
              </a:lnSpc>
              <a:buClr>
                <a:schemeClr val="accent1"/>
              </a:buClr>
              <a:buFont typeface="Wingdings" panose="05000000000000000000" pitchFamily="2" charset="2"/>
              <a:buChar char="§"/>
            </a:pPr>
            <a:r>
              <a:rPr lang="en-US" altLang="zh-CN" sz="1400" dirty="0"/>
              <a:t>-------------------------------------------</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err="1"/>
              <a:t>Vlan</a:t>
            </a:r>
            <a:r>
              <a:rPr lang="en-US" altLang="zh-CN" sz="1400" dirty="0"/>
              <a:t>    Mac Address       Type        Ports</a:t>
            </a:r>
          </a:p>
          <a:p>
            <a:pPr lvl="1">
              <a:lnSpc>
                <a:spcPct val="80000"/>
              </a:lnSpc>
              <a:buClr>
                <a:schemeClr val="accent1"/>
              </a:buClr>
              <a:buFont typeface="Wingdings" panose="05000000000000000000" pitchFamily="2" charset="2"/>
              <a:buChar char="§"/>
            </a:pPr>
            <a:r>
              <a:rPr lang="en-US" altLang="zh-CN" sz="1400" dirty="0"/>
              <a:t>----    -----------       --------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   1    00d0.9752.650b    DYNAMIC     Fa0/11</a:t>
            </a:r>
          </a:p>
          <a:p>
            <a:pPr lvl="1">
              <a:lnSpc>
                <a:spcPct val="80000"/>
              </a:lnSpc>
              <a:buClr>
                <a:schemeClr val="accent1"/>
              </a:buClr>
              <a:buFont typeface="Wingdings" panose="05000000000000000000" pitchFamily="2" charset="2"/>
              <a:buChar char="§"/>
            </a:pPr>
            <a:r>
              <a:rPr lang="en-US" altLang="zh-CN" sz="1400" dirty="0"/>
              <a:t>   2    0001.97eb.</a:t>
            </a:r>
            <a:r>
              <a:rPr lang="en-US" altLang="zh-CN" sz="1400" dirty="0">
                <a:solidFill>
                  <a:srgbClr val="FF0000"/>
                </a:solidFill>
              </a:rPr>
              <a:t>11a1</a:t>
            </a:r>
            <a:r>
              <a:rPr lang="en-US" altLang="zh-CN" sz="1400" dirty="0"/>
              <a:t>    DYNAMIC     </a:t>
            </a:r>
            <a:r>
              <a:rPr lang="en-US" altLang="zh-CN" sz="1400" dirty="0">
                <a:solidFill>
                  <a:srgbClr val="FF0000"/>
                </a:solidFill>
              </a:rPr>
              <a:t>Fa0/1</a:t>
            </a:r>
          </a:p>
          <a:p>
            <a:pPr lvl="1">
              <a:lnSpc>
                <a:spcPct val="80000"/>
              </a:lnSpc>
              <a:buClr>
                <a:schemeClr val="accent1"/>
              </a:buClr>
              <a:buFont typeface="Wingdings" panose="05000000000000000000" pitchFamily="2" charset="2"/>
              <a:buChar char="§"/>
            </a:pPr>
            <a:r>
              <a:rPr lang="en-US" altLang="zh-CN" sz="1400" dirty="0"/>
              <a:t>   2    0003.e450.22b3    DYNAMIC     Fa0/11</a:t>
            </a:r>
          </a:p>
          <a:p>
            <a:pPr lvl="1">
              <a:lnSpc>
                <a:spcPct val="80000"/>
              </a:lnSpc>
              <a:buClr>
                <a:schemeClr val="accent1"/>
              </a:buClr>
              <a:buFont typeface="Wingdings" panose="05000000000000000000" pitchFamily="2" charset="2"/>
              <a:buChar char="§"/>
            </a:pPr>
            <a:r>
              <a:rPr lang="en-US" altLang="zh-CN" sz="1400" dirty="0"/>
              <a:t>   2    00e0.f929.</a:t>
            </a:r>
            <a:r>
              <a:rPr lang="en-US" altLang="zh-CN" sz="1400" dirty="0">
                <a:solidFill>
                  <a:srgbClr val="FF0000"/>
                </a:solidFill>
              </a:rPr>
              <a:t>11a2</a:t>
            </a:r>
            <a:r>
              <a:rPr lang="en-US" altLang="zh-CN" sz="1400" dirty="0"/>
              <a:t>    DYNAMIC     </a:t>
            </a:r>
            <a:r>
              <a:rPr lang="en-US" altLang="zh-CN" sz="1400" dirty="0">
                <a:solidFill>
                  <a:srgbClr val="FF0000"/>
                </a:solidFill>
              </a:rPr>
              <a:t>Fa0/2</a:t>
            </a:r>
          </a:p>
          <a:p>
            <a:pPr lvl="1">
              <a:lnSpc>
                <a:spcPct val="80000"/>
              </a:lnSpc>
              <a:buClr>
                <a:schemeClr val="accent1"/>
              </a:buClr>
              <a:buFont typeface="Wingdings" panose="05000000000000000000" pitchFamily="2" charset="2"/>
              <a:buChar char="§"/>
            </a:pPr>
            <a:r>
              <a:rPr lang="en-US" altLang="zh-CN" sz="1400" dirty="0"/>
              <a:t>   3    0001.c761.22b2    DYNAMIC     Fa0/11</a:t>
            </a:r>
          </a:p>
          <a:p>
            <a:pPr lvl="1">
              <a:lnSpc>
                <a:spcPct val="80000"/>
              </a:lnSpc>
              <a:buClr>
                <a:schemeClr val="accent1"/>
              </a:buClr>
              <a:buFont typeface="Wingdings" panose="05000000000000000000" pitchFamily="2" charset="2"/>
              <a:buChar char="§"/>
            </a:pPr>
            <a:r>
              <a:rPr lang="en-US" altLang="zh-CN" sz="1400" dirty="0"/>
              <a:t>   3    0060.704d.</a:t>
            </a:r>
            <a:r>
              <a:rPr lang="en-US" altLang="zh-CN" sz="1400" dirty="0">
                <a:solidFill>
                  <a:srgbClr val="FF0000"/>
                </a:solidFill>
              </a:rPr>
              <a:t>11b3</a:t>
            </a:r>
            <a:r>
              <a:rPr lang="en-US" altLang="zh-CN" sz="1400" dirty="0"/>
              <a:t>    DYNAMIC     </a:t>
            </a:r>
            <a:r>
              <a:rPr lang="en-US" altLang="zh-CN" sz="1400" dirty="0">
                <a:solidFill>
                  <a:srgbClr val="FF0000"/>
                </a:solidFill>
              </a:rPr>
              <a:t>Fa0/3</a:t>
            </a:r>
          </a:p>
        </p:txBody>
      </p:sp>
    </p:spTree>
    <p:extLst>
      <p:ext uri="{BB962C8B-B14F-4D97-AF65-F5344CB8AC3E}">
        <p14:creationId xmlns:p14="http://schemas.microsoft.com/office/powerpoint/2010/main" val="4004065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smtClean="0"/>
              <a:t>Switch2</a:t>
            </a:r>
            <a:r>
              <a:rPr lang="zh-CN" altLang="en-US" dirty="0" smtClean="0"/>
              <a:t>上</a:t>
            </a:r>
            <a:r>
              <a:rPr lang="zh-CN" altLang="en-US" dirty="0"/>
              <a:t>用 </a:t>
            </a:r>
            <a:r>
              <a:rPr lang="en-US" altLang="zh-CN" dirty="0"/>
              <a:t>show </a:t>
            </a:r>
            <a:r>
              <a:rPr lang="en-US" altLang="zh-CN" dirty="0" smtClean="0"/>
              <a:t>mac-address-table </a:t>
            </a:r>
            <a:r>
              <a:rPr lang="zh-CN" altLang="en-US" dirty="0" smtClean="0"/>
              <a:t>查看</a:t>
            </a:r>
            <a:r>
              <a:rPr lang="zh-CN" altLang="en-US" dirty="0"/>
              <a:t>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926715" y="2229803"/>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Switch2#show mac-address-table</a:t>
            </a:r>
          </a:p>
          <a:p>
            <a:pPr lvl="1">
              <a:lnSpc>
                <a:spcPct val="80000"/>
              </a:lnSpc>
              <a:buClr>
                <a:schemeClr val="accent1"/>
              </a:buClr>
              <a:buFont typeface="Wingdings" panose="05000000000000000000" pitchFamily="2" charset="2"/>
              <a:buChar char="§"/>
            </a:pPr>
            <a:r>
              <a:rPr lang="en-US" altLang="zh-CN" sz="1400" dirty="0"/>
              <a:t>          Mac Address Table</a:t>
            </a:r>
          </a:p>
          <a:p>
            <a:pPr lvl="1">
              <a:lnSpc>
                <a:spcPct val="80000"/>
              </a:lnSpc>
              <a:buClr>
                <a:schemeClr val="accent1"/>
              </a:buClr>
              <a:buFont typeface="Wingdings" panose="05000000000000000000" pitchFamily="2" charset="2"/>
              <a:buChar char="§"/>
            </a:pPr>
            <a:r>
              <a:rPr lang="en-US" altLang="zh-CN" sz="1400" dirty="0"/>
              <a:t>-------------------------------------------</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err="1"/>
              <a:t>Vlan</a:t>
            </a:r>
            <a:r>
              <a:rPr lang="en-US" altLang="zh-CN" sz="1400" dirty="0"/>
              <a:t>    Mac Address       Type        Ports</a:t>
            </a:r>
          </a:p>
          <a:p>
            <a:pPr lvl="1">
              <a:lnSpc>
                <a:spcPct val="80000"/>
              </a:lnSpc>
              <a:buClr>
                <a:schemeClr val="accent1"/>
              </a:buClr>
              <a:buFont typeface="Wingdings" panose="05000000000000000000" pitchFamily="2" charset="2"/>
              <a:buChar char="§"/>
            </a:pPr>
            <a:r>
              <a:rPr lang="en-US" altLang="zh-CN" sz="1400" dirty="0"/>
              <a:t>----    -----------       --------    -----</a:t>
            </a:r>
          </a:p>
          <a:p>
            <a:pPr lvl="1">
              <a:lnSpc>
                <a:spcPct val="80000"/>
              </a:lnSpc>
              <a:buClr>
                <a:schemeClr val="accent1"/>
              </a:buClr>
              <a:buFont typeface="Wingdings" panose="05000000000000000000" pitchFamily="2" charset="2"/>
              <a:buChar char="§"/>
            </a:pPr>
            <a:endParaRPr lang="en-US" altLang="zh-CN" sz="1400" dirty="0"/>
          </a:p>
          <a:p>
            <a:pPr lvl="1">
              <a:lnSpc>
                <a:spcPct val="80000"/>
              </a:lnSpc>
              <a:buClr>
                <a:schemeClr val="accent1"/>
              </a:buClr>
              <a:buFont typeface="Wingdings" panose="05000000000000000000" pitchFamily="2" charset="2"/>
              <a:buChar char="§"/>
            </a:pPr>
            <a:r>
              <a:rPr lang="en-US" altLang="zh-CN" sz="1400" dirty="0"/>
              <a:t>   1    0060.2f48.0c0b    DYNAMIC     </a:t>
            </a:r>
            <a:r>
              <a:rPr lang="en-US" altLang="zh-CN" sz="1400" dirty="0" smtClean="0"/>
              <a:t>Fa0/11</a:t>
            </a:r>
          </a:p>
          <a:p>
            <a:pPr lvl="1">
              <a:lnSpc>
                <a:spcPct val="80000"/>
              </a:lnSpc>
              <a:buClr>
                <a:schemeClr val="accent1"/>
              </a:buClr>
              <a:buFont typeface="Wingdings" panose="05000000000000000000" pitchFamily="2" charset="2"/>
              <a:buChar char="§"/>
            </a:pPr>
            <a:r>
              <a:rPr lang="en-US" altLang="zh-CN" sz="1400" dirty="0" smtClean="0"/>
              <a:t>   2    0001.97eb.11a1    DYNAMIC     Fa0/11</a:t>
            </a:r>
          </a:p>
          <a:p>
            <a:pPr lvl="1">
              <a:lnSpc>
                <a:spcPct val="80000"/>
              </a:lnSpc>
              <a:buClr>
                <a:schemeClr val="accent1"/>
              </a:buClr>
              <a:buFont typeface="Wingdings" panose="05000000000000000000" pitchFamily="2" charset="2"/>
              <a:buChar char="§"/>
            </a:pPr>
            <a:r>
              <a:rPr lang="en-US" altLang="zh-CN" sz="1400" dirty="0" smtClean="0"/>
              <a:t>   2    0003.e450.</a:t>
            </a:r>
            <a:r>
              <a:rPr lang="en-US" altLang="zh-CN" sz="1400" dirty="0" smtClean="0">
                <a:solidFill>
                  <a:srgbClr val="FF0000"/>
                </a:solidFill>
              </a:rPr>
              <a:t>22a3</a:t>
            </a:r>
            <a:r>
              <a:rPr lang="en-US" altLang="zh-CN" sz="1400" dirty="0" smtClean="0"/>
              <a:t>    DYNAMIC     </a:t>
            </a:r>
            <a:r>
              <a:rPr lang="en-US" altLang="zh-CN" sz="1400" dirty="0" smtClean="0">
                <a:solidFill>
                  <a:srgbClr val="FF0000"/>
                </a:solidFill>
              </a:rPr>
              <a:t>Fa0/3</a:t>
            </a:r>
          </a:p>
          <a:p>
            <a:pPr lvl="1">
              <a:lnSpc>
                <a:spcPct val="80000"/>
              </a:lnSpc>
              <a:buClr>
                <a:schemeClr val="accent1"/>
              </a:buClr>
              <a:buFont typeface="Wingdings" panose="05000000000000000000" pitchFamily="2" charset="2"/>
              <a:buChar char="§"/>
            </a:pPr>
            <a:r>
              <a:rPr lang="en-US" altLang="zh-CN" sz="1400" dirty="0" smtClean="0"/>
              <a:t>   </a:t>
            </a:r>
            <a:r>
              <a:rPr lang="en-US" altLang="zh-CN" sz="1400" dirty="0"/>
              <a:t>2    0060.2f48.0c0b    DYNAMIC     Fa0/11</a:t>
            </a:r>
          </a:p>
          <a:p>
            <a:pPr lvl="1">
              <a:lnSpc>
                <a:spcPct val="80000"/>
              </a:lnSpc>
              <a:buClr>
                <a:schemeClr val="accent1"/>
              </a:buClr>
              <a:buFont typeface="Wingdings" panose="05000000000000000000" pitchFamily="2" charset="2"/>
              <a:buChar char="§"/>
            </a:pPr>
            <a:r>
              <a:rPr lang="en-US" altLang="zh-CN" sz="1400" dirty="0"/>
              <a:t> </a:t>
            </a:r>
            <a:r>
              <a:rPr lang="en-US" altLang="zh-CN" sz="1400" dirty="0" smtClean="0"/>
              <a:t>  2    00e0.f929.11a2    DYNAMIC     Fa0/11</a:t>
            </a:r>
          </a:p>
          <a:p>
            <a:pPr lvl="1">
              <a:lnSpc>
                <a:spcPct val="80000"/>
              </a:lnSpc>
              <a:buClr>
                <a:schemeClr val="accent1"/>
              </a:buClr>
              <a:buFont typeface="Wingdings" panose="05000000000000000000" pitchFamily="2" charset="2"/>
              <a:buChar char="§"/>
            </a:pPr>
            <a:r>
              <a:rPr lang="en-US" altLang="zh-CN" sz="1400" dirty="0" smtClean="0"/>
              <a:t>   3    0001.c761.</a:t>
            </a:r>
            <a:r>
              <a:rPr lang="en-US" altLang="zh-CN" sz="1400" dirty="0" smtClean="0">
                <a:solidFill>
                  <a:srgbClr val="FF0000"/>
                </a:solidFill>
              </a:rPr>
              <a:t>22b2</a:t>
            </a:r>
            <a:r>
              <a:rPr lang="en-US" altLang="zh-CN" sz="1400" dirty="0" smtClean="0"/>
              <a:t>    DYNAMIC     </a:t>
            </a:r>
            <a:r>
              <a:rPr lang="en-US" altLang="zh-CN" sz="1400" dirty="0" smtClean="0">
                <a:solidFill>
                  <a:srgbClr val="FF0000"/>
                </a:solidFill>
              </a:rPr>
              <a:t>Fa0/2</a:t>
            </a:r>
          </a:p>
          <a:p>
            <a:pPr lvl="1">
              <a:lnSpc>
                <a:spcPct val="80000"/>
              </a:lnSpc>
              <a:buClr>
                <a:schemeClr val="accent1"/>
              </a:buClr>
              <a:buFont typeface="Wingdings" panose="05000000000000000000" pitchFamily="2" charset="2"/>
              <a:buChar char="§"/>
            </a:pPr>
            <a:r>
              <a:rPr lang="en-US" altLang="zh-CN" sz="1400" dirty="0" smtClean="0"/>
              <a:t>   </a:t>
            </a:r>
            <a:r>
              <a:rPr lang="en-US" altLang="zh-CN" sz="1400" dirty="0"/>
              <a:t>3    0003.e423.</a:t>
            </a:r>
            <a:r>
              <a:rPr lang="en-US" altLang="zh-CN" sz="1400" dirty="0">
                <a:solidFill>
                  <a:srgbClr val="FF0000"/>
                </a:solidFill>
              </a:rPr>
              <a:t>22b1</a:t>
            </a:r>
            <a:r>
              <a:rPr lang="en-US" altLang="zh-CN" sz="1400" dirty="0"/>
              <a:t>    DYNAMIC     </a:t>
            </a:r>
            <a:r>
              <a:rPr lang="en-US" altLang="zh-CN" sz="1400" dirty="0">
                <a:solidFill>
                  <a:srgbClr val="FF0000"/>
                </a:solidFill>
              </a:rPr>
              <a:t>Fa0/1</a:t>
            </a:r>
          </a:p>
          <a:p>
            <a:pPr lvl="1">
              <a:lnSpc>
                <a:spcPct val="80000"/>
              </a:lnSpc>
              <a:buClr>
                <a:schemeClr val="accent1"/>
              </a:buClr>
              <a:buFont typeface="Wingdings" panose="05000000000000000000" pitchFamily="2" charset="2"/>
              <a:buChar char="§"/>
            </a:pPr>
            <a:r>
              <a:rPr lang="en-US" altLang="zh-CN" sz="1400" dirty="0"/>
              <a:t>   3    0060.2f48.0c0b    DYNAMIC     </a:t>
            </a:r>
            <a:r>
              <a:rPr lang="en-US" altLang="zh-CN" sz="1400" dirty="0" smtClean="0"/>
              <a:t>Fa0/11</a:t>
            </a:r>
          </a:p>
          <a:p>
            <a:pPr lvl="1">
              <a:lnSpc>
                <a:spcPct val="80000"/>
              </a:lnSpc>
              <a:buClr>
                <a:schemeClr val="accent1"/>
              </a:buClr>
              <a:buFont typeface="Wingdings" panose="05000000000000000000" pitchFamily="2" charset="2"/>
              <a:buChar char="§"/>
            </a:pPr>
            <a:r>
              <a:rPr lang="en-US" altLang="zh-CN" sz="1400" dirty="0" smtClean="0"/>
              <a:t>   3    0060.704d.11b3    DYNAMIC     Fa0/11</a:t>
            </a:r>
            <a:endParaRPr lang="en-US" altLang="zh-CN" sz="1400" dirty="0">
              <a:solidFill>
                <a:srgbClr val="FF0000"/>
              </a:solidFill>
            </a:endParaRPr>
          </a:p>
        </p:txBody>
      </p:sp>
    </p:spTree>
    <p:extLst>
      <p:ext uri="{BB962C8B-B14F-4D97-AF65-F5344CB8AC3E}">
        <p14:creationId xmlns:p14="http://schemas.microsoft.com/office/powerpoint/2010/main" val="3557279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查看各台主机的连通性</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800" dirty="0"/>
              <a:t>在配置</a:t>
            </a:r>
            <a:r>
              <a:rPr lang="en-US" altLang="zh-CN" sz="2800" dirty="0"/>
              <a:t>VLAN</a:t>
            </a:r>
            <a:r>
              <a:rPr lang="zh-CN" altLang="en-US" sz="2800" dirty="0"/>
              <a:t>之后，回答</a:t>
            </a:r>
            <a:r>
              <a:rPr lang="en-US" altLang="zh-CN" sz="2800" dirty="0"/>
              <a:t>【</a:t>
            </a:r>
            <a:r>
              <a:rPr lang="zh-CN" altLang="en-US" sz="2800" dirty="0"/>
              <a:t>问题</a:t>
            </a:r>
            <a:r>
              <a:rPr lang="en-US" altLang="zh-CN" sz="2800" dirty="0"/>
              <a:t>2】</a:t>
            </a:r>
            <a:r>
              <a:rPr lang="zh-CN" altLang="en-US" sz="2800" dirty="0"/>
              <a:t>：</a:t>
            </a:r>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a:t>每台主机相互</a:t>
            </a:r>
            <a:r>
              <a:rPr lang="en-US" altLang="zh-CN" sz="2400" dirty="0"/>
              <a:t>ping</a:t>
            </a:r>
            <a:r>
              <a:rPr lang="zh-CN" altLang="en-US" sz="2400" dirty="0"/>
              <a:t>，查看哪些主机可以连通，哪些不可以？为什么？</a:t>
            </a:r>
          </a:p>
          <a:p>
            <a:pPr lvl="1">
              <a:buFont typeface="Wingdings" panose="05000000000000000000" pitchFamily="2" charset="2"/>
              <a:buChar char="p"/>
            </a:pPr>
            <a:endParaRPr lang="en-US" altLang="zh-CN" sz="2400" dirty="0"/>
          </a:p>
          <a:p>
            <a:pPr lvl="1">
              <a:buFont typeface="Wingdings" panose="05000000000000000000" pitchFamily="2" charset="2"/>
              <a:buChar char="p"/>
            </a:pPr>
            <a:r>
              <a:rPr lang="zh-CN" altLang="en-US" sz="2400" dirty="0"/>
              <a:t>注：可以用 </a:t>
            </a:r>
            <a:r>
              <a:rPr lang="en-US" altLang="zh-CN" sz="2400" dirty="0"/>
              <a:t>ping -n 1 255.255.255.255 </a:t>
            </a:r>
            <a:r>
              <a:rPr lang="zh-CN" altLang="en-US" sz="2400" dirty="0"/>
              <a:t>发起一个受限广播，（参数 </a:t>
            </a:r>
            <a:r>
              <a:rPr lang="en-US" altLang="zh-CN" sz="2400" dirty="0"/>
              <a:t>-n 1</a:t>
            </a:r>
            <a:r>
              <a:rPr lang="zh-CN" altLang="en-US" sz="2400" dirty="0"/>
              <a:t>指明只发送一次，免得默认发送</a:t>
            </a:r>
            <a:r>
              <a:rPr lang="en-US" altLang="zh-CN" sz="2400" dirty="0"/>
              <a:t>4</a:t>
            </a:r>
            <a:r>
              <a:rPr lang="zh-CN" altLang="en-US" sz="2400" dirty="0"/>
              <a:t>次受到干扰），观察都收到了哪些主机的回复？</a:t>
            </a:r>
          </a:p>
        </p:txBody>
      </p:sp>
    </p:spTree>
    <p:extLst>
      <p:ext uri="{BB962C8B-B14F-4D97-AF65-F5344CB8AC3E}">
        <p14:creationId xmlns:p14="http://schemas.microsoft.com/office/powerpoint/2010/main" val="102098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en-US" altLang="zh-CN" dirty="0" smtClean="0"/>
              <a:t>VLAN</a:t>
            </a:r>
            <a:r>
              <a:rPr lang="zh-CN" altLang="en-US" dirty="0" smtClean="0"/>
              <a:t>对广播包的处理</a:t>
            </a:r>
            <a:endParaRPr lang="zh-CN" altLang="en-US" dirty="0"/>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800" dirty="0" smtClean="0"/>
              <a:t>在</a:t>
            </a:r>
            <a:r>
              <a:rPr lang="en-US" altLang="zh-CN" sz="2800" dirty="0"/>
              <a:t>Simulation</a:t>
            </a:r>
            <a:r>
              <a:rPr lang="zh-CN" altLang="en-US" sz="2800" dirty="0"/>
              <a:t>模式，设置</a:t>
            </a:r>
            <a:r>
              <a:rPr lang="zh-CN" altLang="en-US" sz="2800" dirty="0" smtClean="0"/>
              <a:t>过滤器为</a:t>
            </a:r>
            <a:r>
              <a:rPr lang="en-US" altLang="zh-CN" sz="2800" dirty="0" smtClean="0"/>
              <a:t>ARP</a:t>
            </a:r>
            <a:r>
              <a:rPr lang="zh-CN" altLang="en-US" sz="2800" dirty="0"/>
              <a:t>和</a:t>
            </a:r>
            <a:r>
              <a:rPr lang="en-US" altLang="zh-CN" sz="2800" dirty="0" smtClean="0"/>
              <a:t>ICMP</a:t>
            </a:r>
          </a:p>
          <a:p>
            <a:pPr>
              <a:buFont typeface="Wingdings" panose="05000000000000000000" pitchFamily="2" charset="2"/>
              <a:buChar char="p"/>
            </a:pPr>
            <a:r>
              <a:rPr lang="en-US" altLang="zh-CN" sz="2800" dirty="0" smtClean="0"/>
              <a:t>Ping –n 1 255.255.255.255</a:t>
            </a:r>
          </a:p>
          <a:p>
            <a:pPr>
              <a:buFont typeface="Wingdings" panose="05000000000000000000" pitchFamily="2" charset="2"/>
              <a:buChar char="p"/>
            </a:pPr>
            <a:endParaRPr lang="zh-CN" altLang="en-US" sz="2400" dirty="0"/>
          </a:p>
        </p:txBody>
      </p:sp>
      <p:pic>
        <p:nvPicPr>
          <p:cNvPr id="4" name="图片 3"/>
          <p:cNvPicPr>
            <a:picLocks noChangeAspect="1"/>
          </p:cNvPicPr>
          <p:nvPr/>
        </p:nvPicPr>
        <p:blipFill>
          <a:blip r:embed="rId3"/>
          <a:stretch>
            <a:fillRect/>
          </a:stretch>
        </p:blipFill>
        <p:spPr>
          <a:xfrm>
            <a:off x="2055019" y="2933499"/>
            <a:ext cx="8081962" cy="3924501"/>
          </a:xfrm>
          <a:prstGeom prst="rect">
            <a:avLst/>
          </a:prstGeom>
        </p:spPr>
      </p:pic>
    </p:spTree>
    <p:extLst>
      <p:ext uri="{BB962C8B-B14F-4D97-AF65-F5344CB8AC3E}">
        <p14:creationId xmlns:p14="http://schemas.microsoft.com/office/powerpoint/2010/main" val="3946503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en-US" altLang="zh-CN" dirty="0" smtClean="0"/>
              <a:t>VLAN</a:t>
            </a:r>
            <a:r>
              <a:rPr lang="zh-CN" altLang="en-US" dirty="0" smtClean="0"/>
              <a:t>对广播包的处理</a:t>
            </a:r>
            <a:endParaRPr lang="zh-CN" altLang="en-US" dirty="0"/>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800" dirty="0" smtClean="0"/>
              <a:t>观察</a:t>
            </a:r>
            <a:r>
              <a:rPr lang="en-US" altLang="zh-CN" sz="2800" dirty="0" smtClean="0"/>
              <a:t>802.1Q</a:t>
            </a:r>
            <a:r>
              <a:rPr lang="zh-CN" altLang="en-US" sz="2800" dirty="0" smtClean="0"/>
              <a:t>帧封装信息</a:t>
            </a:r>
            <a:endParaRPr lang="zh-CN" altLang="en-US" sz="2400" dirty="0"/>
          </a:p>
        </p:txBody>
      </p:sp>
      <p:pic>
        <p:nvPicPr>
          <p:cNvPr id="5" name="图片 4"/>
          <p:cNvPicPr>
            <a:picLocks noChangeAspect="1"/>
          </p:cNvPicPr>
          <p:nvPr/>
        </p:nvPicPr>
        <p:blipFill>
          <a:blip r:embed="rId3"/>
          <a:stretch>
            <a:fillRect/>
          </a:stretch>
        </p:blipFill>
        <p:spPr>
          <a:xfrm>
            <a:off x="1991018" y="2464420"/>
            <a:ext cx="8209964" cy="4393580"/>
          </a:xfrm>
          <a:prstGeom prst="rect">
            <a:avLst/>
          </a:prstGeom>
        </p:spPr>
      </p:pic>
    </p:spTree>
    <p:extLst>
      <p:ext uri="{BB962C8B-B14F-4D97-AF65-F5344CB8AC3E}">
        <p14:creationId xmlns:p14="http://schemas.microsoft.com/office/powerpoint/2010/main" val="1786438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en-US" altLang="zh-CN" dirty="0"/>
              <a:t>DTP</a:t>
            </a:r>
            <a:r>
              <a:rPr lang="zh-CN" altLang="en-US" dirty="0"/>
              <a:t>的配置 </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sz="2400" dirty="0"/>
              <a:t>将</a:t>
            </a:r>
            <a:r>
              <a:rPr lang="en-US" altLang="zh-CN" sz="2400" dirty="0"/>
              <a:t>Switch1</a:t>
            </a:r>
            <a:r>
              <a:rPr lang="zh-CN" altLang="en-US" sz="2400" dirty="0"/>
              <a:t>的</a:t>
            </a:r>
            <a:r>
              <a:rPr lang="en-US" altLang="zh-CN" sz="2400" dirty="0" err="1"/>
              <a:t>FastEthernet</a:t>
            </a:r>
            <a:r>
              <a:rPr lang="en-US" altLang="zh-CN" sz="2400" dirty="0"/>
              <a:t> 0/11</a:t>
            </a:r>
            <a:r>
              <a:rPr lang="zh-CN" altLang="en-US" sz="2400" dirty="0"/>
              <a:t>接口的</a:t>
            </a:r>
            <a:r>
              <a:rPr lang="en-US" altLang="zh-CN" sz="2400" dirty="0"/>
              <a:t>Trunk</a:t>
            </a:r>
            <a:r>
              <a:rPr lang="zh-CN" altLang="en-US" sz="2400" dirty="0"/>
              <a:t>配置为</a:t>
            </a:r>
            <a:r>
              <a:rPr lang="en-US" altLang="zh-CN" sz="2400" dirty="0"/>
              <a:t>desirable</a:t>
            </a:r>
            <a:r>
              <a:rPr lang="zh-CN" altLang="en-US" sz="2400" dirty="0"/>
              <a:t>模式：</a:t>
            </a:r>
          </a:p>
          <a:p>
            <a:pPr lvl="1">
              <a:buFont typeface="Calibri" panose="020F0502020204030204" pitchFamily="34" charset="0"/>
              <a:buChar char="―"/>
            </a:pPr>
            <a:r>
              <a:rPr lang="en-US" altLang="zh-CN" sz="2000" dirty="0"/>
              <a:t>Switch1(</a:t>
            </a:r>
            <a:r>
              <a:rPr lang="en-US" altLang="zh-CN" sz="2000" dirty="0" err="1"/>
              <a:t>config</a:t>
            </a:r>
            <a:r>
              <a:rPr lang="en-US" altLang="zh-CN" sz="2000" dirty="0"/>
              <a:t>)#interface </a:t>
            </a:r>
            <a:r>
              <a:rPr lang="en-US" altLang="zh-CN" sz="2000" dirty="0" err="1"/>
              <a:t>FastEthernet</a:t>
            </a:r>
            <a:r>
              <a:rPr lang="en-US" altLang="zh-CN" sz="2000" dirty="0"/>
              <a:t> 0/11</a:t>
            </a:r>
          </a:p>
          <a:p>
            <a:pPr lvl="1">
              <a:buFont typeface="Calibri" panose="020F0502020204030204" pitchFamily="34" charset="0"/>
              <a:buChar char="―"/>
            </a:pPr>
            <a:r>
              <a:rPr lang="en-US" altLang="zh-CN" sz="2000" dirty="0"/>
              <a:t>Switch1(</a:t>
            </a:r>
            <a:r>
              <a:rPr lang="en-US" altLang="zh-CN" sz="2000" dirty="0" err="1"/>
              <a:t>config</a:t>
            </a:r>
            <a:r>
              <a:rPr lang="en-US" altLang="zh-CN" sz="2000" dirty="0"/>
              <a:t>-if)#shutdown</a:t>
            </a:r>
          </a:p>
          <a:p>
            <a:pPr lvl="1">
              <a:buFont typeface="Calibri" panose="020F0502020204030204" pitchFamily="34" charset="0"/>
              <a:buChar char="―"/>
            </a:pPr>
            <a:r>
              <a:rPr lang="en-US" altLang="zh-CN" sz="2000" dirty="0"/>
              <a:t>Switch1(</a:t>
            </a:r>
            <a:r>
              <a:rPr lang="en-US" altLang="zh-CN" sz="2000" dirty="0" err="1"/>
              <a:t>config</a:t>
            </a:r>
            <a:r>
              <a:rPr lang="en-US" altLang="zh-CN" sz="2000" dirty="0"/>
              <a:t>-if)#switchport mode </a:t>
            </a:r>
            <a:r>
              <a:rPr lang="en-US" altLang="zh-CN" sz="2000" dirty="0">
                <a:solidFill>
                  <a:srgbClr val="FF0000"/>
                </a:solidFill>
              </a:rPr>
              <a:t>dynamic desirable </a:t>
            </a:r>
          </a:p>
          <a:p>
            <a:pPr lvl="1">
              <a:buFont typeface="Calibri" panose="020F0502020204030204" pitchFamily="34" charset="0"/>
              <a:buChar char="―"/>
            </a:pPr>
            <a:r>
              <a:rPr lang="en-US" altLang="zh-CN" sz="2000" dirty="0"/>
              <a:t>Switch1(</a:t>
            </a:r>
            <a:r>
              <a:rPr lang="en-US" altLang="zh-CN" sz="2000" dirty="0" err="1"/>
              <a:t>config</a:t>
            </a:r>
            <a:r>
              <a:rPr lang="en-US" altLang="zh-CN" sz="2000" dirty="0"/>
              <a:t>-if)#no shutdown </a:t>
            </a:r>
            <a:endParaRPr lang="en-US" altLang="zh-CN" sz="2000" dirty="0" smtClean="0"/>
          </a:p>
          <a:p>
            <a:pPr lvl="1">
              <a:buFont typeface="Calibri" panose="020F0502020204030204" pitchFamily="34" charset="0"/>
              <a:buChar char="―"/>
            </a:pPr>
            <a:endParaRPr lang="en-US" altLang="zh-CN" sz="2000" dirty="0"/>
          </a:p>
          <a:p>
            <a:pPr>
              <a:buFont typeface="Wingdings" panose="05000000000000000000" pitchFamily="2" charset="2"/>
              <a:buChar char="p"/>
            </a:pPr>
            <a:r>
              <a:rPr lang="zh-CN" altLang="en-US" sz="2400" dirty="0"/>
              <a:t>将</a:t>
            </a:r>
            <a:r>
              <a:rPr lang="en-US" altLang="zh-CN" sz="2400" dirty="0"/>
              <a:t>Switch2</a:t>
            </a:r>
            <a:r>
              <a:rPr lang="zh-CN" altLang="en-US" sz="2400" dirty="0"/>
              <a:t>的</a:t>
            </a:r>
            <a:r>
              <a:rPr lang="en-US" altLang="zh-CN" sz="2400" dirty="0" err="1"/>
              <a:t>FastEthernet</a:t>
            </a:r>
            <a:r>
              <a:rPr lang="en-US" altLang="zh-CN" sz="2400" dirty="0"/>
              <a:t> 0/11</a:t>
            </a:r>
            <a:r>
              <a:rPr lang="zh-CN" altLang="en-US" sz="2400" dirty="0"/>
              <a:t>接口的</a:t>
            </a:r>
            <a:r>
              <a:rPr lang="en-US" altLang="zh-CN" sz="2400" dirty="0"/>
              <a:t>Trunk</a:t>
            </a:r>
            <a:r>
              <a:rPr lang="zh-CN" altLang="en-US" sz="2400" dirty="0"/>
              <a:t>配置为</a:t>
            </a:r>
            <a:r>
              <a:rPr lang="en-US" altLang="zh-CN" sz="2400" dirty="0"/>
              <a:t>auto</a:t>
            </a:r>
            <a:r>
              <a:rPr lang="zh-CN" altLang="en-US" sz="2400" dirty="0"/>
              <a:t>模式：</a:t>
            </a:r>
          </a:p>
          <a:p>
            <a:pPr lvl="1">
              <a:buFont typeface="Calibri" panose="020F0502020204030204" pitchFamily="34" charset="0"/>
              <a:buChar char="―"/>
            </a:pPr>
            <a:r>
              <a:rPr lang="en-US" altLang="zh-CN" sz="2000" dirty="0"/>
              <a:t>Switch2(</a:t>
            </a:r>
            <a:r>
              <a:rPr lang="en-US" altLang="zh-CN" sz="2000" dirty="0" err="1"/>
              <a:t>config</a:t>
            </a:r>
            <a:r>
              <a:rPr lang="en-US" altLang="zh-CN" sz="2000" dirty="0"/>
              <a:t>)#interface </a:t>
            </a:r>
            <a:r>
              <a:rPr lang="en-US" altLang="zh-CN" sz="2000" dirty="0" err="1"/>
              <a:t>FastEthernet</a:t>
            </a:r>
            <a:r>
              <a:rPr lang="en-US" altLang="zh-CN" sz="2000" dirty="0"/>
              <a:t> 0/11</a:t>
            </a:r>
          </a:p>
          <a:p>
            <a:pPr lvl="1">
              <a:buFont typeface="Calibri" panose="020F0502020204030204" pitchFamily="34" charset="0"/>
              <a:buChar char="―"/>
            </a:pPr>
            <a:r>
              <a:rPr lang="en-US" altLang="zh-CN" sz="2000" dirty="0"/>
              <a:t>Switch2(</a:t>
            </a:r>
            <a:r>
              <a:rPr lang="en-US" altLang="zh-CN" sz="2000" dirty="0" err="1"/>
              <a:t>config</a:t>
            </a:r>
            <a:r>
              <a:rPr lang="en-US" altLang="zh-CN" sz="2000" dirty="0"/>
              <a:t>-if)#shutdown</a:t>
            </a:r>
          </a:p>
          <a:p>
            <a:pPr lvl="1">
              <a:buFont typeface="Calibri" panose="020F0502020204030204" pitchFamily="34" charset="0"/>
              <a:buChar char="―"/>
            </a:pPr>
            <a:r>
              <a:rPr lang="en-US" altLang="zh-CN" sz="2000" dirty="0"/>
              <a:t>Switch2(</a:t>
            </a:r>
            <a:r>
              <a:rPr lang="en-US" altLang="zh-CN" sz="2000" dirty="0" err="1"/>
              <a:t>config</a:t>
            </a:r>
            <a:r>
              <a:rPr lang="en-US" altLang="zh-CN" sz="2000" dirty="0"/>
              <a:t>-if)#switchport mode </a:t>
            </a:r>
            <a:r>
              <a:rPr lang="en-US" altLang="zh-CN" sz="2000" dirty="0">
                <a:solidFill>
                  <a:srgbClr val="FF0000"/>
                </a:solidFill>
              </a:rPr>
              <a:t>dynamic auto</a:t>
            </a:r>
          </a:p>
          <a:p>
            <a:pPr lvl="1">
              <a:buFont typeface="Calibri" panose="020F0502020204030204" pitchFamily="34" charset="0"/>
              <a:buChar char="―"/>
            </a:pPr>
            <a:r>
              <a:rPr lang="en-US" altLang="zh-CN" sz="2000" dirty="0"/>
              <a:t>Switch2(</a:t>
            </a:r>
            <a:r>
              <a:rPr lang="en-US" altLang="zh-CN" sz="2000" dirty="0" err="1"/>
              <a:t>config</a:t>
            </a:r>
            <a:r>
              <a:rPr lang="en-US" altLang="zh-CN" sz="2000" dirty="0"/>
              <a:t>-if)#no shutdown</a:t>
            </a:r>
          </a:p>
        </p:txBody>
      </p:sp>
    </p:spTree>
    <p:extLst>
      <p:ext uri="{BB962C8B-B14F-4D97-AF65-F5344CB8AC3E}">
        <p14:creationId xmlns:p14="http://schemas.microsoft.com/office/powerpoint/2010/main" val="2912856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a:t>Switch1</a:t>
            </a:r>
            <a:r>
              <a:rPr lang="zh-CN" altLang="en-US" dirty="0"/>
              <a:t>上用 </a:t>
            </a:r>
            <a:r>
              <a:rPr lang="en-US" altLang="zh-CN" dirty="0"/>
              <a:t>show interfaces </a:t>
            </a:r>
            <a:r>
              <a:rPr lang="en-US" altLang="zh-CN" dirty="0" err="1"/>
              <a:t>FastEthernet</a:t>
            </a:r>
            <a:r>
              <a:rPr lang="en-US" altLang="zh-CN" dirty="0"/>
              <a:t> </a:t>
            </a:r>
            <a:r>
              <a:rPr lang="en-US" altLang="zh-CN" dirty="0" smtClean="0"/>
              <a:t>0/11 </a:t>
            </a:r>
            <a:r>
              <a:rPr lang="en-US" altLang="zh-CN" dirty="0"/>
              <a:t>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459037" y="2191167"/>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dynamic desirable</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trunk</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On</a:t>
            </a:r>
          </a:p>
          <a:p>
            <a:pPr lvl="1">
              <a:lnSpc>
                <a:spcPct val="80000"/>
              </a:lnSpc>
              <a:buClr>
                <a:schemeClr val="accent1"/>
              </a:buClr>
              <a:buFont typeface="Wingdings" panose="05000000000000000000" pitchFamily="2" charset="2"/>
              <a:buChar char="§"/>
            </a:pPr>
            <a:r>
              <a:rPr lang="en-US" altLang="zh-CN" sz="1400" dirty="0"/>
              <a:t>Access Mode VLAN: 1 (default)</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2878464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8" y="1845733"/>
            <a:ext cx="10058401" cy="4436196"/>
          </a:xfrm>
        </p:spPr>
        <p:txBody>
          <a:bodyPr>
            <a:normAutofit/>
          </a:bodyPr>
          <a:lstStyle/>
          <a:p>
            <a:pPr>
              <a:buFont typeface="Wingdings" panose="05000000000000000000" pitchFamily="2" charset="2"/>
              <a:buChar char="p"/>
            </a:pPr>
            <a:r>
              <a:rPr lang="zh-CN" altLang="en-US" dirty="0"/>
              <a:t>在</a:t>
            </a:r>
            <a:r>
              <a:rPr lang="en-US" altLang="zh-CN" dirty="0" smtClean="0"/>
              <a:t>Switch2</a:t>
            </a:r>
            <a:r>
              <a:rPr lang="zh-CN" altLang="en-US" dirty="0" smtClean="0"/>
              <a:t>上</a:t>
            </a:r>
            <a:r>
              <a:rPr lang="zh-CN" altLang="en-US" dirty="0"/>
              <a:t>用 </a:t>
            </a:r>
            <a:r>
              <a:rPr lang="en-US" altLang="zh-CN" dirty="0"/>
              <a:t>show interfaces </a:t>
            </a:r>
            <a:r>
              <a:rPr lang="en-US" altLang="zh-CN" dirty="0" err="1"/>
              <a:t>FastEthernet</a:t>
            </a:r>
            <a:r>
              <a:rPr lang="en-US" altLang="zh-CN" dirty="0"/>
              <a:t> </a:t>
            </a:r>
            <a:r>
              <a:rPr lang="en-US" altLang="zh-CN" dirty="0" smtClean="0"/>
              <a:t>0/11 </a:t>
            </a:r>
            <a:r>
              <a:rPr lang="en-US" altLang="zh-CN" dirty="0"/>
              <a:t>switchport </a:t>
            </a:r>
            <a:r>
              <a:rPr lang="zh-CN" altLang="en-US" dirty="0"/>
              <a:t>查看端口信息</a:t>
            </a:r>
          </a:p>
          <a:p>
            <a:pPr>
              <a:buFont typeface="Wingdings" panose="05000000000000000000" pitchFamily="2" charset="2"/>
              <a:buChar char="p"/>
            </a:pPr>
            <a:endParaRPr lang="en-US" altLang="zh-CN" sz="2000" dirty="0"/>
          </a:p>
        </p:txBody>
      </p:sp>
      <p:sp>
        <p:nvSpPr>
          <p:cNvPr id="5" name="Rectangle 3">
            <a:extLst>
              <a:ext uri="{FF2B5EF4-FFF2-40B4-BE49-F238E27FC236}">
                <a16:creationId xmlns:a16="http://schemas.microsoft.com/office/drawing/2014/main" id="{027108CD-F18A-4EF5-8631-0DBAC9B9F418}"/>
              </a:ext>
            </a:extLst>
          </p:cNvPr>
          <p:cNvSpPr>
            <a:spLocks noGrp="1" noChangeArrowheads="1"/>
          </p:cNvSpPr>
          <p:nvPr/>
        </p:nvSpPr>
        <p:spPr bwMode="auto">
          <a:xfrm>
            <a:off x="2459037" y="2191166"/>
            <a:ext cx="7273925"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nSpc>
                <a:spcPct val="80000"/>
              </a:lnSpc>
              <a:buClr>
                <a:schemeClr val="accent1"/>
              </a:buClr>
              <a:buFont typeface="Wingdings" panose="05000000000000000000" pitchFamily="2" charset="2"/>
              <a:buChar char="§"/>
            </a:pPr>
            <a:r>
              <a:rPr lang="en-US" altLang="zh-CN" sz="1400" dirty="0"/>
              <a:t>Name: Fa0/11</a:t>
            </a:r>
          </a:p>
          <a:p>
            <a:pPr lvl="1">
              <a:lnSpc>
                <a:spcPct val="80000"/>
              </a:lnSpc>
              <a:buClr>
                <a:schemeClr val="accent1"/>
              </a:buClr>
              <a:buFont typeface="Wingdings" panose="05000000000000000000" pitchFamily="2" charset="2"/>
              <a:buChar char="§"/>
            </a:pPr>
            <a:r>
              <a:rPr lang="en-US" altLang="zh-CN" sz="1400" dirty="0"/>
              <a:t>Switchport: Enabled</a:t>
            </a:r>
          </a:p>
          <a:p>
            <a:pPr lvl="1">
              <a:lnSpc>
                <a:spcPct val="80000"/>
              </a:lnSpc>
              <a:buClr>
                <a:schemeClr val="accent1"/>
              </a:buClr>
              <a:buFont typeface="Wingdings" panose="05000000000000000000" pitchFamily="2" charset="2"/>
              <a:buChar char="§"/>
            </a:pPr>
            <a:r>
              <a:rPr lang="en-US" altLang="zh-CN" sz="1400" dirty="0">
                <a:solidFill>
                  <a:srgbClr val="FF0000"/>
                </a:solidFill>
              </a:rPr>
              <a:t>Administrative Mode: dynamic auto</a:t>
            </a:r>
          </a:p>
          <a:p>
            <a:pPr lvl="1">
              <a:lnSpc>
                <a:spcPct val="80000"/>
              </a:lnSpc>
              <a:buClr>
                <a:schemeClr val="accent1"/>
              </a:buClr>
              <a:buFont typeface="Wingdings" panose="05000000000000000000" pitchFamily="2" charset="2"/>
              <a:buChar char="§"/>
            </a:pPr>
            <a:r>
              <a:rPr lang="en-US" altLang="zh-CN" sz="1400" dirty="0">
                <a:solidFill>
                  <a:srgbClr val="FF0000"/>
                </a:solidFill>
              </a:rPr>
              <a:t>Operational Mode: trunk</a:t>
            </a:r>
          </a:p>
          <a:p>
            <a:pPr lvl="1">
              <a:lnSpc>
                <a:spcPct val="80000"/>
              </a:lnSpc>
              <a:buClr>
                <a:schemeClr val="accent1"/>
              </a:buClr>
              <a:buFont typeface="Wingdings" panose="05000000000000000000" pitchFamily="2" charset="2"/>
              <a:buChar char="§"/>
            </a:pPr>
            <a:r>
              <a:rPr lang="en-US" altLang="zh-CN" sz="1400" dirty="0"/>
              <a:t>Administrative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Operational </a:t>
            </a:r>
            <a:r>
              <a:rPr lang="en-US" altLang="zh-CN" sz="1400" dirty="0" err="1"/>
              <a:t>Trunking</a:t>
            </a:r>
            <a:r>
              <a:rPr lang="en-US" altLang="zh-CN" sz="1400" dirty="0"/>
              <a:t> Encapsulation: dot1q</a:t>
            </a:r>
          </a:p>
          <a:p>
            <a:pPr lvl="1">
              <a:lnSpc>
                <a:spcPct val="80000"/>
              </a:lnSpc>
              <a:buClr>
                <a:schemeClr val="accent1"/>
              </a:buClr>
              <a:buFont typeface="Wingdings" panose="05000000000000000000" pitchFamily="2" charset="2"/>
              <a:buChar char="§"/>
            </a:pPr>
            <a:r>
              <a:rPr lang="en-US" altLang="zh-CN" sz="1400" dirty="0"/>
              <a:t>Negotiation of </a:t>
            </a:r>
            <a:r>
              <a:rPr lang="en-US" altLang="zh-CN" sz="1400" dirty="0" err="1"/>
              <a:t>Trunking</a:t>
            </a:r>
            <a:r>
              <a:rPr lang="en-US" altLang="zh-CN" sz="1400" dirty="0"/>
              <a:t>: On</a:t>
            </a:r>
          </a:p>
          <a:p>
            <a:pPr lvl="1">
              <a:lnSpc>
                <a:spcPct val="80000"/>
              </a:lnSpc>
              <a:buClr>
                <a:schemeClr val="accent1"/>
              </a:buClr>
              <a:buFont typeface="Wingdings" panose="05000000000000000000" pitchFamily="2" charset="2"/>
              <a:buChar char="§"/>
            </a:pPr>
            <a:r>
              <a:rPr lang="en-US" altLang="zh-CN" sz="1400" dirty="0"/>
              <a:t>Access Mode VLAN: 1 (default)</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Native Mode VLAN: 1 (default)</a:t>
            </a:r>
          </a:p>
          <a:p>
            <a:pPr lvl="1">
              <a:lnSpc>
                <a:spcPct val="80000"/>
              </a:lnSpc>
              <a:buClr>
                <a:schemeClr val="accent1"/>
              </a:buClr>
              <a:buFont typeface="Wingdings" panose="05000000000000000000" pitchFamily="2" charset="2"/>
              <a:buChar char="§"/>
            </a:pPr>
            <a:r>
              <a:rPr lang="en-US" altLang="zh-CN" sz="1400" dirty="0"/>
              <a:t>Voice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host-association: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mapping: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native VLAN: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encapsulation: dot1q</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normal VLANs: none</a:t>
            </a:r>
          </a:p>
          <a:p>
            <a:pPr lvl="1">
              <a:lnSpc>
                <a:spcPct val="80000"/>
              </a:lnSpc>
              <a:buClr>
                <a:schemeClr val="accent1"/>
              </a:buClr>
              <a:buFont typeface="Wingdings" panose="05000000000000000000" pitchFamily="2" charset="2"/>
              <a:buChar char="§"/>
            </a:pPr>
            <a:r>
              <a:rPr lang="en-US" altLang="zh-CN" sz="1400" dirty="0"/>
              <a:t>Administrative private-</a:t>
            </a:r>
            <a:r>
              <a:rPr lang="en-US" altLang="zh-CN" sz="1400" dirty="0" err="1"/>
              <a:t>vlan</a:t>
            </a:r>
            <a:r>
              <a:rPr lang="en-US" altLang="zh-CN" sz="1400" dirty="0"/>
              <a:t> trunk private VLANs: none</a:t>
            </a:r>
          </a:p>
          <a:p>
            <a:pPr lvl="1">
              <a:lnSpc>
                <a:spcPct val="80000"/>
              </a:lnSpc>
              <a:buClr>
                <a:schemeClr val="accent1"/>
              </a:buClr>
              <a:buFont typeface="Wingdings" panose="05000000000000000000" pitchFamily="2" charset="2"/>
              <a:buChar char="§"/>
            </a:pPr>
            <a:r>
              <a:rPr lang="en-US" altLang="zh-CN" sz="1400" dirty="0"/>
              <a:t>Operational private-</a:t>
            </a:r>
            <a:r>
              <a:rPr lang="en-US" altLang="zh-CN" sz="1400" dirty="0" err="1"/>
              <a:t>vlan</a:t>
            </a:r>
            <a:r>
              <a:rPr lang="en-US" altLang="zh-CN" sz="1400" dirty="0"/>
              <a:t>: none</a:t>
            </a:r>
          </a:p>
          <a:p>
            <a:pPr lvl="1">
              <a:lnSpc>
                <a:spcPct val="80000"/>
              </a:lnSpc>
              <a:buClr>
                <a:schemeClr val="accent1"/>
              </a:buClr>
              <a:buFont typeface="Wingdings" panose="05000000000000000000" pitchFamily="2" charset="2"/>
              <a:buChar char="§"/>
            </a:pPr>
            <a:r>
              <a:rPr lang="en-US" altLang="zh-CN" sz="1400" dirty="0" err="1"/>
              <a:t>Trunking</a:t>
            </a:r>
            <a:r>
              <a:rPr lang="en-US" altLang="zh-CN" sz="1400" dirty="0"/>
              <a:t> VLANs Enabled: All</a:t>
            </a:r>
          </a:p>
          <a:p>
            <a:pPr lvl="1">
              <a:lnSpc>
                <a:spcPct val="80000"/>
              </a:lnSpc>
              <a:buClr>
                <a:schemeClr val="accent1"/>
              </a:buClr>
              <a:buFont typeface="Wingdings" panose="05000000000000000000" pitchFamily="2" charset="2"/>
              <a:buChar char="§"/>
            </a:pPr>
            <a:r>
              <a:rPr lang="en-US" altLang="zh-CN" sz="1400" dirty="0"/>
              <a:t>Pruning VLANs Enabled: 2-1001</a:t>
            </a:r>
          </a:p>
          <a:p>
            <a:pPr lvl="1">
              <a:lnSpc>
                <a:spcPct val="80000"/>
              </a:lnSpc>
              <a:buClr>
                <a:schemeClr val="accent1"/>
              </a:buClr>
              <a:buFont typeface="Wingdings" panose="05000000000000000000" pitchFamily="2" charset="2"/>
              <a:buChar char="§"/>
            </a:pPr>
            <a:r>
              <a:rPr lang="en-US" altLang="zh-CN" sz="1400" dirty="0"/>
              <a:t>Capture Mode Disabled</a:t>
            </a:r>
          </a:p>
          <a:p>
            <a:pPr lvl="1">
              <a:lnSpc>
                <a:spcPct val="80000"/>
              </a:lnSpc>
              <a:buClr>
                <a:schemeClr val="accent1"/>
              </a:buClr>
              <a:buFont typeface="Wingdings" panose="05000000000000000000" pitchFamily="2" charset="2"/>
              <a:buChar char="§"/>
            </a:pPr>
            <a:r>
              <a:rPr lang="en-US" altLang="zh-CN" sz="1400" dirty="0"/>
              <a:t>Capture VLANs Allowed: ALL</a:t>
            </a:r>
          </a:p>
          <a:p>
            <a:pPr lvl="1">
              <a:lnSpc>
                <a:spcPct val="80000"/>
              </a:lnSpc>
              <a:buClr>
                <a:schemeClr val="accent1"/>
              </a:buClr>
              <a:buFont typeface="Wingdings" panose="05000000000000000000" pitchFamily="2" charset="2"/>
              <a:buChar char="§"/>
            </a:pPr>
            <a:r>
              <a:rPr lang="en-US" altLang="zh-CN" sz="1400" dirty="0"/>
              <a:t>Protected: false</a:t>
            </a:r>
          </a:p>
          <a:p>
            <a:pPr lvl="1">
              <a:lnSpc>
                <a:spcPct val="80000"/>
              </a:lnSpc>
              <a:buClr>
                <a:schemeClr val="accent1"/>
              </a:buClr>
              <a:buFont typeface="Wingdings" panose="05000000000000000000" pitchFamily="2" charset="2"/>
              <a:buChar char="§"/>
            </a:pPr>
            <a:r>
              <a:rPr lang="en-US" altLang="zh-CN" sz="1400" dirty="0"/>
              <a:t>Unknown unicast blocked: disabled</a:t>
            </a:r>
          </a:p>
          <a:p>
            <a:pPr lvl="1">
              <a:lnSpc>
                <a:spcPct val="80000"/>
              </a:lnSpc>
              <a:buClr>
                <a:schemeClr val="accent1"/>
              </a:buClr>
              <a:buFont typeface="Wingdings" panose="05000000000000000000" pitchFamily="2" charset="2"/>
              <a:buChar char="§"/>
            </a:pPr>
            <a:r>
              <a:rPr lang="en-US" altLang="zh-CN" sz="1400" dirty="0"/>
              <a:t>Unknown multicast blocked: disabled</a:t>
            </a:r>
          </a:p>
          <a:p>
            <a:pPr lvl="1">
              <a:lnSpc>
                <a:spcPct val="80000"/>
              </a:lnSpc>
              <a:buClr>
                <a:schemeClr val="accent1"/>
              </a:buClr>
              <a:buFont typeface="Wingdings" panose="05000000000000000000" pitchFamily="2" charset="2"/>
              <a:buChar char="§"/>
            </a:pPr>
            <a:r>
              <a:rPr lang="en-US" altLang="zh-CN" sz="1400" dirty="0"/>
              <a:t>Appliance trust: none</a:t>
            </a:r>
          </a:p>
        </p:txBody>
      </p:sp>
    </p:spTree>
    <p:extLst>
      <p:ext uri="{BB962C8B-B14F-4D97-AF65-F5344CB8AC3E}">
        <p14:creationId xmlns:p14="http://schemas.microsoft.com/office/powerpoint/2010/main" val="529791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2"/>
            <a:ext cx="10252593" cy="4880889"/>
          </a:xfrm>
        </p:spPr>
        <p:txBody>
          <a:bodyPr>
            <a:normAutofit/>
          </a:bodyPr>
          <a:lstStyle/>
          <a:p>
            <a:pPr>
              <a:buFont typeface="Wingdings" panose="05000000000000000000" pitchFamily="2" charset="2"/>
              <a:buChar char="p"/>
            </a:pPr>
            <a:r>
              <a:rPr lang="zh-CN" altLang="en-US" dirty="0" smtClean="0"/>
              <a:t>根据</a:t>
            </a:r>
            <a:r>
              <a:rPr lang="en-US" altLang="zh-CN" dirty="0"/>
              <a:t>PPT</a:t>
            </a:r>
            <a:r>
              <a:rPr lang="zh-CN" altLang="en-US" dirty="0" smtClean="0"/>
              <a:t>中</a:t>
            </a:r>
            <a:r>
              <a:rPr lang="zh-CN" altLang="en-US" dirty="0"/>
              <a:t>拓扑及端口</a:t>
            </a:r>
            <a:r>
              <a:rPr lang="zh-CN" altLang="en-US" dirty="0" smtClean="0"/>
              <a:t>配置教程，配置你的主机</a:t>
            </a:r>
            <a:r>
              <a:rPr lang="zh-CN" altLang="en-US" dirty="0"/>
              <a:t>和</a:t>
            </a:r>
            <a:r>
              <a:rPr lang="zh-CN" altLang="en-US" dirty="0" smtClean="0"/>
              <a:t>交换机，截图配置过程的主要结果，并作简要描述。</a:t>
            </a:r>
            <a:endParaRPr lang="en-US" altLang="zh-CN" dirty="0" smtClean="0"/>
          </a:p>
          <a:p>
            <a:pPr>
              <a:buFont typeface="Wingdings" panose="05000000000000000000" pitchFamily="2" charset="2"/>
              <a:buChar char="p"/>
            </a:pPr>
            <a:r>
              <a:rPr lang="zh-CN" altLang="en-US" dirty="0" smtClean="0"/>
              <a:t>观察</a:t>
            </a:r>
            <a:r>
              <a:rPr lang="en-US" altLang="zh-CN" dirty="0" smtClean="0"/>
              <a:t>VLAN</a:t>
            </a:r>
            <a:r>
              <a:rPr lang="zh-CN" altLang="en-US" dirty="0" smtClean="0"/>
              <a:t>下的广播包处理过程，在实验报告中截取必要图片，并作必要描述。</a:t>
            </a:r>
            <a:endParaRPr lang="en-US" altLang="zh-CN" dirty="0" smtClean="0"/>
          </a:p>
          <a:p>
            <a:pPr>
              <a:buFont typeface="Wingdings" panose="05000000000000000000" pitchFamily="2" charset="2"/>
              <a:buChar char="p"/>
            </a:pPr>
            <a:r>
              <a:rPr lang="zh-CN" altLang="en-US" dirty="0" smtClean="0"/>
              <a:t>观察</a:t>
            </a:r>
            <a:r>
              <a:rPr lang="en-US" altLang="zh-CN" dirty="0" smtClean="0"/>
              <a:t>802.1Q</a:t>
            </a:r>
            <a:r>
              <a:rPr lang="zh-CN" altLang="en-US" dirty="0" smtClean="0"/>
              <a:t>帧封装信息，并对其中的</a:t>
            </a:r>
            <a:r>
              <a:rPr lang="zh-CN" altLang="en-US" smtClean="0"/>
              <a:t>字段做解释说明。</a:t>
            </a:r>
            <a:endParaRPr lang="zh-CN" altLang="en-US" dirty="0"/>
          </a:p>
        </p:txBody>
      </p:sp>
    </p:spTree>
    <p:extLst>
      <p:ext uri="{BB962C8B-B14F-4D97-AF65-F5344CB8AC3E}">
        <p14:creationId xmlns:p14="http://schemas.microsoft.com/office/powerpoint/2010/main" val="5999280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2"/>
            <a:ext cx="10252593" cy="4880889"/>
          </a:xfrm>
        </p:spPr>
        <p:txBody>
          <a:bodyPr>
            <a:normAutofit/>
          </a:bodyPr>
          <a:lstStyle/>
          <a:p>
            <a:pPr>
              <a:buFont typeface="Wingdings" panose="05000000000000000000" pitchFamily="2" charset="2"/>
              <a:buChar char="p"/>
            </a:pPr>
            <a:r>
              <a:rPr lang="zh-CN" altLang="en-US" dirty="0" smtClean="0"/>
              <a:t>修改</a:t>
            </a:r>
            <a:r>
              <a:rPr lang="en-US" altLang="zh-CN" dirty="0"/>
              <a:t>Switch1</a:t>
            </a:r>
            <a:r>
              <a:rPr lang="zh-CN" altLang="en-US" dirty="0"/>
              <a:t>和</a:t>
            </a:r>
            <a:r>
              <a:rPr lang="en-US" altLang="zh-CN" dirty="0"/>
              <a:t>Switch2</a:t>
            </a:r>
            <a:r>
              <a:rPr lang="zh-CN" altLang="en-US" dirty="0"/>
              <a:t>的</a:t>
            </a:r>
            <a:r>
              <a:rPr lang="en-US" altLang="zh-CN" dirty="0" err="1"/>
              <a:t>FastEthernet</a:t>
            </a:r>
            <a:r>
              <a:rPr lang="en-US" altLang="zh-CN" dirty="0"/>
              <a:t> 0/11</a:t>
            </a:r>
            <a:r>
              <a:rPr lang="zh-CN" altLang="en-US" dirty="0"/>
              <a:t>端口，考察</a:t>
            </a:r>
            <a:r>
              <a:rPr lang="en-US" altLang="zh-CN" dirty="0"/>
              <a:t>DTP</a:t>
            </a:r>
            <a:r>
              <a:rPr lang="zh-CN" altLang="en-US" dirty="0"/>
              <a:t>协议的运行规则，并通过实验回答以下问题：</a:t>
            </a:r>
          </a:p>
          <a:p>
            <a:pPr>
              <a:buFont typeface="Wingdings" panose="05000000000000000000" pitchFamily="2" charset="2"/>
              <a:buChar char="p"/>
            </a:pPr>
            <a:r>
              <a:rPr lang="en-US" altLang="zh-CN" dirty="0"/>
              <a:t>1</a:t>
            </a:r>
            <a:r>
              <a:rPr lang="zh-CN" altLang="en-US" dirty="0"/>
              <a:t>、将</a:t>
            </a:r>
            <a:r>
              <a:rPr lang="en-US" altLang="zh-CN" dirty="0"/>
              <a:t>Switch1</a:t>
            </a:r>
            <a:r>
              <a:rPr lang="zh-CN" altLang="en-US" dirty="0"/>
              <a:t>和</a:t>
            </a:r>
            <a:r>
              <a:rPr lang="en-US" altLang="zh-CN" dirty="0"/>
              <a:t>Switch2</a:t>
            </a:r>
            <a:r>
              <a:rPr lang="zh-CN" altLang="en-US" dirty="0"/>
              <a:t>都设置为</a:t>
            </a:r>
            <a:r>
              <a:rPr lang="en-US" altLang="zh-CN" dirty="0"/>
              <a:t>negotiate</a:t>
            </a:r>
            <a:r>
              <a:rPr lang="zh-CN" altLang="en-US" dirty="0"/>
              <a:t>模式，考察以下组合，哪些可以形成</a:t>
            </a:r>
            <a:r>
              <a:rPr lang="en-US" altLang="zh-CN" dirty="0"/>
              <a:t>Trunk</a:t>
            </a:r>
            <a:r>
              <a:rPr lang="zh-CN" altLang="en-US" dirty="0"/>
              <a:t>？</a:t>
            </a:r>
          </a:p>
        </p:txBody>
      </p:sp>
      <p:pic>
        <p:nvPicPr>
          <p:cNvPr id="4"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468" y="3429000"/>
            <a:ext cx="79930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50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交换机简介</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交换机是基于</a:t>
            </a:r>
            <a:r>
              <a:rPr lang="en-US" altLang="zh-CN" sz="2400" dirty="0"/>
              <a:t>mac</a:t>
            </a:r>
            <a:r>
              <a:rPr lang="zh-CN" altLang="en-US" sz="2400" dirty="0"/>
              <a:t>来工作，可以隔离冲突域不可以隔离广播域。</a:t>
            </a:r>
            <a:endParaRPr lang="en-US" altLang="zh-CN" sz="2400" dirty="0"/>
          </a:p>
          <a:p>
            <a:pPr marL="0" indent="0">
              <a:lnSpc>
                <a:spcPct val="100000"/>
              </a:lnSpc>
              <a:buNone/>
            </a:pPr>
            <a:r>
              <a:rPr lang="en-US" altLang="zh-CN" sz="2400" dirty="0"/>
              <a:t>	</a:t>
            </a:r>
            <a:r>
              <a:rPr lang="zh-CN" altLang="en-US" sz="2400" dirty="0">
                <a:solidFill>
                  <a:srgbClr val="FF0000"/>
                </a:solidFill>
              </a:rPr>
              <a:t>本质</a:t>
            </a:r>
            <a:r>
              <a:rPr lang="en-US" altLang="zh-CN" sz="2400" dirty="0">
                <a:solidFill>
                  <a:srgbClr val="FF0000"/>
                </a:solidFill>
              </a:rPr>
              <a:t>——</a:t>
            </a:r>
            <a:r>
              <a:rPr lang="zh-CN" altLang="en-US" sz="2400" dirty="0">
                <a:solidFill>
                  <a:srgbClr val="FF0000"/>
                </a:solidFill>
              </a:rPr>
              <a:t>链路的逻辑拓展</a:t>
            </a:r>
            <a:endParaRPr lang="zh-CN" altLang="en-US" sz="2400" dirty="0"/>
          </a:p>
          <a:p>
            <a:pPr>
              <a:lnSpc>
                <a:spcPct val="100000"/>
              </a:lnSpc>
              <a:buFont typeface="Wingdings" panose="05000000000000000000" pitchFamily="2" charset="2"/>
              <a:buChar char="Ø"/>
            </a:pPr>
            <a:r>
              <a:rPr lang="zh-CN" altLang="en-US" sz="2400" dirty="0"/>
              <a:t>冲突域</a:t>
            </a:r>
            <a:endParaRPr lang="en-US" altLang="zh-CN" sz="2400" dirty="0"/>
          </a:p>
          <a:p>
            <a:pPr lvl="1">
              <a:lnSpc>
                <a:spcPct val="100000"/>
              </a:lnSpc>
              <a:buFont typeface="Wingdings" panose="05000000000000000000" pitchFamily="2" charset="2"/>
              <a:buChar char="Ø"/>
            </a:pPr>
            <a:r>
              <a:rPr lang="zh-CN" altLang="en-US" sz="2000" dirty="0"/>
              <a:t>冲突域是数据必然发送到的区域。</a:t>
            </a:r>
            <a:r>
              <a:rPr lang="en-US" altLang="zh-CN" sz="2000" dirty="0"/>
              <a:t>HUB</a:t>
            </a:r>
            <a:r>
              <a:rPr lang="zh-CN" altLang="en-US" sz="2000" dirty="0"/>
              <a:t>组成的网络是一个冲突域。交换机的一个接口下的网络是一个冲突域，所以交换机可以隔离冲突域。</a:t>
            </a:r>
          </a:p>
          <a:p>
            <a:pPr>
              <a:lnSpc>
                <a:spcPct val="100000"/>
              </a:lnSpc>
              <a:buFont typeface="Wingdings" panose="05000000000000000000" pitchFamily="2" charset="2"/>
              <a:buChar char="Ø"/>
            </a:pPr>
            <a:r>
              <a:rPr lang="zh-CN" altLang="en-US" sz="2400" dirty="0"/>
              <a:t>广播域</a:t>
            </a:r>
            <a:endParaRPr lang="en-US" altLang="zh-CN" sz="2400" dirty="0"/>
          </a:p>
          <a:p>
            <a:pPr lvl="1">
              <a:lnSpc>
                <a:spcPct val="100000"/>
              </a:lnSpc>
              <a:buFont typeface="Wingdings" panose="05000000000000000000" pitchFamily="2" charset="2"/>
              <a:buChar char="Ø"/>
            </a:pPr>
            <a:r>
              <a:rPr lang="zh-CN" altLang="en-US" sz="2000" dirty="0"/>
              <a:t>广播数据时可以发送到的区域是一个广播域。</a:t>
            </a:r>
            <a:br>
              <a:rPr lang="zh-CN" altLang="en-US" sz="2000" dirty="0"/>
            </a:br>
            <a:r>
              <a:rPr lang="zh-CN" altLang="en-US" sz="2000" dirty="0"/>
              <a:t>交换机对广播帧是透明的，由交换机组成的网络是一个广播域。路由器的一个接口下的网络是一个广播域。所以路由器可以隔离广播域。 </a:t>
            </a:r>
            <a:endParaRPr lang="zh-CN" altLang="zh-CN" sz="2000" dirty="0"/>
          </a:p>
        </p:txBody>
      </p:sp>
    </p:spTree>
    <p:extLst>
      <p:ext uri="{BB962C8B-B14F-4D97-AF65-F5344CB8AC3E}">
        <p14:creationId xmlns:p14="http://schemas.microsoft.com/office/powerpoint/2010/main" val="954444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实验内容</a:t>
            </a:r>
          </a:p>
        </p:txBody>
      </p:sp>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2"/>
            <a:ext cx="10252593" cy="4880889"/>
          </a:xfrm>
        </p:spPr>
        <p:txBody>
          <a:bodyPr>
            <a:normAutofit/>
          </a:bodyPr>
          <a:lstStyle/>
          <a:p>
            <a:pPr>
              <a:buFont typeface="Wingdings" panose="05000000000000000000" pitchFamily="2" charset="2"/>
              <a:buChar char="p"/>
            </a:pPr>
            <a:r>
              <a:rPr lang="en-US" altLang="zh-CN" dirty="0"/>
              <a:t>2</a:t>
            </a:r>
            <a:r>
              <a:rPr lang="zh-CN" altLang="en-US" dirty="0"/>
              <a:t>、将</a:t>
            </a:r>
            <a:r>
              <a:rPr lang="en-US" altLang="zh-CN" dirty="0"/>
              <a:t>Switch1</a:t>
            </a:r>
            <a:r>
              <a:rPr lang="zh-CN" altLang="en-US" dirty="0"/>
              <a:t>设置为</a:t>
            </a:r>
            <a:r>
              <a:rPr lang="en-US" altLang="zh-CN" dirty="0"/>
              <a:t>nonegotiate</a:t>
            </a:r>
            <a:r>
              <a:rPr lang="zh-CN" altLang="en-US" dirty="0"/>
              <a:t>模式，</a:t>
            </a:r>
            <a:r>
              <a:rPr lang="en-US" altLang="zh-CN" dirty="0"/>
              <a:t>Switch2</a:t>
            </a:r>
            <a:r>
              <a:rPr lang="zh-CN" altLang="en-US" dirty="0"/>
              <a:t>仍为</a:t>
            </a:r>
            <a:r>
              <a:rPr lang="en-US" altLang="zh-CN" dirty="0"/>
              <a:t>negotiate</a:t>
            </a:r>
            <a:r>
              <a:rPr lang="zh-CN" altLang="en-US" dirty="0"/>
              <a:t>模式，再考察以下组合，哪些可以形成</a:t>
            </a:r>
            <a:r>
              <a:rPr lang="en-US" altLang="zh-CN" dirty="0"/>
              <a:t>Trunk</a:t>
            </a:r>
            <a:r>
              <a:rPr lang="zh-CN" altLang="en-US" dirty="0"/>
              <a:t>？在配置时与两者都是</a:t>
            </a:r>
            <a:r>
              <a:rPr lang="en-US" altLang="zh-CN" dirty="0"/>
              <a:t>negotiate</a:t>
            </a:r>
            <a:r>
              <a:rPr lang="zh-CN" altLang="en-US" dirty="0"/>
              <a:t>模式时有什么区别？</a:t>
            </a:r>
          </a:p>
          <a:p>
            <a:pPr>
              <a:buFont typeface="Wingdings" panose="05000000000000000000" pitchFamily="2" charset="2"/>
              <a:buChar char="p"/>
            </a:pPr>
            <a:r>
              <a:rPr lang="zh-CN" altLang="en-US" dirty="0"/>
              <a:t>注意：考虑将</a:t>
            </a:r>
            <a:r>
              <a:rPr lang="en-US" altLang="zh-CN" dirty="0"/>
              <a:t>Switch1</a:t>
            </a:r>
            <a:r>
              <a:rPr lang="zh-CN" altLang="en-US" dirty="0"/>
              <a:t>设置为</a:t>
            </a:r>
            <a:r>
              <a:rPr lang="en-US" altLang="zh-CN" dirty="0"/>
              <a:t>nonegotiate</a:t>
            </a:r>
            <a:r>
              <a:rPr lang="zh-CN" altLang="en-US" dirty="0"/>
              <a:t>模式时，</a:t>
            </a:r>
            <a:r>
              <a:rPr lang="en-US" altLang="zh-CN" dirty="0"/>
              <a:t>Switch1</a:t>
            </a:r>
            <a:r>
              <a:rPr lang="zh-CN" altLang="en-US" dirty="0"/>
              <a:t>还能否设置为</a:t>
            </a:r>
            <a:r>
              <a:rPr lang="en-US" altLang="zh-CN" dirty="0"/>
              <a:t>dynamic desirable</a:t>
            </a:r>
            <a:r>
              <a:rPr lang="zh-CN" altLang="en-US" dirty="0"/>
              <a:t>或</a:t>
            </a:r>
            <a:r>
              <a:rPr lang="en-US" altLang="zh-CN" dirty="0"/>
              <a:t>dynamic auto</a:t>
            </a:r>
            <a:r>
              <a:rPr lang="zh-CN" altLang="en-US" dirty="0"/>
              <a:t>模式？</a:t>
            </a:r>
          </a:p>
        </p:txBody>
      </p:sp>
      <p:pic>
        <p:nvPicPr>
          <p:cNvPr id="4"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468" y="3429000"/>
            <a:ext cx="79930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008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B01-254C-5673-744B-D811B51EBC79}"/>
              </a:ext>
            </a:extLst>
          </p:cNvPr>
          <p:cNvSpPr>
            <a:spLocks noGrp="1"/>
          </p:cNvSpPr>
          <p:nvPr>
            <p:ph type="title"/>
          </p:nvPr>
        </p:nvSpPr>
        <p:spPr/>
        <p:txBody>
          <a:bodyPr/>
          <a:lstStyle/>
          <a:p>
            <a:r>
              <a:rPr lang="zh-CN" altLang="en-US" dirty="0"/>
              <a:t>注意事项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046CC6-A89B-44B1-3739-8687E58F5C10}"/>
                  </a:ext>
                </a:extLst>
              </p:cNvPr>
              <p:cNvSpPr>
                <a:spLocks noGrp="1"/>
              </p:cNvSpPr>
              <p:nvPr>
                <p:ph idx="1"/>
              </p:nvPr>
            </p:nvSpPr>
            <p:spPr>
              <a:xfrm>
                <a:off x="1097279" y="1845733"/>
                <a:ext cx="10252593" cy="4349006"/>
              </a:xfrm>
            </p:spPr>
            <p:txBody>
              <a:bodyPr>
                <a:noAutofit/>
              </a:bodyPr>
              <a:lstStyle/>
              <a:p>
                <a:pPr>
                  <a:buFont typeface="Wingdings" panose="05000000000000000000" pitchFamily="2" charset="2"/>
                  <a:buChar char="p"/>
                </a:pPr>
                <a:r>
                  <a:rPr lang="zh-CN" altLang="en-US" dirty="0" smtClean="0"/>
                  <a:t>每次连接好线路或在接口上执行 </a:t>
                </a:r>
                <a14:m>
                  <m:oMath xmlns:m="http://schemas.openxmlformats.org/officeDocument/2006/math">
                    <m:r>
                      <m:rPr>
                        <m:sty m:val="p"/>
                      </m:rPr>
                      <a:rPr lang="en-US" altLang="zh-CN" i="0" dirty="0" smtClean="0">
                        <a:latin typeface="Cambria Math" panose="02040503050406030204" pitchFamily="18" charset="0"/>
                      </a:rPr>
                      <m:t>shutdown</m:t>
                    </m:r>
                  </m:oMath>
                </a14:m>
                <a:r>
                  <a:rPr lang="zh-CN" altLang="en-US" dirty="0" smtClean="0"/>
                  <a:t> 和 </a:t>
                </a:r>
                <a14:m>
                  <m:oMath xmlns:m="http://schemas.openxmlformats.org/officeDocument/2006/math">
                    <m:r>
                      <m:rPr>
                        <m:sty m:val="p"/>
                      </m:rPr>
                      <a:rPr lang="en-US" altLang="zh-CN" i="0" dirty="0" smtClean="0">
                        <a:latin typeface="Cambria Math" panose="02040503050406030204" pitchFamily="18" charset="0"/>
                      </a:rPr>
                      <m:t>noshutdown</m:t>
                    </m:r>
                  </m:oMath>
                </a14:m>
                <a:r>
                  <a:rPr lang="en-US" altLang="zh-CN" dirty="0" smtClean="0"/>
                  <a:t> </a:t>
                </a:r>
                <a:r>
                  <a:rPr lang="zh-CN" altLang="en-US" dirty="0" smtClean="0"/>
                  <a:t>后</a:t>
                </a:r>
                <a:r>
                  <a:rPr lang="zh-CN" altLang="en-US" dirty="0"/>
                  <a:t>，要等到拓扑图中连接线上的“点”变成</a:t>
                </a:r>
                <a:r>
                  <a:rPr lang="zh-CN" altLang="en-US" dirty="0">
                    <a:solidFill>
                      <a:srgbClr val="00EE6C"/>
                    </a:solidFill>
                  </a:rPr>
                  <a:t>绿色</a:t>
                </a:r>
                <a:r>
                  <a:rPr lang="zh-CN" altLang="en-US" dirty="0"/>
                  <a:t>。</a:t>
                </a:r>
              </a:p>
              <a:p>
                <a:pPr>
                  <a:buFont typeface="Wingdings" panose="05000000000000000000" pitchFamily="2" charset="2"/>
                  <a:buChar char="p"/>
                </a:pPr>
                <a:r>
                  <a:rPr lang="zh-CN" altLang="en-US" dirty="0"/>
                  <a:t>配置完交换机后，记得</a:t>
                </a:r>
                <a:r>
                  <a:rPr lang="zh-CN" altLang="en-US" dirty="0" smtClean="0"/>
                  <a:t>输入</a:t>
                </a:r>
                <a:r>
                  <a:rPr lang="zh-CN" altLang="en-US" dirty="0"/>
                  <a:t>以下命令</a:t>
                </a:r>
                <a:r>
                  <a:rPr lang="zh-CN" altLang="en-US" dirty="0" smtClean="0"/>
                  <a:t> </a:t>
                </a:r>
                <a14:m>
                  <m:oMath xmlns:m="http://schemas.openxmlformats.org/officeDocument/2006/math">
                    <m:r>
                      <m:rPr>
                        <m:sty m:val="p"/>
                      </m:rPr>
                      <a:rPr lang="en-US" altLang="zh-CN" dirty="0">
                        <a:latin typeface="Cambria Math" panose="02040503050406030204" pitchFamily="18" charset="0"/>
                      </a:rPr>
                      <m:t>copy</m:t>
                    </m:r>
                    <m:r>
                      <a:rPr lang="en-US" altLang="zh-CN" dirty="0">
                        <a:latin typeface="Cambria Math" panose="02040503050406030204" pitchFamily="18" charset="0"/>
                      </a:rPr>
                      <m:t> </m:t>
                    </m:r>
                    <m:r>
                      <m:rPr>
                        <m:sty m:val="p"/>
                      </m:rPr>
                      <a:rPr lang="en-US" altLang="zh-CN" dirty="0">
                        <a:latin typeface="Cambria Math" panose="02040503050406030204" pitchFamily="18" charset="0"/>
                      </a:rPr>
                      <m:t>running</m:t>
                    </m:r>
                    <m:r>
                      <a:rPr lang="en-US" altLang="zh-CN" dirty="0">
                        <a:latin typeface="Cambria Math" panose="02040503050406030204" pitchFamily="18" charset="0"/>
                      </a:rPr>
                      <m:t>−</m:t>
                    </m:r>
                    <m:r>
                      <m:rPr>
                        <m:sty m:val="p"/>
                      </m:rPr>
                      <a:rPr lang="en-US" altLang="zh-CN" dirty="0">
                        <a:latin typeface="Cambria Math" panose="02040503050406030204" pitchFamily="18" charset="0"/>
                      </a:rPr>
                      <m:t>config</m:t>
                    </m:r>
                    <m:r>
                      <a:rPr lang="en-US" altLang="zh-CN" dirty="0">
                        <a:latin typeface="Cambria Math" panose="02040503050406030204" pitchFamily="18" charset="0"/>
                      </a:rPr>
                      <m:t> </m:t>
                    </m:r>
                    <m:r>
                      <m:rPr>
                        <m:sty m:val="p"/>
                      </m:rPr>
                      <a:rPr lang="en-US" altLang="zh-CN" dirty="0">
                        <a:latin typeface="Cambria Math" panose="02040503050406030204" pitchFamily="18" charset="0"/>
                      </a:rPr>
                      <m:t>startup</m:t>
                    </m:r>
                    <m:r>
                      <a:rPr lang="en-US" altLang="zh-CN" dirty="0">
                        <a:latin typeface="Cambria Math" panose="02040503050406030204" pitchFamily="18" charset="0"/>
                      </a:rPr>
                      <m:t>−</m:t>
                    </m:r>
                    <m:r>
                      <m:rPr>
                        <m:sty m:val="p"/>
                      </m:rPr>
                      <a:rPr lang="en-US" altLang="zh-CN" dirty="0">
                        <a:latin typeface="Cambria Math" panose="02040503050406030204" pitchFamily="18" charset="0"/>
                      </a:rPr>
                      <m:t>config</m:t>
                    </m:r>
                  </m:oMath>
                </a14:m>
                <a:r>
                  <a:rPr lang="en-US" altLang="zh-CN" dirty="0"/>
                  <a:t> </a:t>
                </a:r>
                <a:r>
                  <a:rPr lang="zh-CN" altLang="en-US" dirty="0"/>
                  <a:t>保存，这样下次重新打开程序后，配置还在。</a:t>
                </a:r>
              </a:p>
              <a:p>
                <a:pPr>
                  <a:buFont typeface="Wingdings" panose="05000000000000000000" pitchFamily="2" charset="2"/>
                  <a:buChar char="p"/>
                </a:pPr>
                <a:r>
                  <a:rPr lang="en-US" altLang="zh-CN" dirty="0"/>
                  <a:t>nonegotiate</a:t>
                </a:r>
                <a:r>
                  <a:rPr lang="zh-CN" altLang="en-US" dirty="0"/>
                  <a:t>模式是与其他的模式（</a:t>
                </a:r>
                <a:r>
                  <a:rPr lang="en-US" altLang="zh-CN" dirty="0" smtClean="0"/>
                  <a:t>access</a:t>
                </a:r>
                <a:r>
                  <a:rPr lang="zh-CN" altLang="en-US" dirty="0" smtClean="0"/>
                  <a:t>、</a:t>
                </a:r>
                <a:r>
                  <a:rPr lang="en-US" altLang="zh-CN" dirty="0" smtClean="0"/>
                  <a:t>trunk</a:t>
                </a:r>
                <a:r>
                  <a:rPr lang="zh-CN" altLang="en-US" dirty="0" smtClean="0"/>
                  <a:t>、</a:t>
                </a:r>
                <a:r>
                  <a:rPr lang="en-US" altLang="zh-CN" dirty="0" smtClean="0"/>
                  <a:t>dynamic desirable</a:t>
                </a:r>
                <a:r>
                  <a:rPr lang="zh-CN" altLang="en-US" dirty="0" smtClean="0"/>
                  <a:t>、</a:t>
                </a:r>
                <a:r>
                  <a:rPr lang="en-US" altLang="zh-CN" dirty="0" smtClean="0"/>
                  <a:t>dynamic </a:t>
                </a:r>
                <a:r>
                  <a:rPr lang="en-US" altLang="zh-CN" dirty="0"/>
                  <a:t>auto</a:t>
                </a:r>
                <a:r>
                  <a:rPr lang="zh-CN" altLang="en-US" dirty="0"/>
                  <a:t>）配合使用，所以其配置语句中没有</a:t>
                </a:r>
                <a:r>
                  <a:rPr lang="en-US" altLang="zh-CN" dirty="0"/>
                  <a:t>mode</a:t>
                </a:r>
                <a:r>
                  <a:rPr lang="zh-CN" altLang="en-US" dirty="0"/>
                  <a:t>。先配置接口的模式，再使用这个语句来设置是否协商。</a:t>
                </a:r>
              </a:p>
              <a:p>
                <a:pPr>
                  <a:buFont typeface="Wingdings" panose="05000000000000000000" pitchFamily="2" charset="2"/>
                  <a:buChar char="p"/>
                </a:pPr>
                <a:r>
                  <a:rPr lang="zh-CN" altLang="en-US" dirty="0"/>
                  <a:t>若不输入</a:t>
                </a:r>
                <a:r>
                  <a:rPr lang="zh-CN" altLang="en-US" dirty="0" smtClean="0"/>
                  <a:t> </a:t>
                </a:r>
                <a14:m>
                  <m:oMath xmlns:m="http://schemas.openxmlformats.org/officeDocument/2006/math">
                    <m:r>
                      <m:rPr>
                        <m:sty m:val="p"/>
                      </m:rPr>
                      <a:rPr lang="en-US" altLang="zh-CN" i="0" dirty="0" smtClean="0">
                        <a:latin typeface="Cambria Math" panose="02040503050406030204" pitchFamily="18" charset="0"/>
                      </a:rPr>
                      <m:t>switchport</m:t>
                    </m:r>
                    <m:r>
                      <a:rPr lang="en-US" altLang="zh-CN" i="0" dirty="0" smtClean="0">
                        <a:latin typeface="Cambria Math" panose="02040503050406030204" pitchFamily="18" charset="0"/>
                      </a:rPr>
                      <m:t> </m:t>
                    </m:r>
                    <m:r>
                      <m:rPr>
                        <m:sty m:val="p"/>
                      </m:rPr>
                      <a:rPr lang="en-US" altLang="zh-CN" i="0" dirty="0" smtClean="0">
                        <a:latin typeface="Cambria Math" panose="02040503050406030204" pitchFamily="18" charset="0"/>
                      </a:rPr>
                      <m:t>nonegotiate</m:t>
                    </m:r>
                  </m:oMath>
                </a14:m>
                <a:r>
                  <a:rPr lang="zh-CN" altLang="en-US" dirty="0" smtClean="0"/>
                  <a:t> </a:t>
                </a:r>
                <a:r>
                  <a:rPr lang="zh-CN" altLang="en-US" dirty="0"/>
                  <a:t>，则默认</a:t>
                </a:r>
                <a:r>
                  <a:rPr lang="en-US" altLang="zh-CN" dirty="0"/>
                  <a:t>negotiate</a:t>
                </a:r>
                <a:r>
                  <a:rPr lang="zh-CN" altLang="en-US" dirty="0" smtClean="0"/>
                  <a:t>模式，接口</a:t>
                </a:r>
                <a:r>
                  <a:rPr lang="zh-CN" altLang="en-US" dirty="0"/>
                  <a:t>将发出协商包。</a:t>
                </a:r>
              </a:p>
              <a:p>
                <a:pPr>
                  <a:buFont typeface="Wingdings" panose="05000000000000000000" pitchFamily="2" charset="2"/>
                  <a:buChar char="p"/>
                </a:pPr>
                <a:r>
                  <a:rPr lang="zh-CN" altLang="en-US" dirty="0"/>
                  <a:t>若输入了</a:t>
                </a:r>
                <a:r>
                  <a:rPr lang="zh-CN" altLang="en-US" dirty="0" smtClean="0"/>
                  <a:t> </a:t>
                </a:r>
                <a14:m>
                  <m:oMath xmlns:m="http://schemas.openxmlformats.org/officeDocument/2006/math">
                    <m:r>
                      <m:rPr>
                        <m:sty m:val="p"/>
                      </m:rPr>
                      <a:rPr lang="en-US" altLang="zh-CN" i="0" dirty="0" smtClean="0">
                        <a:latin typeface="Cambria Math" panose="02040503050406030204" pitchFamily="18" charset="0"/>
                      </a:rPr>
                      <m:t>switchport</m:t>
                    </m:r>
                    <m:r>
                      <a:rPr lang="en-US" altLang="zh-CN" i="0" dirty="0" smtClean="0">
                        <a:latin typeface="Cambria Math" panose="02040503050406030204" pitchFamily="18" charset="0"/>
                      </a:rPr>
                      <m:t> </m:t>
                    </m:r>
                    <m:r>
                      <m:rPr>
                        <m:sty m:val="p"/>
                      </m:rPr>
                      <a:rPr lang="en-US" altLang="zh-CN" i="0" dirty="0" smtClean="0">
                        <a:latin typeface="Cambria Math" panose="02040503050406030204" pitchFamily="18" charset="0"/>
                      </a:rPr>
                      <m:t>nonegotiate</m:t>
                    </m:r>
                  </m:oMath>
                </a14:m>
                <a:r>
                  <a:rPr lang="zh-CN" altLang="en-US" dirty="0" smtClean="0"/>
                  <a:t> </a:t>
                </a:r>
                <a:r>
                  <a:rPr lang="zh-CN" altLang="en-US" dirty="0"/>
                  <a:t>，则进入</a:t>
                </a:r>
                <a:r>
                  <a:rPr lang="en-US" altLang="zh-CN" dirty="0"/>
                  <a:t>nonegotiate</a:t>
                </a:r>
                <a:r>
                  <a:rPr lang="zh-CN" altLang="en-US" dirty="0"/>
                  <a:t>模式，接口将不会发出协商包。</a:t>
                </a:r>
              </a:p>
              <a:p>
                <a:pPr>
                  <a:buFont typeface="Wingdings" panose="05000000000000000000" pitchFamily="2" charset="2"/>
                  <a:buChar char="p"/>
                </a:pPr>
                <a:r>
                  <a:rPr lang="zh-CN" altLang="en-US" dirty="0"/>
                  <a:t>切记，</a:t>
                </a:r>
                <a:r>
                  <a:rPr lang="en-US" altLang="zh-CN" dirty="0"/>
                  <a:t>nonegotiate</a:t>
                </a:r>
                <a:r>
                  <a:rPr lang="zh-CN" altLang="en-US" dirty="0"/>
                  <a:t>和</a:t>
                </a:r>
                <a:r>
                  <a:rPr lang="en-US" altLang="zh-CN" dirty="0"/>
                  <a:t>negotiate</a:t>
                </a:r>
                <a:r>
                  <a:rPr lang="zh-CN" altLang="en-US" dirty="0"/>
                  <a:t>并不是单独的模式，仅仅与其他模式协同工作</a:t>
                </a:r>
                <a:r>
                  <a:rPr lang="zh-CN" altLang="en-US" dirty="0" smtClean="0"/>
                  <a:t>。</a:t>
                </a:r>
                <a:endParaRPr lang="zh-CN" altLang="en-US" dirty="0"/>
              </a:p>
            </p:txBody>
          </p:sp>
        </mc:Choice>
        <mc:Fallback xmlns="">
          <p:sp>
            <p:nvSpPr>
              <p:cNvPr id="3" name="内容占位符 2">
                <a:extLst>
                  <a:ext uri="{FF2B5EF4-FFF2-40B4-BE49-F238E27FC236}">
                    <a16:creationId xmlns:a16="http://schemas.microsoft.com/office/drawing/2014/main" id="{37046CC6-A89B-44B1-3739-8687E58F5C10}"/>
                  </a:ext>
                </a:extLst>
              </p:cNvPr>
              <p:cNvSpPr>
                <a:spLocks noGrp="1" noRot="1" noChangeAspect="1" noMove="1" noResize="1" noEditPoints="1" noAdjustHandles="1" noChangeArrowheads="1" noChangeShapeType="1" noTextEdit="1"/>
              </p:cNvSpPr>
              <p:nvPr>
                <p:ph idx="1"/>
              </p:nvPr>
            </p:nvSpPr>
            <p:spPr>
              <a:xfrm>
                <a:off x="1097279" y="1845733"/>
                <a:ext cx="10252593" cy="4349006"/>
              </a:xfrm>
              <a:blipFill>
                <a:blip r:embed="rId3"/>
                <a:stretch>
                  <a:fillRect l="-1427" t="-1964" r="-23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6944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D5973-2C5C-3A3C-F07B-50F8C5BF6F24}"/>
              </a:ext>
            </a:extLst>
          </p:cNvPr>
          <p:cNvSpPr>
            <a:spLocks noGrp="1"/>
          </p:cNvSpPr>
          <p:nvPr>
            <p:ph type="title"/>
          </p:nvPr>
        </p:nvSpPr>
        <p:spPr/>
        <p:txBody>
          <a:bodyPr/>
          <a:lstStyle/>
          <a:p>
            <a:r>
              <a:rPr lang="zh-CN" altLang="en-US" dirty="0"/>
              <a:t>实验要求</a:t>
            </a:r>
          </a:p>
        </p:txBody>
      </p:sp>
      <p:sp>
        <p:nvSpPr>
          <p:cNvPr id="3" name="内容占位符 2">
            <a:extLst>
              <a:ext uri="{FF2B5EF4-FFF2-40B4-BE49-F238E27FC236}">
                <a16:creationId xmlns:a16="http://schemas.microsoft.com/office/drawing/2014/main" id="{4307A92E-1ABE-D8F5-75C1-EB4418F1D3EF}"/>
              </a:ext>
            </a:extLst>
          </p:cNvPr>
          <p:cNvSpPr>
            <a:spLocks noGrp="1"/>
          </p:cNvSpPr>
          <p:nvPr>
            <p:ph idx="1"/>
          </p:nvPr>
        </p:nvSpPr>
        <p:spPr/>
        <p:txBody>
          <a:bodyPr>
            <a:normAutofit lnSpcReduction="10000"/>
          </a:bodyPr>
          <a:lstStyle/>
          <a:p>
            <a:r>
              <a:rPr lang="zh-CN" altLang="en-US" dirty="0">
                <a:solidFill>
                  <a:srgbClr val="FF0000"/>
                </a:solidFill>
              </a:rPr>
              <a:t>提交截止日期：</a:t>
            </a:r>
            <a:r>
              <a:rPr lang="en-US" altLang="zh-CN" dirty="0" smtClean="0">
                <a:solidFill>
                  <a:srgbClr val="FF0000"/>
                </a:solidFill>
              </a:rPr>
              <a:t>12</a:t>
            </a:r>
            <a:r>
              <a:rPr lang="zh-CN" altLang="en-US" dirty="0" smtClean="0">
                <a:solidFill>
                  <a:srgbClr val="FF0000"/>
                </a:solidFill>
              </a:rPr>
              <a:t>月</a:t>
            </a:r>
            <a:r>
              <a:rPr lang="en-US" altLang="zh-CN" dirty="0">
                <a:solidFill>
                  <a:srgbClr val="FF0000"/>
                </a:solidFill>
              </a:rPr>
              <a:t>2</a:t>
            </a:r>
            <a:r>
              <a:rPr lang="zh-CN" altLang="en-US" dirty="0" smtClean="0">
                <a:solidFill>
                  <a:srgbClr val="FF0000"/>
                </a:solidFill>
              </a:rPr>
              <a:t>日</a:t>
            </a:r>
            <a:r>
              <a:rPr lang="zh-CN" altLang="en-US" dirty="0">
                <a:solidFill>
                  <a:srgbClr val="FF0000"/>
                </a:solidFill>
              </a:rPr>
              <a:t>（</a:t>
            </a:r>
            <a:r>
              <a:rPr lang="zh-CN" altLang="en-US" dirty="0" smtClean="0">
                <a:solidFill>
                  <a:srgbClr val="FF0000"/>
                </a:solidFill>
              </a:rPr>
              <a:t>周五）</a:t>
            </a:r>
            <a:r>
              <a:rPr lang="en-US" altLang="zh-CN" dirty="0">
                <a:solidFill>
                  <a:srgbClr val="FF0000"/>
                </a:solidFill>
              </a:rPr>
              <a:t>23:59</a:t>
            </a:r>
            <a:endParaRPr lang="en-US" altLang="zh-CN" dirty="0"/>
          </a:p>
          <a:p>
            <a:r>
              <a:rPr lang="en-US" altLang="zh-CN" dirty="0"/>
              <a:t>DDL</a:t>
            </a:r>
            <a:r>
              <a:rPr lang="zh-CN" altLang="en-US" dirty="0"/>
              <a:t>一般为讲完实验课的三周后（如遇节假日顺延至节假日最后一天），除特殊情况（病假、缓修等）过期未交本次实验记</a:t>
            </a:r>
            <a:r>
              <a:rPr lang="en-US" altLang="zh-CN" dirty="0"/>
              <a:t>0</a:t>
            </a:r>
            <a:r>
              <a:rPr lang="zh-CN" altLang="en-US" dirty="0"/>
              <a:t>分。</a:t>
            </a:r>
            <a:endParaRPr lang="en-US" altLang="zh-CN" dirty="0"/>
          </a:p>
          <a:p>
            <a:endParaRPr lang="en-US" altLang="zh-CN" dirty="0"/>
          </a:p>
          <a:p>
            <a:r>
              <a:rPr lang="zh-CN" altLang="en-US" dirty="0"/>
              <a:t>注：文件打包命名规则：</a:t>
            </a:r>
          </a:p>
          <a:p>
            <a:r>
              <a:rPr lang="zh-CN" altLang="en-US" dirty="0"/>
              <a:t>     </a:t>
            </a:r>
            <a:r>
              <a:rPr lang="en-US" altLang="zh-CN" dirty="0"/>
              <a:t>PB********-</a:t>
            </a:r>
            <a:r>
              <a:rPr lang="zh-CN" altLang="en-US" dirty="0"/>
              <a:t>张三</a:t>
            </a:r>
            <a:r>
              <a:rPr lang="en-US" altLang="zh-CN" dirty="0"/>
              <a:t>-</a:t>
            </a:r>
            <a:r>
              <a:rPr lang="zh-CN" altLang="en-US" dirty="0" smtClean="0"/>
              <a:t>实验四</a:t>
            </a:r>
            <a:r>
              <a:rPr lang="en-US" altLang="zh-CN" dirty="0" smtClean="0"/>
              <a:t>.zip </a:t>
            </a:r>
            <a:r>
              <a:rPr lang="en-US" altLang="zh-CN" dirty="0"/>
              <a:t>(</a:t>
            </a:r>
            <a:r>
              <a:rPr lang="zh-CN" altLang="en-US" dirty="0"/>
              <a:t>或者</a:t>
            </a:r>
            <a:r>
              <a:rPr lang="en-US" altLang="zh-CN" dirty="0" err="1"/>
              <a:t>rar</a:t>
            </a:r>
            <a:r>
              <a:rPr lang="en-US" altLang="zh-CN" dirty="0"/>
              <a:t>)</a:t>
            </a:r>
          </a:p>
          <a:p>
            <a:r>
              <a:rPr lang="zh-CN" altLang="en-US" dirty="0"/>
              <a:t>提交地址：请将文件发送到 </a:t>
            </a:r>
            <a:r>
              <a:rPr lang="en-US" altLang="zh-CN" dirty="0"/>
              <a:t>ustc_network2022@163.com</a:t>
            </a:r>
          </a:p>
          <a:p>
            <a:endParaRPr lang="zh-CN" altLang="en-US" dirty="0"/>
          </a:p>
          <a:p>
            <a:r>
              <a:rPr lang="zh-CN" altLang="en-US" dirty="0"/>
              <a:t>关于本次实验如有疑问、建议或意见可群内联系助教</a:t>
            </a:r>
            <a:r>
              <a:rPr lang="zh-CN" altLang="en-US" dirty="0" smtClean="0"/>
              <a:t>吴青龙或者</a:t>
            </a:r>
            <a:r>
              <a:rPr lang="zh-CN" altLang="en-US" dirty="0"/>
              <a:t>给张老师发邮件：</a:t>
            </a:r>
            <a:endParaRPr lang="en-US" altLang="zh-CN" dirty="0"/>
          </a:p>
          <a:p>
            <a:r>
              <a:rPr lang="en-US" altLang="zh-CN" dirty="0"/>
              <a:t>xinming@ustc.edu.cn</a:t>
            </a:r>
          </a:p>
          <a:p>
            <a:endParaRPr lang="en-US" altLang="zh-CN" dirty="0"/>
          </a:p>
          <a:p>
            <a:endParaRPr lang="zh-CN" altLang="en-US" dirty="0"/>
          </a:p>
        </p:txBody>
      </p:sp>
    </p:spTree>
    <p:extLst>
      <p:ext uri="{BB962C8B-B14F-4D97-AF65-F5344CB8AC3E}">
        <p14:creationId xmlns:p14="http://schemas.microsoft.com/office/powerpoint/2010/main" val="65886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A0E9E-7D34-D571-1CEB-BD8B62E579CB}"/>
              </a:ext>
            </a:extLst>
          </p:cNvPr>
          <p:cNvSpPr>
            <a:spLocks noGrp="1"/>
          </p:cNvSpPr>
          <p:nvPr>
            <p:ph type="title"/>
          </p:nvPr>
        </p:nvSpPr>
        <p:spPr/>
        <p:txBody>
          <a:bodyPr/>
          <a:lstStyle/>
          <a:p>
            <a:r>
              <a:rPr lang="en-US" altLang="zh-CN" dirty="0"/>
              <a:t>FAQ</a:t>
            </a:r>
            <a:endParaRPr lang="zh-CN" altLang="en-US" dirty="0"/>
          </a:p>
        </p:txBody>
      </p:sp>
      <p:sp>
        <p:nvSpPr>
          <p:cNvPr id="3" name="内容占位符 2">
            <a:extLst>
              <a:ext uri="{FF2B5EF4-FFF2-40B4-BE49-F238E27FC236}">
                <a16:creationId xmlns:a16="http://schemas.microsoft.com/office/drawing/2014/main" id="{09D78E4B-6F25-92C9-DA76-738A2B3DA8AC}"/>
              </a:ext>
            </a:extLst>
          </p:cNvPr>
          <p:cNvSpPr>
            <a:spLocks noGrp="1"/>
          </p:cNvSpPr>
          <p:nvPr>
            <p:ph idx="1"/>
          </p:nvPr>
        </p:nvSpPr>
        <p:spPr>
          <a:xfrm>
            <a:off x="1097279" y="1845732"/>
            <a:ext cx="10810941" cy="5012267"/>
          </a:xfrm>
        </p:spPr>
        <p:txBody>
          <a:bodyPr>
            <a:normAutofit/>
          </a:bodyPr>
          <a:lstStyle/>
          <a:p>
            <a:pPr>
              <a:buFont typeface="Wingdings" panose="05000000000000000000" pitchFamily="2" charset="2"/>
              <a:buChar char="u"/>
            </a:pPr>
            <a:r>
              <a:rPr lang="zh-CN" altLang="en-US" b="1" dirty="0"/>
              <a:t>如何</a:t>
            </a:r>
            <a:r>
              <a:rPr lang="zh-CN" altLang="en-US" b="1" dirty="0" smtClean="0"/>
              <a:t>在连接两个交换机的接口中</a:t>
            </a:r>
            <a:r>
              <a:rPr lang="zh-CN" altLang="en-US" b="1" dirty="0"/>
              <a:t>体现学号</a:t>
            </a:r>
            <a:r>
              <a:rPr lang="zh-CN" altLang="en-US" b="1" dirty="0" smtClean="0"/>
              <a:t>的末位数</a:t>
            </a:r>
            <a:r>
              <a:rPr lang="zh-CN" altLang="en-US" b="1" dirty="0"/>
              <a:t>？</a:t>
            </a:r>
          </a:p>
          <a:p>
            <a:pPr marL="0" indent="0">
              <a:buNone/>
            </a:pPr>
            <a:r>
              <a:rPr lang="zh-CN" altLang="en-US" dirty="0" smtClean="0"/>
              <a:t>演示中，连接两个交换机的接口是</a:t>
            </a:r>
            <a:r>
              <a:rPr lang="en-US" altLang="zh-CN" dirty="0" err="1" smtClean="0"/>
              <a:t>FastEthernet</a:t>
            </a:r>
            <a:r>
              <a:rPr lang="en-US" altLang="zh-CN" dirty="0" smtClean="0"/>
              <a:t> 0/11</a:t>
            </a:r>
            <a:r>
              <a:rPr lang="zh-CN" altLang="en-US" dirty="0" smtClean="0"/>
              <a:t>，要求将端口改为“</a:t>
            </a:r>
            <a:r>
              <a:rPr lang="en-US" altLang="zh-CN" dirty="0" smtClean="0"/>
              <a:t>10+</a:t>
            </a:r>
            <a:r>
              <a:rPr lang="zh-CN" altLang="en-US" dirty="0" smtClean="0"/>
              <a:t>学号末位数”。例如学号末尾数字是</a:t>
            </a:r>
            <a:r>
              <a:rPr lang="en-US" altLang="zh-CN" dirty="0" smtClean="0"/>
              <a:t>6</a:t>
            </a:r>
            <a:r>
              <a:rPr lang="zh-CN" altLang="en-US" dirty="0" smtClean="0"/>
              <a:t>，则接口是</a:t>
            </a:r>
            <a:r>
              <a:rPr lang="en-US" altLang="zh-CN" dirty="0" err="1"/>
              <a:t>FastEthernet</a:t>
            </a:r>
            <a:r>
              <a:rPr lang="en-US" altLang="zh-CN" dirty="0"/>
              <a:t> </a:t>
            </a:r>
            <a:r>
              <a:rPr lang="en-US" altLang="zh-CN" dirty="0" smtClean="0"/>
              <a:t>0/16</a:t>
            </a:r>
            <a:r>
              <a:rPr lang="zh-CN" altLang="en-US" dirty="0" smtClean="0"/>
              <a:t>；</a:t>
            </a:r>
            <a:endParaRPr lang="en-US" altLang="zh-CN" dirty="0" smtClean="0"/>
          </a:p>
          <a:p>
            <a:pPr>
              <a:buFont typeface="Wingdings" panose="05000000000000000000" pitchFamily="2" charset="2"/>
              <a:buChar char="u"/>
            </a:pPr>
            <a:r>
              <a:rPr lang="zh-CN" altLang="en-US" b="1" dirty="0" smtClean="0"/>
              <a:t>配置交换机接口模式时</a:t>
            </a:r>
            <a:r>
              <a:rPr lang="zh-CN" altLang="en-US" b="1" dirty="0"/>
              <a:t>使用图形界面方式还是命令界面方式？</a:t>
            </a:r>
          </a:p>
          <a:p>
            <a:pPr marL="0" indent="0">
              <a:buNone/>
            </a:pPr>
            <a:r>
              <a:rPr lang="zh-CN" altLang="en-US" dirty="0" smtClean="0"/>
              <a:t>建议使用命令</a:t>
            </a:r>
            <a:r>
              <a:rPr lang="zh-CN" altLang="en-US" dirty="0"/>
              <a:t>界面</a:t>
            </a:r>
            <a:r>
              <a:rPr lang="zh-CN" altLang="en-US" dirty="0" smtClean="0"/>
              <a:t>方式，避免出现不符合预期配置的未知情况。</a:t>
            </a:r>
            <a:endParaRPr lang="zh-CN" altLang="en-US" b="1" dirty="0"/>
          </a:p>
          <a:p>
            <a:pPr>
              <a:buFont typeface="Wingdings" panose="05000000000000000000" pitchFamily="2" charset="2"/>
              <a:buChar char="u"/>
            </a:pPr>
            <a:endParaRPr lang="zh-CN" altLang="en-US" b="1" dirty="0"/>
          </a:p>
        </p:txBody>
      </p:sp>
    </p:spTree>
    <p:extLst>
      <p:ext uri="{BB962C8B-B14F-4D97-AF65-F5344CB8AC3E}">
        <p14:creationId xmlns:p14="http://schemas.microsoft.com/office/powerpoint/2010/main" val="28537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冲突与冲突域</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如果冲突过多，则传输效率就会降低</a:t>
            </a:r>
          </a:p>
          <a:p>
            <a:pPr>
              <a:lnSpc>
                <a:spcPct val="100000"/>
              </a:lnSpc>
              <a:buFont typeface="Wingdings" panose="05000000000000000000" pitchFamily="2" charset="2"/>
              <a:buChar char="Ø"/>
            </a:pPr>
            <a:endParaRPr lang="zh-CN" altLang="zh-CN" sz="2400" dirty="0"/>
          </a:p>
        </p:txBody>
      </p:sp>
      <p:sp>
        <p:nvSpPr>
          <p:cNvPr id="4" name="Oval 239">
            <a:extLst>
              <a:ext uri="{FF2B5EF4-FFF2-40B4-BE49-F238E27FC236}">
                <a16:creationId xmlns:a16="http://schemas.microsoft.com/office/drawing/2014/main" id="{D1BD0340-D8DF-4405-B21F-0754FD5F4990}"/>
              </a:ext>
            </a:extLst>
          </p:cNvPr>
          <p:cNvSpPr>
            <a:spLocks noChangeArrowheads="1"/>
          </p:cNvSpPr>
          <p:nvPr/>
        </p:nvSpPr>
        <p:spPr bwMode="auto">
          <a:xfrm>
            <a:off x="5317217" y="3458106"/>
            <a:ext cx="5292725" cy="2519362"/>
          </a:xfrm>
          <a:prstGeom prst="ellipse">
            <a:avLst/>
          </a:prstGeom>
          <a:gradFill rotWithShape="1">
            <a:gsLst>
              <a:gs pos="0">
                <a:srgbClr val="FF9933"/>
              </a:gs>
              <a:gs pos="50000">
                <a:srgbClr val="FFCC99"/>
              </a:gs>
              <a:gs pos="100000">
                <a:srgbClr val="FF9933"/>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95C1F"/>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5" name="Group 226">
            <a:extLst>
              <a:ext uri="{FF2B5EF4-FFF2-40B4-BE49-F238E27FC236}">
                <a16:creationId xmlns:a16="http://schemas.microsoft.com/office/drawing/2014/main" id="{72F94477-B11A-43A8-9BEC-552280C8F122}"/>
              </a:ext>
            </a:extLst>
          </p:cNvPr>
          <p:cNvGrpSpPr>
            <a:grpSpLocks/>
          </p:cNvGrpSpPr>
          <p:nvPr/>
        </p:nvGrpSpPr>
        <p:grpSpPr bwMode="auto">
          <a:xfrm>
            <a:off x="2437492" y="2881843"/>
            <a:ext cx="2544763" cy="2954338"/>
            <a:chOff x="521" y="1570"/>
            <a:chExt cx="1603" cy="1861"/>
          </a:xfrm>
        </p:grpSpPr>
        <p:sp>
          <p:nvSpPr>
            <p:cNvPr id="6" name="Freeform 5">
              <a:extLst>
                <a:ext uri="{FF2B5EF4-FFF2-40B4-BE49-F238E27FC236}">
                  <a16:creationId xmlns:a16="http://schemas.microsoft.com/office/drawing/2014/main" id="{8310508F-0679-4896-A0FC-8F2F63B44B8D}"/>
                </a:ext>
              </a:extLst>
            </p:cNvPr>
            <p:cNvSpPr>
              <a:spLocks/>
            </p:cNvSpPr>
            <p:nvPr/>
          </p:nvSpPr>
          <p:spPr bwMode="auto">
            <a:xfrm>
              <a:off x="521" y="1570"/>
              <a:ext cx="1603" cy="1823"/>
            </a:xfrm>
            <a:custGeom>
              <a:avLst/>
              <a:gdLst>
                <a:gd name="T0" fmla="*/ 913 w 1971"/>
                <a:gd name="T1" fmla="*/ 0 h 3001"/>
                <a:gd name="T2" fmla="*/ 0 w 1971"/>
                <a:gd name="T3" fmla="*/ 429 h 3001"/>
                <a:gd name="T4" fmla="*/ 197 w 1971"/>
                <a:gd name="T5" fmla="*/ 476 h 3001"/>
                <a:gd name="T6" fmla="*/ 388 w 1971"/>
                <a:gd name="T7" fmla="*/ 380 h 3001"/>
                <a:gd name="T8" fmla="*/ 462 w 1971"/>
                <a:gd name="T9" fmla="*/ 672 h 3001"/>
                <a:gd name="T10" fmla="*/ 653 w 1971"/>
                <a:gd name="T11" fmla="*/ 662 h 3001"/>
                <a:gd name="T12" fmla="*/ 564 w 1971"/>
                <a:gd name="T13" fmla="*/ 368 h 3001"/>
                <a:gd name="T14" fmla="*/ 795 w 1971"/>
                <a:gd name="T15" fmla="*/ 513 h 3001"/>
                <a:gd name="T16" fmla="*/ 962 w 1971"/>
                <a:gd name="T17" fmla="*/ 462 h 3001"/>
                <a:gd name="T18" fmla="*/ 614 w 1971"/>
                <a:gd name="T19" fmla="*/ 262 h 3001"/>
                <a:gd name="T20" fmla="*/ 1060 w 1971"/>
                <a:gd name="T21" fmla="*/ 47 h 3001"/>
                <a:gd name="T22" fmla="*/ 913 w 1971"/>
                <a:gd name="T23" fmla="*/ 0 h 30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71" h="3001">
                  <a:moveTo>
                    <a:pt x="1697" y="0"/>
                  </a:moveTo>
                  <a:lnTo>
                    <a:pt x="0" y="1915"/>
                  </a:lnTo>
                  <a:lnTo>
                    <a:pt x="365" y="2125"/>
                  </a:lnTo>
                  <a:lnTo>
                    <a:pt x="721" y="1696"/>
                  </a:lnTo>
                  <a:lnTo>
                    <a:pt x="858" y="3000"/>
                  </a:lnTo>
                  <a:lnTo>
                    <a:pt x="1214" y="2954"/>
                  </a:lnTo>
                  <a:lnTo>
                    <a:pt x="1049" y="1641"/>
                  </a:lnTo>
                  <a:lnTo>
                    <a:pt x="1478" y="2289"/>
                  </a:lnTo>
                  <a:lnTo>
                    <a:pt x="1789" y="2061"/>
                  </a:lnTo>
                  <a:lnTo>
                    <a:pt x="1141" y="1167"/>
                  </a:lnTo>
                  <a:lnTo>
                    <a:pt x="1970" y="207"/>
                  </a:lnTo>
                  <a:lnTo>
                    <a:pt x="1697" y="0"/>
                  </a:lnTo>
                </a:path>
              </a:pathLst>
            </a:custGeom>
            <a:solidFill>
              <a:srgbClr val="E7EDED"/>
            </a:solidFill>
            <a:ln>
              <a:noFill/>
            </a:ln>
            <a:effectLst>
              <a:prstShdw prst="shdw17" dist="17961" dir="2700000">
                <a:srgbClr val="8B8E8E"/>
              </a:prstShdw>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Lst>
          </p:spPr>
          <p:txBody>
            <a:bodyPr/>
            <a:lstStyle/>
            <a:p>
              <a:endParaRPr lang="zh-CN" altLang="en-US"/>
            </a:p>
          </p:txBody>
        </p:sp>
        <p:sp>
          <p:nvSpPr>
            <p:cNvPr id="7" name="Line 6">
              <a:extLst>
                <a:ext uri="{FF2B5EF4-FFF2-40B4-BE49-F238E27FC236}">
                  <a16:creationId xmlns:a16="http://schemas.microsoft.com/office/drawing/2014/main" id="{33C1EA19-1F33-457B-945D-21D594A3F01E}"/>
                </a:ext>
              </a:extLst>
            </p:cNvPr>
            <p:cNvSpPr>
              <a:spLocks noChangeShapeType="1"/>
            </p:cNvSpPr>
            <p:nvPr/>
          </p:nvSpPr>
          <p:spPr bwMode="auto">
            <a:xfrm flipV="1">
              <a:off x="662" y="1670"/>
              <a:ext cx="1315" cy="1129"/>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8" name="Line 7">
              <a:extLst>
                <a:ext uri="{FF2B5EF4-FFF2-40B4-BE49-F238E27FC236}">
                  <a16:creationId xmlns:a16="http://schemas.microsoft.com/office/drawing/2014/main" id="{81E0B5BB-3CE6-4D74-9143-E47CCDBD8A3D}"/>
                </a:ext>
              </a:extLst>
            </p:cNvPr>
            <p:cNvSpPr>
              <a:spLocks noChangeShapeType="1"/>
            </p:cNvSpPr>
            <p:nvPr/>
          </p:nvSpPr>
          <p:spPr bwMode="auto">
            <a:xfrm flipH="1" flipV="1">
              <a:off x="1361" y="2352"/>
              <a:ext cx="481" cy="553"/>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9" name="Line 8">
              <a:extLst>
                <a:ext uri="{FF2B5EF4-FFF2-40B4-BE49-F238E27FC236}">
                  <a16:creationId xmlns:a16="http://schemas.microsoft.com/office/drawing/2014/main" id="{DC2E7F51-2704-4406-9F27-40FC7A94C5B2}"/>
                </a:ext>
              </a:extLst>
            </p:cNvPr>
            <p:cNvSpPr>
              <a:spLocks noChangeShapeType="1"/>
            </p:cNvSpPr>
            <p:nvPr/>
          </p:nvSpPr>
          <p:spPr bwMode="auto">
            <a:xfrm flipH="1" flipV="1">
              <a:off x="1228" y="2562"/>
              <a:ext cx="146" cy="818"/>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nvGrpSpPr>
            <p:cNvPr id="10" name="Group 9">
              <a:extLst>
                <a:ext uri="{FF2B5EF4-FFF2-40B4-BE49-F238E27FC236}">
                  <a16:creationId xmlns:a16="http://schemas.microsoft.com/office/drawing/2014/main" id="{1A4B5755-9F2F-4EC6-B0DB-1FD8622A359D}"/>
                </a:ext>
              </a:extLst>
            </p:cNvPr>
            <p:cNvGrpSpPr>
              <a:grpSpLocks/>
            </p:cNvGrpSpPr>
            <p:nvPr/>
          </p:nvGrpSpPr>
          <p:grpSpPr bwMode="auto">
            <a:xfrm>
              <a:off x="1347" y="2355"/>
              <a:ext cx="261" cy="232"/>
              <a:chOff x="2613" y="1917"/>
              <a:chExt cx="322" cy="383"/>
            </a:xfrm>
          </p:grpSpPr>
          <p:sp>
            <p:nvSpPr>
              <p:cNvPr id="35" name="Freeform 10">
                <a:extLst>
                  <a:ext uri="{FF2B5EF4-FFF2-40B4-BE49-F238E27FC236}">
                    <a16:creationId xmlns:a16="http://schemas.microsoft.com/office/drawing/2014/main" id="{3A35C40B-6F9E-43AB-BF94-268CAAE9127C}"/>
                  </a:ext>
                </a:extLst>
              </p:cNvPr>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6" name="Freeform 11">
                <a:extLst>
                  <a:ext uri="{FF2B5EF4-FFF2-40B4-BE49-F238E27FC236}">
                    <a16:creationId xmlns:a16="http://schemas.microsoft.com/office/drawing/2014/main" id="{72162309-DF08-4904-AE01-43DB9FBD8A18}"/>
                  </a:ext>
                </a:extLst>
              </p:cNvPr>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7" name="Freeform 12">
                <a:extLst>
                  <a:ext uri="{FF2B5EF4-FFF2-40B4-BE49-F238E27FC236}">
                    <a16:creationId xmlns:a16="http://schemas.microsoft.com/office/drawing/2014/main" id="{6308740C-4618-4266-A47B-728D2FA1DE7C}"/>
                  </a:ext>
                </a:extLst>
              </p:cNvPr>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8" name="Freeform 13">
                <a:extLst>
                  <a:ext uri="{FF2B5EF4-FFF2-40B4-BE49-F238E27FC236}">
                    <a16:creationId xmlns:a16="http://schemas.microsoft.com/office/drawing/2014/main" id="{32A13009-9BD8-4133-BC45-F8147492D7C8}"/>
                  </a:ext>
                </a:extLst>
              </p:cNvPr>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9" name="Freeform 14">
                <a:extLst>
                  <a:ext uri="{FF2B5EF4-FFF2-40B4-BE49-F238E27FC236}">
                    <a16:creationId xmlns:a16="http://schemas.microsoft.com/office/drawing/2014/main" id="{FF2CEE57-6E97-4E2A-9D7F-7F9BEDDF223F}"/>
                  </a:ext>
                </a:extLst>
              </p:cNvPr>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0" name="Freeform 15">
                <a:extLst>
                  <a:ext uri="{FF2B5EF4-FFF2-40B4-BE49-F238E27FC236}">
                    <a16:creationId xmlns:a16="http://schemas.microsoft.com/office/drawing/2014/main" id="{E9EBEE03-B30F-4287-9F90-168109564E5E}"/>
                  </a:ext>
                </a:extLst>
              </p:cNvPr>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1" name="Freeform 16">
                <a:extLst>
                  <a:ext uri="{FF2B5EF4-FFF2-40B4-BE49-F238E27FC236}">
                    <a16:creationId xmlns:a16="http://schemas.microsoft.com/office/drawing/2014/main" id="{361A948A-2FA7-47A9-B42D-020842F89E21}"/>
                  </a:ext>
                </a:extLst>
              </p:cNvPr>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2" name="Freeform 17">
                <a:extLst>
                  <a:ext uri="{FF2B5EF4-FFF2-40B4-BE49-F238E27FC236}">
                    <a16:creationId xmlns:a16="http://schemas.microsoft.com/office/drawing/2014/main" id="{D8F3FFCC-BB66-4BAB-93BC-7A4901177413}"/>
                  </a:ext>
                </a:extLst>
              </p:cNvPr>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3" name="Freeform 18">
                <a:extLst>
                  <a:ext uri="{FF2B5EF4-FFF2-40B4-BE49-F238E27FC236}">
                    <a16:creationId xmlns:a16="http://schemas.microsoft.com/office/drawing/2014/main" id="{3C00734E-60EA-4686-92B7-CD9A3604E3DB}"/>
                  </a:ext>
                </a:extLst>
              </p:cNvPr>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4" name="Freeform 19">
                <a:extLst>
                  <a:ext uri="{FF2B5EF4-FFF2-40B4-BE49-F238E27FC236}">
                    <a16:creationId xmlns:a16="http://schemas.microsoft.com/office/drawing/2014/main" id="{A85C1E3A-FBB4-4B00-AA2F-513FB70574B6}"/>
                  </a:ext>
                </a:extLst>
              </p:cNvPr>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5" name="Freeform 20">
                <a:extLst>
                  <a:ext uri="{FF2B5EF4-FFF2-40B4-BE49-F238E27FC236}">
                    <a16:creationId xmlns:a16="http://schemas.microsoft.com/office/drawing/2014/main" id="{5E5AAF3F-D0C3-4A47-8B1D-E1CE4DE1B9F5}"/>
                  </a:ext>
                </a:extLst>
              </p:cNvPr>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6" name="Freeform 21">
                <a:extLst>
                  <a:ext uri="{FF2B5EF4-FFF2-40B4-BE49-F238E27FC236}">
                    <a16:creationId xmlns:a16="http://schemas.microsoft.com/office/drawing/2014/main" id="{3CAF0AA1-FA18-4EC3-9A81-82EB2FD97A9A}"/>
                  </a:ext>
                </a:extLst>
              </p:cNvPr>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Lst>
                <a:ahLst/>
                <a:cxnLst>
                  <a:cxn ang="T6">
                    <a:pos x="T0" y="T1"/>
                  </a:cxn>
                  <a:cxn ang="T7">
                    <a:pos x="T2" y="T3"/>
                  </a:cxn>
                  <a:cxn ang="T8">
                    <a:pos x="T4" y="T5"/>
                  </a:cxn>
                </a:cxnLst>
                <a:rect l="0" t="0" r="r" b="b"/>
                <a:pathLst>
                  <a:path w="63" h="61">
                    <a:moveTo>
                      <a:pt x="0" y="0"/>
                    </a:moveTo>
                    <a:lnTo>
                      <a:pt x="62"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7" name="Freeform 22">
                <a:extLst>
                  <a:ext uri="{FF2B5EF4-FFF2-40B4-BE49-F238E27FC236}">
                    <a16:creationId xmlns:a16="http://schemas.microsoft.com/office/drawing/2014/main" id="{29793792-BA3C-4CA3-9CEA-E97CDF7BFB71}"/>
                  </a:ext>
                </a:extLst>
              </p:cNvPr>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Lst>
                <a:ahLst/>
                <a:cxnLst>
                  <a:cxn ang="T6">
                    <a:pos x="T0" y="T1"/>
                  </a:cxn>
                  <a:cxn ang="T7">
                    <a:pos x="T2" y="T3"/>
                  </a:cxn>
                  <a:cxn ang="T8">
                    <a:pos x="T4" y="T5"/>
                  </a:cxn>
                </a:cxnLst>
                <a:rect l="0" t="0" r="r" b="b"/>
                <a:pathLst>
                  <a:path w="64" h="61">
                    <a:moveTo>
                      <a:pt x="0" y="0"/>
                    </a:moveTo>
                    <a:lnTo>
                      <a:pt x="63"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8" name="Freeform 23">
                <a:extLst>
                  <a:ext uri="{FF2B5EF4-FFF2-40B4-BE49-F238E27FC236}">
                    <a16:creationId xmlns:a16="http://schemas.microsoft.com/office/drawing/2014/main" id="{C3F7AACD-7B8E-462A-B939-D2F3E6CB00A2}"/>
                  </a:ext>
                </a:extLst>
              </p:cNvPr>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74">
                    <a:moveTo>
                      <a:pt x="0" y="10"/>
                    </a:moveTo>
                    <a:lnTo>
                      <a:pt x="9" y="0"/>
                    </a:lnTo>
                    <a:lnTo>
                      <a:pt x="67" y="61"/>
                    </a:lnTo>
                    <a:lnTo>
                      <a:pt x="56" y="73"/>
                    </a:lnTo>
                    <a:lnTo>
                      <a:pt x="0" y="1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49" name="Freeform 24">
                <a:extLst>
                  <a:ext uri="{FF2B5EF4-FFF2-40B4-BE49-F238E27FC236}">
                    <a16:creationId xmlns:a16="http://schemas.microsoft.com/office/drawing/2014/main" id="{3A786D6F-F32D-49A7-B177-E709B845D477}"/>
                  </a:ext>
                </a:extLst>
              </p:cNvPr>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50" name="Freeform 25">
                <a:extLst>
                  <a:ext uri="{FF2B5EF4-FFF2-40B4-BE49-F238E27FC236}">
                    <a16:creationId xmlns:a16="http://schemas.microsoft.com/office/drawing/2014/main" id="{A944DCFF-F1F2-4014-9F7A-E11BC3B599B2}"/>
                  </a:ext>
                </a:extLst>
              </p:cNvPr>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51" name="Freeform 26">
                <a:extLst>
                  <a:ext uri="{FF2B5EF4-FFF2-40B4-BE49-F238E27FC236}">
                    <a16:creationId xmlns:a16="http://schemas.microsoft.com/office/drawing/2014/main" id="{62B8394C-B639-47B0-B83C-92D692755301}"/>
                  </a:ext>
                </a:extLst>
              </p:cNvPr>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52" name="Freeform 27">
                <a:extLst>
                  <a:ext uri="{FF2B5EF4-FFF2-40B4-BE49-F238E27FC236}">
                    <a16:creationId xmlns:a16="http://schemas.microsoft.com/office/drawing/2014/main" id="{C1B28763-865B-4047-86E3-058B6C67CAEE}"/>
                  </a:ext>
                </a:extLst>
              </p:cNvPr>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53" name="Freeform 28">
                <a:extLst>
                  <a:ext uri="{FF2B5EF4-FFF2-40B4-BE49-F238E27FC236}">
                    <a16:creationId xmlns:a16="http://schemas.microsoft.com/office/drawing/2014/main" id="{4C1065A5-0684-46BA-B5DA-4E756EDF5847}"/>
                  </a:ext>
                </a:extLst>
              </p:cNvPr>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75">
                    <a:moveTo>
                      <a:pt x="13" y="0"/>
                    </a:moveTo>
                    <a:lnTo>
                      <a:pt x="0" y="12"/>
                    </a:lnTo>
                    <a:lnTo>
                      <a:pt x="55" y="74"/>
                    </a:lnTo>
                    <a:lnTo>
                      <a:pt x="69"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54" name="Freeform 29">
                <a:extLst>
                  <a:ext uri="{FF2B5EF4-FFF2-40B4-BE49-F238E27FC236}">
                    <a16:creationId xmlns:a16="http://schemas.microsoft.com/office/drawing/2014/main" id="{EF5A4B1F-CD9A-4B5A-ABFD-F99582D2EE27}"/>
                  </a:ext>
                </a:extLst>
              </p:cNvPr>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76">
                    <a:moveTo>
                      <a:pt x="13" y="0"/>
                    </a:moveTo>
                    <a:lnTo>
                      <a:pt x="0" y="14"/>
                    </a:lnTo>
                    <a:lnTo>
                      <a:pt x="55" y="75"/>
                    </a:lnTo>
                    <a:lnTo>
                      <a:pt x="66"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1" name="Group 30">
              <a:extLst>
                <a:ext uri="{FF2B5EF4-FFF2-40B4-BE49-F238E27FC236}">
                  <a16:creationId xmlns:a16="http://schemas.microsoft.com/office/drawing/2014/main" id="{B1426353-1A48-4C17-AEB3-5188BECBC347}"/>
                </a:ext>
              </a:extLst>
            </p:cNvPr>
            <p:cNvGrpSpPr>
              <a:grpSpLocks/>
            </p:cNvGrpSpPr>
            <p:nvPr/>
          </p:nvGrpSpPr>
          <p:grpSpPr bwMode="auto">
            <a:xfrm>
              <a:off x="1167" y="2463"/>
              <a:ext cx="156" cy="247"/>
              <a:chOff x="2407" y="2087"/>
              <a:chExt cx="192" cy="407"/>
            </a:xfrm>
          </p:grpSpPr>
          <p:sp>
            <p:nvSpPr>
              <p:cNvPr id="15" name="Freeform 31">
                <a:extLst>
                  <a:ext uri="{FF2B5EF4-FFF2-40B4-BE49-F238E27FC236}">
                    <a16:creationId xmlns:a16="http://schemas.microsoft.com/office/drawing/2014/main" id="{54A11018-0B72-459F-85B3-18107917974A}"/>
                  </a:ext>
                </a:extLst>
              </p:cNvPr>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 name="Freeform 32">
                <a:extLst>
                  <a:ext uri="{FF2B5EF4-FFF2-40B4-BE49-F238E27FC236}">
                    <a16:creationId xmlns:a16="http://schemas.microsoft.com/office/drawing/2014/main" id="{70430E70-F174-4F96-AB98-95872EA650E0}"/>
                  </a:ext>
                </a:extLst>
              </p:cNvPr>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 name="Freeform 33">
                <a:extLst>
                  <a:ext uri="{FF2B5EF4-FFF2-40B4-BE49-F238E27FC236}">
                    <a16:creationId xmlns:a16="http://schemas.microsoft.com/office/drawing/2014/main" id="{3DEBBA53-A9A5-4CF3-89B0-D793C5192FEC}"/>
                  </a:ext>
                </a:extLst>
              </p:cNvPr>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 name="Freeform 34">
                <a:extLst>
                  <a:ext uri="{FF2B5EF4-FFF2-40B4-BE49-F238E27FC236}">
                    <a16:creationId xmlns:a16="http://schemas.microsoft.com/office/drawing/2014/main" id="{EBD2C669-B106-4D15-8A90-27746E4410D8}"/>
                  </a:ext>
                </a:extLst>
              </p:cNvPr>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 name="Freeform 35">
                <a:extLst>
                  <a:ext uri="{FF2B5EF4-FFF2-40B4-BE49-F238E27FC236}">
                    <a16:creationId xmlns:a16="http://schemas.microsoft.com/office/drawing/2014/main" id="{573D0A65-3841-4D5B-8AFB-B9C700F882A2}"/>
                  </a:ext>
                </a:extLst>
              </p:cNvPr>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 name="Freeform 36">
                <a:extLst>
                  <a:ext uri="{FF2B5EF4-FFF2-40B4-BE49-F238E27FC236}">
                    <a16:creationId xmlns:a16="http://schemas.microsoft.com/office/drawing/2014/main" id="{BB7C661E-8D6D-43A0-8B0B-A9AA2C5E67E6}"/>
                  </a:ext>
                </a:extLst>
              </p:cNvPr>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1" name="Freeform 37">
                <a:extLst>
                  <a:ext uri="{FF2B5EF4-FFF2-40B4-BE49-F238E27FC236}">
                    <a16:creationId xmlns:a16="http://schemas.microsoft.com/office/drawing/2014/main" id="{44E2BD88-0BD1-475A-8EEE-31A17A435CBE}"/>
                  </a:ext>
                </a:extLst>
              </p:cNvPr>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2" name="Freeform 38">
                <a:extLst>
                  <a:ext uri="{FF2B5EF4-FFF2-40B4-BE49-F238E27FC236}">
                    <a16:creationId xmlns:a16="http://schemas.microsoft.com/office/drawing/2014/main" id="{DF5C0549-E413-4A59-B874-FAD99332F695}"/>
                  </a:ext>
                </a:extLst>
              </p:cNvPr>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3" name="Freeform 39">
                <a:extLst>
                  <a:ext uri="{FF2B5EF4-FFF2-40B4-BE49-F238E27FC236}">
                    <a16:creationId xmlns:a16="http://schemas.microsoft.com/office/drawing/2014/main" id="{C309F789-09B8-4EF1-9756-688E196A5BE3}"/>
                  </a:ext>
                </a:extLst>
              </p:cNvPr>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4" name="Freeform 40">
                <a:extLst>
                  <a:ext uri="{FF2B5EF4-FFF2-40B4-BE49-F238E27FC236}">
                    <a16:creationId xmlns:a16="http://schemas.microsoft.com/office/drawing/2014/main" id="{D9343090-F4A4-4272-894F-EF6556CF2D27}"/>
                  </a:ext>
                </a:extLst>
              </p:cNvPr>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5" name="Freeform 41">
                <a:extLst>
                  <a:ext uri="{FF2B5EF4-FFF2-40B4-BE49-F238E27FC236}">
                    <a16:creationId xmlns:a16="http://schemas.microsoft.com/office/drawing/2014/main" id="{125A1509-9D4E-42C3-B4B6-D503D8F30F42}"/>
                  </a:ext>
                </a:extLst>
              </p:cNvPr>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6" name="Freeform 42">
                <a:extLst>
                  <a:ext uri="{FF2B5EF4-FFF2-40B4-BE49-F238E27FC236}">
                    <a16:creationId xmlns:a16="http://schemas.microsoft.com/office/drawing/2014/main" id="{8014D8A3-DDFC-4530-9C68-90C9A3E01D40}"/>
                  </a:ext>
                </a:extLst>
              </p:cNvPr>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Lst>
                <a:ahLst/>
                <a:cxnLst>
                  <a:cxn ang="T6">
                    <a:pos x="T0" y="T1"/>
                  </a:cxn>
                  <a:cxn ang="T7">
                    <a:pos x="T2" y="T3"/>
                  </a:cxn>
                  <a:cxn ang="T8">
                    <a:pos x="T4" y="T5"/>
                  </a:cxn>
                </a:cxnLst>
                <a:rect l="0" t="0" r="r" b="b"/>
                <a:pathLst>
                  <a:path w="23" h="88">
                    <a:moveTo>
                      <a:pt x="0" y="0"/>
                    </a:moveTo>
                    <a:lnTo>
                      <a:pt x="22"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7" name="Freeform 43">
                <a:extLst>
                  <a:ext uri="{FF2B5EF4-FFF2-40B4-BE49-F238E27FC236}">
                    <a16:creationId xmlns:a16="http://schemas.microsoft.com/office/drawing/2014/main" id="{BD0E66FE-DE84-472B-9F89-164A3102AB70}"/>
                  </a:ext>
                </a:extLst>
              </p:cNvPr>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Lst>
                <a:ahLst/>
                <a:cxnLst>
                  <a:cxn ang="T6">
                    <a:pos x="T0" y="T1"/>
                  </a:cxn>
                  <a:cxn ang="T7">
                    <a:pos x="T2" y="T3"/>
                  </a:cxn>
                  <a:cxn ang="T8">
                    <a:pos x="T4" y="T5"/>
                  </a:cxn>
                </a:cxnLst>
                <a:rect l="0" t="0" r="r" b="b"/>
                <a:pathLst>
                  <a:path w="22" h="88">
                    <a:moveTo>
                      <a:pt x="0" y="0"/>
                    </a:moveTo>
                    <a:lnTo>
                      <a:pt x="21"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8" name="Freeform 44">
                <a:extLst>
                  <a:ext uri="{FF2B5EF4-FFF2-40B4-BE49-F238E27FC236}">
                    <a16:creationId xmlns:a16="http://schemas.microsoft.com/office/drawing/2014/main" id="{BBEBD49A-30AB-48DE-AD2D-1188BCB0B43D}"/>
                  </a:ext>
                </a:extLst>
              </p:cNvPr>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8">
                    <a:moveTo>
                      <a:pt x="5" y="0"/>
                    </a:moveTo>
                    <a:lnTo>
                      <a:pt x="21" y="1"/>
                    </a:lnTo>
                    <a:lnTo>
                      <a:pt x="16" y="87"/>
                    </a:lnTo>
                    <a:lnTo>
                      <a:pt x="0" y="84"/>
                    </a:lnTo>
                    <a:lnTo>
                      <a:pt x="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9" name="Freeform 45">
                <a:extLst>
                  <a:ext uri="{FF2B5EF4-FFF2-40B4-BE49-F238E27FC236}">
                    <a16:creationId xmlns:a16="http://schemas.microsoft.com/office/drawing/2014/main" id="{A41E4D79-C80C-4EA2-A356-47787BDD0AB4}"/>
                  </a:ext>
                </a:extLst>
              </p:cNvPr>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0" name="Freeform 46">
                <a:extLst>
                  <a:ext uri="{FF2B5EF4-FFF2-40B4-BE49-F238E27FC236}">
                    <a16:creationId xmlns:a16="http://schemas.microsoft.com/office/drawing/2014/main" id="{340CA8DC-92F6-4427-A874-413A2B83F387}"/>
                  </a:ext>
                </a:extLst>
              </p:cNvPr>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1" name="Freeform 47">
                <a:extLst>
                  <a:ext uri="{FF2B5EF4-FFF2-40B4-BE49-F238E27FC236}">
                    <a16:creationId xmlns:a16="http://schemas.microsoft.com/office/drawing/2014/main" id="{B942F6A6-A6DD-4410-AA6F-99C4B53A2F80}"/>
                  </a:ext>
                </a:extLst>
              </p:cNvPr>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2" name="Freeform 48">
                <a:extLst>
                  <a:ext uri="{FF2B5EF4-FFF2-40B4-BE49-F238E27FC236}">
                    <a16:creationId xmlns:a16="http://schemas.microsoft.com/office/drawing/2014/main" id="{7CDB4FE7-5A86-4D89-9B8A-F9D11C361066}"/>
                  </a:ext>
                </a:extLst>
              </p:cNvPr>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3" name="Freeform 49">
                <a:extLst>
                  <a:ext uri="{FF2B5EF4-FFF2-40B4-BE49-F238E27FC236}">
                    <a16:creationId xmlns:a16="http://schemas.microsoft.com/office/drawing/2014/main" id="{B05861A8-4816-484C-87B0-66BE37E2B16E}"/>
                  </a:ext>
                </a:extLst>
              </p:cNvPr>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87">
                    <a:moveTo>
                      <a:pt x="26" y="3"/>
                    </a:moveTo>
                    <a:lnTo>
                      <a:pt x="10" y="0"/>
                    </a:lnTo>
                    <a:lnTo>
                      <a:pt x="0" y="86"/>
                    </a:lnTo>
                    <a:lnTo>
                      <a:pt x="21" y="86"/>
                    </a:lnTo>
                    <a:lnTo>
                      <a:pt x="26"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4" name="Freeform 50">
                <a:extLst>
                  <a:ext uri="{FF2B5EF4-FFF2-40B4-BE49-F238E27FC236}">
                    <a16:creationId xmlns:a16="http://schemas.microsoft.com/office/drawing/2014/main" id="{038EB57A-A2C2-4BC9-9D47-99854C286574}"/>
                  </a:ext>
                </a:extLst>
              </p:cNvPr>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8">
                    <a:moveTo>
                      <a:pt x="20" y="3"/>
                    </a:moveTo>
                    <a:lnTo>
                      <a:pt x="6" y="0"/>
                    </a:lnTo>
                    <a:lnTo>
                      <a:pt x="0" y="86"/>
                    </a:lnTo>
                    <a:lnTo>
                      <a:pt x="14" y="87"/>
                    </a:lnTo>
                    <a:lnTo>
                      <a:pt x="20"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sp>
          <p:nvSpPr>
            <p:cNvPr id="12" name="Freeform 51">
              <a:extLst>
                <a:ext uri="{FF2B5EF4-FFF2-40B4-BE49-F238E27FC236}">
                  <a16:creationId xmlns:a16="http://schemas.microsoft.com/office/drawing/2014/main" id="{7A98A7B9-DA6D-4810-8C04-D53A3D60B3FE}"/>
                </a:ext>
              </a:extLst>
            </p:cNvPr>
            <p:cNvSpPr>
              <a:spLocks/>
            </p:cNvSpPr>
            <p:nvPr/>
          </p:nvSpPr>
          <p:spPr bwMode="auto">
            <a:xfrm>
              <a:off x="1192" y="2364"/>
              <a:ext cx="228" cy="177"/>
            </a:xfrm>
            <a:custGeom>
              <a:avLst/>
              <a:gdLst>
                <a:gd name="T0" fmla="*/ 37 w 280"/>
                <a:gd name="T1" fmla="*/ 27 h 290"/>
                <a:gd name="T2" fmla="*/ 22 w 280"/>
                <a:gd name="T3" fmla="*/ 21 h 290"/>
                <a:gd name="T4" fmla="*/ 43 w 280"/>
                <a:gd name="T5" fmla="*/ 19 h 290"/>
                <a:gd name="T6" fmla="*/ 27 w 280"/>
                <a:gd name="T7" fmla="*/ 0 h 290"/>
                <a:gd name="T8" fmla="*/ 66 w 280"/>
                <a:gd name="T9" fmla="*/ 14 h 290"/>
                <a:gd name="T10" fmla="*/ 68 w 280"/>
                <a:gd name="T11" fmla="*/ 2 h 290"/>
                <a:gd name="T12" fmla="*/ 82 w 280"/>
                <a:gd name="T13" fmla="*/ 13 h 290"/>
                <a:gd name="T14" fmla="*/ 114 w 280"/>
                <a:gd name="T15" fmla="*/ 3 h 290"/>
                <a:gd name="T16" fmla="*/ 106 w 280"/>
                <a:gd name="T17" fmla="*/ 21 h 290"/>
                <a:gd name="T18" fmla="*/ 127 w 280"/>
                <a:gd name="T19" fmla="*/ 22 h 290"/>
                <a:gd name="T20" fmla="*/ 109 w 280"/>
                <a:gd name="T21" fmla="*/ 29 h 290"/>
                <a:gd name="T22" fmla="*/ 151 w 280"/>
                <a:gd name="T23" fmla="*/ 43 h 290"/>
                <a:gd name="T24" fmla="*/ 106 w 280"/>
                <a:gd name="T25" fmla="*/ 43 h 290"/>
                <a:gd name="T26" fmla="*/ 117 w 280"/>
                <a:gd name="T27" fmla="*/ 53 h 290"/>
                <a:gd name="T28" fmla="*/ 89 w 280"/>
                <a:gd name="T29" fmla="*/ 46 h 290"/>
                <a:gd name="T30" fmla="*/ 77 w 280"/>
                <a:gd name="T31" fmla="*/ 65 h 290"/>
                <a:gd name="T32" fmla="*/ 62 w 280"/>
                <a:gd name="T33" fmla="*/ 48 h 290"/>
                <a:gd name="T34" fmla="*/ 47 w 280"/>
                <a:gd name="T35" fmla="*/ 54 h 290"/>
                <a:gd name="T36" fmla="*/ 54 w 280"/>
                <a:gd name="T37" fmla="*/ 40 h 290"/>
                <a:gd name="T38" fmla="*/ 0 w 280"/>
                <a:gd name="T39" fmla="*/ 38 h 290"/>
                <a:gd name="T40" fmla="*/ 37 w 280"/>
                <a:gd name="T41" fmla="*/ 27 h 2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0" h="290">
                  <a:moveTo>
                    <a:pt x="69" y="119"/>
                  </a:moveTo>
                  <a:lnTo>
                    <a:pt x="40" y="94"/>
                  </a:lnTo>
                  <a:lnTo>
                    <a:pt x="80" y="84"/>
                  </a:lnTo>
                  <a:lnTo>
                    <a:pt x="50" y="0"/>
                  </a:lnTo>
                  <a:lnTo>
                    <a:pt x="123" y="61"/>
                  </a:lnTo>
                  <a:lnTo>
                    <a:pt x="127" y="8"/>
                  </a:lnTo>
                  <a:lnTo>
                    <a:pt x="152" y="59"/>
                  </a:lnTo>
                  <a:lnTo>
                    <a:pt x="211" y="14"/>
                  </a:lnTo>
                  <a:lnTo>
                    <a:pt x="196" y="94"/>
                  </a:lnTo>
                  <a:lnTo>
                    <a:pt x="234" y="96"/>
                  </a:lnTo>
                  <a:lnTo>
                    <a:pt x="203" y="129"/>
                  </a:lnTo>
                  <a:lnTo>
                    <a:pt x="279" y="191"/>
                  </a:lnTo>
                  <a:lnTo>
                    <a:pt x="196" y="187"/>
                  </a:lnTo>
                  <a:lnTo>
                    <a:pt x="217" y="232"/>
                  </a:lnTo>
                  <a:lnTo>
                    <a:pt x="165" y="201"/>
                  </a:lnTo>
                  <a:lnTo>
                    <a:pt x="142" y="289"/>
                  </a:lnTo>
                  <a:lnTo>
                    <a:pt x="114" y="211"/>
                  </a:lnTo>
                  <a:lnTo>
                    <a:pt x="87" y="240"/>
                  </a:lnTo>
                  <a:lnTo>
                    <a:pt x="99" y="176"/>
                  </a:lnTo>
                  <a:lnTo>
                    <a:pt x="0" y="168"/>
                  </a:lnTo>
                  <a:lnTo>
                    <a:pt x="69" y="119"/>
                  </a:lnTo>
                </a:path>
              </a:pathLst>
            </a:custGeom>
            <a:solidFill>
              <a:schemeClr val="accent2"/>
            </a:solidFill>
            <a:ln w="12700" cap="rnd" cmpd="sng">
              <a:solidFill>
                <a:srgbClr val="FC2F28"/>
              </a:solidFill>
              <a:prstDash val="solid"/>
              <a:round/>
              <a:headEnd type="none" w="med" len="med"/>
              <a:tailEnd type="none" w="med" len="med"/>
            </a:ln>
            <a:effectLst>
              <a:outerShdw dist="35921" dir="2700000" algn="ctr" rotWithShape="0">
                <a:schemeClr val="tx1"/>
              </a:outerShdw>
            </a:effectLst>
          </p:spPr>
          <p:txBody>
            <a:bodyPr/>
            <a:lstStyle/>
            <a:p>
              <a:endParaRPr lang="zh-CN" altLang="en-US"/>
            </a:p>
          </p:txBody>
        </p:sp>
        <p:pic>
          <p:nvPicPr>
            <p:cNvPr id="13" name="Picture 52">
              <a:extLst>
                <a:ext uri="{FF2B5EF4-FFF2-40B4-BE49-F238E27FC236}">
                  <a16:creationId xmlns:a16="http://schemas.microsoft.com/office/drawing/2014/main" id="{997B5A00-359C-438F-981D-C480E75A4798}"/>
                </a:ext>
              </a:extLst>
            </p:cNvPr>
            <p:cNvPicPr>
              <a:picLocks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457" y="2656"/>
              <a:ext cx="315" cy="304"/>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4" name="Picture 53">
              <a:extLst>
                <a:ext uri="{FF2B5EF4-FFF2-40B4-BE49-F238E27FC236}">
                  <a16:creationId xmlns:a16="http://schemas.microsoft.com/office/drawing/2014/main" id="{6D8D9A9F-75D1-4B0F-AC7B-8A779D5EFD3E}"/>
                </a:ext>
              </a:extLst>
            </p:cNvPr>
            <p:cNvPicPr>
              <a:picLocks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60" y="3115"/>
              <a:ext cx="315" cy="316"/>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grpSp>
      <p:grpSp>
        <p:nvGrpSpPr>
          <p:cNvPr id="55" name="Group 196">
            <a:extLst>
              <a:ext uri="{FF2B5EF4-FFF2-40B4-BE49-F238E27FC236}">
                <a16:creationId xmlns:a16="http://schemas.microsoft.com/office/drawing/2014/main" id="{0390CCB8-FEED-4AF3-8DBD-FB5748BDD2DF}"/>
              </a:ext>
            </a:extLst>
          </p:cNvPr>
          <p:cNvGrpSpPr>
            <a:grpSpLocks/>
          </p:cNvGrpSpPr>
          <p:nvPr/>
        </p:nvGrpSpPr>
        <p:grpSpPr bwMode="auto">
          <a:xfrm>
            <a:off x="5822042" y="3674006"/>
            <a:ext cx="4176713" cy="1368425"/>
            <a:chOff x="2426" y="1706"/>
            <a:chExt cx="2994" cy="998"/>
          </a:xfrm>
        </p:grpSpPr>
        <p:grpSp>
          <p:nvGrpSpPr>
            <p:cNvPr id="56" name="Group 107">
              <a:extLst>
                <a:ext uri="{FF2B5EF4-FFF2-40B4-BE49-F238E27FC236}">
                  <a16:creationId xmlns:a16="http://schemas.microsoft.com/office/drawing/2014/main" id="{82D06C8B-70D3-44C0-9C14-2332D68E8525}"/>
                </a:ext>
              </a:extLst>
            </p:cNvPr>
            <p:cNvGrpSpPr>
              <a:grpSpLocks/>
            </p:cNvGrpSpPr>
            <p:nvPr/>
          </p:nvGrpSpPr>
          <p:grpSpPr bwMode="auto">
            <a:xfrm>
              <a:off x="2608" y="1706"/>
              <a:ext cx="544" cy="643"/>
              <a:chOff x="2967" y="2733"/>
              <a:chExt cx="789" cy="870"/>
            </a:xfrm>
          </p:grpSpPr>
          <p:grpSp>
            <p:nvGrpSpPr>
              <p:cNvPr id="118" name="Group 108">
                <a:extLst>
                  <a:ext uri="{FF2B5EF4-FFF2-40B4-BE49-F238E27FC236}">
                    <a16:creationId xmlns:a16="http://schemas.microsoft.com/office/drawing/2014/main" id="{096F5743-D073-4C8F-B900-FEB09D4E1FE5}"/>
                  </a:ext>
                </a:extLst>
              </p:cNvPr>
              <p:cNvGrpSpPr>
                <a:grpSpLocks/>
              </p:cNvGrpSpPr>
              <p:nvPr/>
            </p:nvGrpSpPr>
            <p:grpSpPr bwMode="auto">
              <a:xfrm>
                <a:off x="2967" y="3191"/>
                <a:ext cx="763" cy="412"/>
                <a:chOff x="1929" y="1343"/>
                <a:chExt cx="763" cy="412"/>
              </a:xfrm>
            </p:grpSpPr>
            <p:sp>
              <p:nvSpPr>
                <p:cNvPr id="131" name="Freeform 109">
                  <a:extLst>
                    <a:ext uri="{FF2B5EF4-FFF2-40B4-BE49-F238E27FC236}">
                      <a16:creationId xmlns:a16="http://schemas.microsoft.com/office/drawing/2014/main" id="{0A90301D-CD53-46F0-950D-8E4CF8D3B41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32" name="Freeform 110">
                  <a:extLst>
                    <a:ext uri="{FF2B5EF4-FFF2-40B4-BE49-F238E27FC236}">
                      <a16:creationId xmlns:a16="http://schemas.microsoft.com/office/drawing/2014/main" id="{2150F756-6999-42D5-B7D1-D8FACCAE9139}"/>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33" name="Freeform 111">
                  <a:extLst>
                    <a:ext uri="{FF2B5EF4-FFF2-40B4-BE49-F238E27FC236}">
                      <a16:creationId xmlns:a16="http://schemas.microsoft.com/office/drawing/2014/main" id="{9AB2A9D0-AF6F-4C1A-B249-5CA9E5169198}"/>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34" name="Freeform 112">
                  <a:extLst>
                    <a:ext uri="{FF2B5EF4-FFF2-40B4-BE49-F238E27FC236}">
                      <a16:creationId xmlns:a16="http://schemas.microsoft.com/office/drawing/2014/main" id="{CA17D828-99BB-497B-BFB0-B8621593E15D}"/>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35" name="Freeform 113">
                  <a:extLst>
                    <a:ext uri="{FF2B5EF4-FFF2-40B4-BE49-F238E27FC236}">
                      <a16:creationId xmlns:a16="http://schemas.microsoft.com/office/drawing/2014/main" id="{DC5AE5CE-7489-4EE8-8CFF-B8CF3C5DCAD4}"/>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114">
                  <a:extLst>
                    <a:ext uri="{FF2B5EF4-FFF2-40B4-BE49-F238E27FC236}">
                      <a16:creationId xmlns:a16="http://schemas.microsoft.com/office/drawing/2014/main" id="{DA1698EF-5000-4FFE-A69D-6B1312500376}"/>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37" name="Line 115">
                  <a:extLst>
                    <a:ext uri="{FF2B5EF4-FFF2-40B4-BE49-F238E27FC236}">
                      <a16:creationId xmlns:a16="http://schemas.microsoft.com/office/drawing/2014/main" id="{1C588F54-0889-4D06-B7C4-78CD728651AC}"/>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38" name="Line 116">
                  <a:extLst>
                    <a:ext uri="{FF2B5EF4-FFF2-40B4-BE49-F238E27FC236}">
                      <a16:creationId xmlns:a16="http://schemas.microsoft.com/office/drawing/2014/main" id="{BD8E07F8-6BC2-4398-95F4-29D8B2281BB8}"/>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39" name="Freeform 117">
                  <a:extLst>
                    <a:ext uri="{FF2B5EF4-FFF2-40B4-BE49-F238E27FC236}">
                      <a16:creationId xmlns:a16="http://schemas.microsoft.com/office/drawing/2014/main" id="{5058CD01-B231-4403-8EB8-0A970CE79DB3}"/>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40" name="Line 118">
                  <a:extLst>
                    <a:ext uri="{FF2B5EF4-FFF2-40B4-BE49-F238E27FC236}">
                      <a16:creationId xmlns:a16="http://schemas.microsoft.com/office/drawing/2014/main" id="{6204E0B2-ACA0-4F2A-A09B-432795C58797}"/>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41" name="Line 119">
                  <a:extLst>
                    <a:ext uri="{FF2B5EF4-FFF2-40B4-BE49-F238E27FC236}">
                      <a16:creationId xmlns:a16="http://schemas.microsoft.com/office/drawing/2014/main" id="{023CEF6B-1221-4903-9846-61491EEACE90}"/>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42" name="Line 120">
                  <a:extLst>
                    <a:ext uri="{FF2B5EF4-FFF2-40B4-BE49-F238E27FC236}">
                      <a16:creationId xmlns:a16="http://schemas.microsoft.com/office/drawing/2014/main" id="{51790154-CDBE-41B3-BB9E-0594D90CD5EE}"/>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43" name="Line 121">
                  <a:extLst>
                    <a:ext uri="{FF2B5EF4-FFF2-40B4-BE49-F238E27FC236}">
                      <a16:creationId xmlns:a16="http://schemas.microsoft.com/office/drawing/2014/main" id="{611E23D2-560B-405C-87F6-970115C634EA}"/>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44" name="Freeform 122">
                  <a:extLst>
                    <a:ext uri="{FF2B5EF4-FFF2-40B4-BE49-F238E27FC236}">
                      <a16:creationId xmlns:a16="http://schemas.microsoft.com/office/drawing/2014/main" id="{C1AFDEA5-CE0E-4D15-B4C2-5745B6147A2A}"/>
                    </a:ext>
                  </a:extLst>
                </p:cNvPr>
                <p:cNvSpPr>
                  <a:spLocks/>
                </p:cNvSpPr>
                <p:nvPr/>
              </p:nvSpPr>
              <p:spPr bwMode="auto">
                <a:xfrm>
                  <a:off x="2192"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119" name="Group 123">
                <a:extLst>
                  <a:ext uri="{FF2B5EF4-FFF2-40B4-BE49-F238E27FC236}">
                    <a16:creationId xmlns:a16="http://schemas.microsoft.com/office/drawing/2014/main" id="{134DBF4E-A472-4B19-BB2D-4527AB86D34C}"/>
                  </a:ext>
                </a:extLst>
              </p:cNvPr>
              <p:cNvGrpSpPr>
                <a:grpSpLocks/>
              </p:cNvGrpSpPr>
              <p:nvPr/>
            </p:nvGrpSpPr>
            <p:grpSpPr bwMode="auto">
              <a:xfrm>
                <a:off x="3042" y="2733"/>
                <a:ext cx="714" cy="672"/>
                <a:chOff x="2004" y="885"/>
                <a:chExt cx="714" cy="672"/>
              </a:xfrm>
            </p:grpSpPr>
            <p:sp>
              <p:nvSpPr>
                <p:cNvPr id="120" name="Freeform 124">
                  <a:extLst>
                    <a:ext uri="{FF2B5EF4-FFF2-40B4-BE49-F238E27FC236}">
                      <a16:creationId xmlns:a16="http://schemas.microsoft.com/office/drawing/2014/main" id="{F8D903C9-1B43-4D87-9E35-D427DDF1E33F}"/>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121" name="Freeform 125">
                  <a:extLst>
                    <a:ext uri="{FF2B5EF4-FFF2-40B4-BE49-F238E27FC236}">
                      <a16:creationId xmlns:a16="http://schemas.microsoft.com/office/drawing/2014/main" id="{0EDDF2CD-3095-4DEA-8319-80F83998F113}"/>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122" name="Oval 126">
                  <a:extLst>
                    <a:ext uri="{FF2B5EF4-FFF2-40B4-BE49-F238E27FC236}">
                      <a16:creationId xmlns:a16="http://schemas.microsoft.com/office/drawing/2014/main" id="{701D0B7D-F799-4BED-94FF-DE9F799F8574}"/>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23" name="Freeform 127">
                  <a:extLst>
                    <a:ext uri="{FF2B5EF4-FFF2-40B4-BE49-F238E27FC236}">
                      <a16:creationId xmlns:a16="http://schemas.microsoft.com/office/drawing/2014/main" id="{2FC6E723-8F22-4AD7-81F1-CF98150F3565}"/>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24" name="Freeform 128">
                  <a:extLst>
                    <a:ext uri="{FF2B5EF4-FFF2-40B4-BE49-F238E27FC236}">
                      <a16:creationId xmlns:a16="http://schemas.microsoft.com/office/drawing/2014/main" id="{AE6AB01A-64DD-4BC9-AC9B-EFADF9DB725E}"/>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25" name="Freeform 129">
                  <a:extLst>
                    <a:ext uri="{FF2B5EF4-FFF2-40B4-BE49-F238E27FC236}">
                      <a16:creationId xmlns:a16="http://schemas.microsoft.com/office/drawing/2014/main" id="{E951944A-D4F2-45F6-ADF0-2B2A3BA24066}"/>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26" name="Freeform 130">
                  <a:extLst>
                    <a:ext uri="{FF2B5EF4-FFF2-40B4-BE49-F238E27FC236}">
                      <a16:creationId xmlns:a16="http://schemas.microsoft.com/office/drawing/2014/main" id="{CF68A14B-FB81-41E2-8263-B308ED313925}"/>
                    </a:ext>
                  </a:extLst>
                </p:cNvPr>
                <p:cNvSpPr>
                  <a:spLocks noChangeAspect="1"/>
                </p:cNvSpPr>
                <p:nvPr/>
              </p:nvSpPr>
              <p:spPr bwMode="auto">
                <a:xfrm>
                  <a:off x="2002"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27" name="Freeform 131">
                  <a:extLst>
                    <a:ext uri="{FF2B5EF4-FFF2-40B4-BE49-F238E27FC236}">
                      <a16:creationId xmlns:a16="http://schemas.microsoft.com/office/drawing/2014/main" id="{739B480C-D9F7-4620-B72D-F759322731E8}"/>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28" name="Freeform 132">
                  <a:extLst>
                    <a:ext uri="{FF2B5EF4-FFF2-40B4-BE49-F238E27FC236}">
                      <a16:creationId xmlns:a16="http://schemas.microsoft.com/office/drawing/2014/main" id="{FBB3DAD2-8FBE-4024-A6C0-E1A2F14FC73E}"/>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29" name="Freeform 133">
                  <a:extLst>
                    <a:ext uri="{FF2B5EF4-FFF2-40B4-BE49-F238E27FC236}">
                      <a16:creationId xmlns:a16="http://schemas.microsoft.com/office/drawing/2014/main" id="{0E557D98-DAF5-4D45-A8BD-6DFD6F2AD08C}"/>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30" name="Line 134">
                  <a:extLst>
                    <a:ext uri="{FF2B5EF4-FFF2-40B4-BE49-F238E27FC236}">
                      <a16:creationId xmlns:a16="http://schemas.microsoft.com/office/drawing/2014/main" id="{8FCCA865-73AA-4CB3-A9FA-7D92CFCD6526}"/>
                    </a:ext>
                  </a:extLst>
                </p:cNvPr>
                <p:cNvSpPr>
                  <a:spLocks noChangeShapeType="1"/>
                </p:cNvSpPr>
                <p:nvPr/>
              </p:nvSpPr>
              <p:spPr bwMode="auto">
                <a:xfrm>
                  <a:off x="2101"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57" name="Group 135">
              <a:extLst>
                <a:ext uri="{FF2B5EF4-FFF2-40B4-BE49-F238E27FC236}">
                  <a16:creationId xmlns:a16="http://schemas.microsoft.com/office/drawing/2014/main" id="{0E8C3A77-ABE7-4583-980E-DAA862DB4117}"/>
                </a:ext>
              </a:extLst>
            </p:cNvPr>
            <p:cNvGrpSpPr>
              <a:grpSpLocks/>
            </p:cNvGrpSpPr>
            <p:nvPr/>
          </p:nvGrpSpPr>
          <p:grpSpPr bwMode="auto">
            <a:xfrm>
              <a:off x="3470" y="1706"/>
              <a:ext cx="544" cy="643"/>
              <a:chOff x="2967" y="2733"/>
              <a:chExt cx="789" cy="870"/>
            </a:xfrm>
          </p:grpSpPr>
          <p:grpSp>
            <p:nvGrpSpPr>
              <p:cNvPr id="91" name="Group 136">
                <a:extLst>
                  <a:ext uri="{FF2B5EF4-FFF2-40B4-BE49-F238E27FC236}">
                    <a16:creationId xmlns:a16="http://schemas.microsoft.com/office/drawing/2014/main" id="{6512BE62-7890-436B-921F-2464F78E1048}"/>
                  </a:ext>
                </a:extLst>
              </p:cNvPr>
              <p:cNvGrpSpPr>
                <a:grpSpLocks/>
              </p:cNvGrpSpPr>
              <p:nvPr/>
            </p:nvGrpSpPr>
            <p:grpSpPr bwMode="auto">
              <a:xfrm>
                <a:off x="2967" y="3191"/>
                <a:ext cx="763" cy="412"/>
                <a:chOff x="1929" y="1343"/>
                <a:chExt cx="763" cy="412"/>
              </a:xfrm>
            </p:grpSpPr>
            <p:sp>
              <p:nvSpPr>
                <p:cNvPr id="104" name="Freeform 137">
                  <a:extLst>
                    <a:ext uri="{FF2B5EF4-FFF2-40B4-BE49-F238E27FC236}">
                      <a16:creationId xmlns:a16="http://schemas.microsoft.com/office/drawing/2014/main" id="{4C99DADF-B968-4BFF-B3B4-2B32F0661410}"/>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5" name="Freeform 138">
                  <a:extLst>
                    <a:ext uri="{FF2B5EF4-FFF2-40B4-BE49-F238E27FC236}">
                      <a16:creationId xmlns:a16="http://schemas.microsoft.com/office/drawing/2014/main" id="{11921816-4FF7-47DF-A91A-B92E9E2DF274}"/>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6" name="Freeform 139">
                  <a:extLst>
                    <a:ext uri="{FF2B5EF4-FFF2-40B4-BE49-F238E27FC236}">
                      <a16:creationId xmlns:a16="http://schemas.microsoft.com/office/drawing/2014/main" id="{FED2880B-DBCA-4548-88DE-5945C96B0233}"/>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7" name="Freeform 140">
                  <a:extLst>
                    <a:ext uri="{FF2B5EF4-FFF2-40B4-BE49-F238E27FC236}">
                      <a16:creationId xmlns:a16="http://schemas.microsoft.com/office/drawing/2014/main" id="{C55007DB-8091-4792-994A-D460CEF681FF}"/>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108" name="Freeform 141">
                  <a:extLst>
                    <a:ext uri="{FF2B5EF4-FFF2-40B4-BE49-F238E27FC236}">
                      <a16:creationId xmlns:a16="http://schemas.microsoft.com/office/drawing/2014/main" id="{5DCE9975-A510-4B0F-9C6C-4EF0A3D179B5}"/>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9" name="Freeform 142">
                  <a:extLst>
                    <a:ext uri="{FF2B5EF4-FFF2-40B4-BE49-F238E27FC236}">
                      <a16:creationId xmlns:a16="http://schemas.microsoft.com/office/drawing/2014/main" id="{37C8FBF4-99BF-4BDF-A303-22DF6636F38F}"/>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110" name="Line 143">
                  <a:extLst>
                    <a:ext uri="{FF2B5EF4-FFF2-40B4-BE49-F238E27FC236}">
                      <a16:creationId xmlns:a16="http://schemas.microsoft.com/office/drawing/2014/main" id="{303C766D-F395-4C8C-AE82-BC99DC09C368}"/>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1" name="Line 144">
                  <a:extLst>
                    <a:ext uri="{FF2B5EF4-FFF2-40B4-BE49-F238E27FC236}">
                      <a16:creationId xmlns:a16="http://schemas.microsoft.com/office/drawing/2014/main" id="{2EB48DE6-083A-4F79-8412-3DE2FFDDCC73}"/>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12" name="Freeform 145">
                  <a:extLst>
                    <a:ext uri="{FF2B5EF4-FFF2-40B4-BE49-F238E27FC236}">
                      <a16:creationId xmlns:a16="http://schemas.microsoft.com/office/drawing/2014/main" id="{0C848953-3900-4DAF-ABC1-051A5FAEA477}"/>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113" name="Line 146">
                  <a:extLst>
                    <a:ext uri="{FF2B5EF4-FFF2-40B4-BE49-F238E27FC236}">
                      <a16:creationId xmlns:a16="http://schemas.microsoft.com/office/drawing/2014/main" id="{9BD0635F-C8C6-46F8-9157-F14D1735EA87}"/>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4" name="Line 147">
                  <a:extLst>
                    <a:ext uri="{FF2B5EF4-FFF2-40B4-BE49-F238E27FC236}">
                      <a16:creationId xmlns:a16="http://schemas.microsoft.com/office/drawing/2014/main" id="{BF01D03D-DEF0-46C0-A767-9E1EE8E5A650}"/>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5" name="Line 148">
                  <a:extLst>
                    <a:ext uri="{FF2B5EF4-FFF2-40B4-BE49-F238E27FC236}">
                      <a16:creationId xmlns:a16="http://schemas.microsoft.com/office/drawing/2014/main" id="{3BA6C96A-453D-4A4B-9713-B477D0913044}"/>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6" name="Line 149">
                  <a:extLst>
                    <a:ext uri="{FF2B5EF4-FFF2-40B4-BE49-F238E27FC236}">
                      <a16:creationId xmlns:a16="http://schemas.microsoft.com/office/drawing/2014/main" id="{5A7DDD7C-B7D0-412D-9F3A-16DF904CB93A}"/>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17" name="Freeform 150">
                  <a:extLst>
                    <a:ext uri="{FF2B5EF4-FFF2-40B4-BE49-F238E27FC236}">
                      <a16:creationId xmlns:a16="http://schemas.microsoft.com/office/drawing/2014/main" id="{5D046706-0540-4EC1-BF05-2CD3A87BABA8}"/>
                    </a:ext>
                  </a:extLst>
                </p:cNvPr>
                <p:cNvSpPr>
                  <a:spLocks/>
                </p:cNvSpPr>
                <p:nvPr/>
              </p:nvSpPr>
              <p:spPr bwMode="auto">
                <a:xfrm>
                  <a:off x="2191"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92" name="Group 151">
                <a:extLst>
                  <a:ext uri="{FF2B5EF4-FFF2-40B4-BE49-F238E27FC236}">
                    <a16:creationId xmlns:a16="http://schemas.microsoft.com/office/drawing/2014/main" id="{874309CF-5236-4CE9-8716-4DEA99A53890}"/>
                  </a:ext>
                </a:extLst>
              </p:cNvPr>
              <p:cNvGrpSpPr>
                <a:grpSpLocks/>
              </p:cNvGrpSpPr>
              <p:nvPr/>
            </p:nvGrpSpPr>
            <p:grpSpPr bwMode="auto">
              <a:xfrm>
                <a:off x="3042" y="2733"/>
                <a:ext cx="714" cy="672"/>
                <a:chOff x="2004" y="885"/>
                <a:chExt cx="714" cy="672"/>
              </a:xfrm>
            </p:grpSpPr>
            <p:sp>
              <p:nvSpPr>
                <p:cNvPr id="93" name="Freeform 152">
                  <a:extLst>
                    <a:ext uri="{FF2B5EF4-FFF2-40B4-BE49-F238E27FC236}">
                      <a16:creationId xmlns:a16="http://schemas.microsoft.com/office/drawing/2014/main" id="{5F142EB5-C88B-4433-B0DC-D8149F5D7866}"/>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94" name="Freeform 153">
                  <a:extLst>
                    <a:ext uri="{FF2B5EF4-FFF2-40B4-BE49-F238E27FC236}">
                      <a16:creationId xmlns:a16="http://schemas.microsoft.com/office/drawing/2014/main" id="{F7C14D6E-BFBB-4086-A88F-A177676771AE}"/>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95" name="Oval 154">
                  <a:extLst>
                    <a:ext uri="{FF2B5EF4-FFF2-40B4-BE49-F238E27FC236}">
                      <a16:creationId xmlns:a16="http://schemas.microsoft.com/office/drawing/2014/main" id="{C91C0889-9801-459A-9F95-A07800982DEC}"/>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96" name="Freeform 155">
                  <a:extLst>
                    <a:ext uri="{FF2B5EF4-FFF2-40B4-BE49-F238E27FC236}">
                      <a16:creationId xmlns:a16="http://schemas.microsoft.com/office/drawing/2014/main" id="{9139E51E-4347-4B7C-80C2-4D29E281196E}"/>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97" name="Freeform 156">
                  <a:extLst>
                    <a:ext uri="{FF2B5EF4-FFF2-40B4-BE49-F238E27FC236}">
                      <a16:creationId xmlns:a16="http://schemas.microsoft.com/office/drawing/2014/main" id="{02AC85C5-334E-4759-AEF3-57E5A5E8DCA0}"/>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98" name="Freeform 157">
                  <a:extLst>
                    <a:ext uri="{FF2B5EF4-FFF2-40B4-BE49-F238E27FC236}">
                      <a16:creationId xmlns:a16="http://schemas.microsoft.com/office/drawing/2014/main" id="{4CBB9B22-72B4-4BC6-A032-D6C149883784}"/>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99" name="Freeform 158">
                  <a:extLst>
                    <a:ext uri="{FF2B5EF4-FFF2-40B4-BE49-F238E27FC236}">
                      <a16:creationId xmlns:a16="http://schemas.microsoft.com/office/drawing/2014/main" id="{A3335CF6-A680-4E33-AB44-DDCB9693641D}"/>
                    </a:ext>
                  </a:extLst>
                </p:cNvPr>
                <p:cNvSpPr>
                  <a:spLocks noChangeAspect="1"/>
                </p:cNvSpPr>
                <p:nvPr/>
              </p:nvSpPr>
              <p:spPr bwMode="auto">
                <a:xfrm>
                  <a:off x="1999"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100" name="Freeform 159">
                  <a:extLst>
                    <a:ext uri="{FF2B5EF4-FFF2-40B4-BE49-F238E27FC236}">
                      <a16:creationId xmlns:a16="http://schemas.microsoft.com/office/drawing/2014/main" id="{191CD138-0CC6-4339-86F1-FACE092FC2EE}"/>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101" name="Freeform 160">
                  <a:extLst>
                    <a:ext uri="{FF2B5EF4-FFF2-40B4-BE49-F238E27FC236}">
                      <a16:creationId xmlns:a16="http://schemas.microsoft.com/office/drawing/2014/main" id="{D3BD8564-BF34-4FCA-BFDA-FE315657BE07}"/>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102" name="Freeform 161">
                  <a:extLst>
                    <a:ext uri="{FF2B5EF4-FFF2-40B4-BE49-F238E27FC236}">
                      <a16:creationId xmlns:a16="http://schemas.microsoft.com/office/drawing/2014/main" id="{9378E631-C538-4DFF-8190-475F72EBFFD7}"/>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103" name="Line 162">
                  <a:extLst>
                    <a:ext uri="{FF2B5EF4-FFF2-40B4-BE49-F238E27FC236}">
                      <a16:creationId xmlns:a16="http://schemas.microsoft.com/office/drawing/2014/main" id="{06E3FA57-AF10-439F-B568-4A230C122BC9}"/>
                    </a:ext>
                  </a:extLst>
                </p:cNvPr>
                <p:cNvSpPr>
                  <a:spLocks noChangeShapeType="1"/>
                </p:cNvSpPr>
                <p:nvPr/>
              </p:nvSpPr>
              <p:spPr bwMode="auto">
                <a:xfrm>
                  <a:off x="2097"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58" name="Group 163">
              <a:extLst>
                <a:ext uri="{FF2B5EF4-FFF2-40B4-BE49-F238E27FC236}">
                  <a16:creationId xmlns:a16="http://schemas.microsoft.com/office/drawing/2014/main" id="{0F8771DF-511D-48ED-A96E-5A040B80031F}"/>
                </a:ext>
              </a:extLst>
            </p:cNvPr>
            <p:cNvGrpSpPr>
              <a:grpSpLocks/>
            </p:cNvGrpSpPr>
            <p:nvPr/>
          </p:nvGrpSpPr>
          <p:grpSpPr bwMode="auto">
            <a:xfrm>
              <a:off x="4785" y="1706"/>
              <a:ext cx="544" cy="643"/>
              <a:chOff x="2967" y="2733"/>
              <a:chExt cx="789" cy="870"/>
            </a:xfrm>
          </p:grpSpPr>
          <p:grpSp>
            <p:nvGrpSpPr>
              <p:cNvPr id="64" name="Group 164">
                <a:extLst>
                  <a:ext uri="{FF2B5EF4-FFF2-40B4-BE49-F238E27FC236}">
                    <a16:creationId xmlns:a16="http://schemas.microsoft.com/office/drawing/2014/main" id="{BBCF7E38-A3DB-431E-BDFB-EEE26805DCAA}"/>
                  </a:ext>
                </a:extLst>
              </p:cNvPr>
              <p:cNvGrpSpPr>
                <a:grpSpLocks/>
              </p:cNvGrpSpPr>
              <p:nvPr/>
            </p:nvGrpSpPr>
            <p:grpSpPr bwMode="auto">
              <a:xfrm>
                <a:off x="2967" y="3191"/>
                <a:ext cx="763" cy="412"/>
                <a:chOff x="1929" y="1343"/>
                <a:chExt cx="763" cy="412"/>
              </a:xfrm>
            </p:grpSpPr>
            <p:sp>
              <p:nvSpPr>
                <p:cNvPr id="77" name="Freeform 165">
                  <a:extLst>
                    <a:ext uri="{FF2B5EF4-FFF2-40B4-BE49-F238E27FC236}">
                      <a16:creationId xmlns:a16="http://schemas.microsoft.com/office/drawing/2014/main" id="{8F190AD0-7925-4030-9155-FB67984C810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8" name="Freeform 166">
                  <a:extLst>
                    <a:ext uri="{FF2B5EF4-FFF2-40B4-BE49-F238E27FC236}">
                      <a16:creationId xmlns:a16="http://schemas.microsoft.com/office/drawing/2014/main" id="{AAFEE0F3-C2BB-4868-9530-04981245D627}"/>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9" name="Freeform 167">
                  <a:extLst>
                    <a:ext uri="{FF2B5EF4-FFF2-40B4-BE49-F238E27FC236}">
                      <a16:creationId xmlns:a16="http://schemas.microsoft.com/office/drawing/2014/main" id="{F7ED341D-8E71-4FDF-93BE-634D821AB4EA}"/>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80" name="Freeform 168">
                  <a:extLst>
                    <a:ext uri="{FF2B5EF4-FFF2-40B4-BE49-F238E27FC236}">
                      <a16:creationId xmlns:a16="http://schemas.microsoft.com/office/drawing/2014/main" id="{389E7B99-C150-4B6D-BABD-B69F048A1D58}"/>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81" name="Freeform 169">
                  <a:extLst>
                    <a:ext uri="{FF2B5EF4-FFF2-40B4-BE49-F238E27FC236}">
                      <a16:creationId xmlns:a16="http://schemas.microsoft.com/office/drawing/2014/main" id="{D232AF6B-6675-48FD-B2DF-C3EC12F109FE}"/>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Freeform 170">
                  <a:extLst>
                    <a:ext uri="{FF2B5EF4-FFF2-40B4-BE49-F238E27FC236}">
                      <a16:creationId xmlns:a16="http://schemas.microsoft.com/office/drawing/2014/main" id="{6D3B5B7E-37BF-4036-B657-C1AFD15829FE}"/>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83" name="Line 171">
                  <a:extLst>
                    <a:ext uri="{FF2B5EF4-FFF2-40B4-BE49-F238E27FC236}">
                      <a16:creationId xmlns:a16="http://schemas.microsoft.com/office/drawing/2014/main" id="{E55AC552-302A-4176-9007-9E48CD656FAA}"/>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4" name="Line 172">
                  <a:extLst>
                    <a:ext uri="{FF2B5EF4-FFF2-40B4-BE49-F238E27FC236}">
                      <a16:creationId xmlns:a16="http://schemas.microsoft.com/office/drawing/2014/main" id="{82480EA7-E84A-44CF-AD16-E6BC83891AC7}"/>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85" name="Freeform 173">
                  <a:extLst>
                    <a:ext uri="{FF2B5EF4-FFF2-40B4-BE49-F238E27FC236}">
                      <a16:creationId xmlns:a16="http://schemas.microsoft.com/office/drawing/2014/main" id="{81F98512-349F-4377-A25A-226C699FF1AD}"/>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86" name="Line 174">
                  <a:extLst>
                    <a:ext uri="{FF2B5EF4-FFF2-40B4-BE49-F238E27FC236}">
                      <a16:creationId xmlns:a16="http://schemas.microsoft.com/office/drawing/2014/main" id="{191A0B56-344D-4BEC-8E19-7FDB4A1EE38C}"/>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7" name="Line 175">
                  <a:extLst>
                    <a:ext uri="{FF2B5EF4-FFF2-40B4-BE49-F238E27FC236}">
                      <a16:creationId xmlns:a16="http://schemas.microsoft.com/office/drawing/2014/main" id="{E6E6F81B-49C1-4CA0-9A89-1A790D407642}"/>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8" name="Line 176">
                  <a:extLst>
                    <a:ext uri="{FF2B5EF4-FFF2-40B4-BE49-F238E27FC236}">
                      <a16:creationId xmlns:a16="http://schemas.microsoft.com/office/drawing/2014/main" id="{7E22F9D0-F576-4027-BF77-DC49BCB98368}"/>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89" name="Line 177">
                  <a:extLst>
                    <a:ext uri="{FF2B5EF4-FFF2-40B4-BE49-F238E27FC236}">
                      <a16:creationId xmlns:a16="http://schemas.microsoft.com/office/drawing/2014/main" id="{8E97A59C-9E93-4519-98FB-1ED6DDEAC00F}"/>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90" name="Freeform 178">
                  <a:extLst>
                    <a:ext uri="{FF2B5EF4-FFF2-40B4-BE49-F238E27FC236}">
                      <a16:creationId xmlns:a16="http://schemas.microsoft.com/office/drawing/2014/main" id="{DF3E3FC3-6BDE-4BB7-BBE9-B0A998CD4670}"/>
                    </a:ext>
                  </a:extLst>
                </p:cNvPr>
                <p:cNvSpPr>
                  <a:spLocks/>
                </p:cNvSpPr>
                <p:nvPr/>
              </p:nvSpPr>
              <p:spPr bwMode="auto">
                <a:xfrm>
                  <a:off x="2191"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65" name="Group 179">
                <a:extLst>
                  <a:ext uri="{FF2B5EF4-FFF2-40B4-BE49-F238E27FC236}">
                    <a16:creationId xmlns:a16="http://schemas.microsoft.com/office/drawing/2014/main" id="{2F425641-4FD6-478D-9537-60DFE4CAF42E}"/>
                  </a:ext>
                </a:extLst>
              </p:cNvPr>
              <p:cNvGrpSpPr>
                <a:grpSpLocks/>
              </p:cNvGrpSpPr>
              <p:nvPr/>
            </p:nvGrpSpPr>
            <p:grpSpPr bwMode="auto">
              <a:xfrm>
                <a:off x="3042" y="2733"/>
                <a:ext cx="714" cy="672"/>
                <a:chOff x="2004" y="885"/>
                <a:chExt cx="714" cy="672"/>
              </a:xfrm>
            </p:grpSpPr>
            <p:sp>
              <p:nvSpPr>
                <p:cNvPr id="66" name="Freeform 180">
                  <a:extLst>
                    <a:ext uri="{FF2B5EF4-FFF2-40B4-BE49-F238E27FC236}">
                      <a16:creationId xmlns:a16="http://schemas.microsoft.com/office/drawing/2014/main" id="{DA6E0CFC-AE5A-4226-B527-DDFC2F8E3B4F}"/>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181">
                  <a:extLst>
                    <a:ext uri="{FF2B5EF4-FFF2-40B4-BE49-F238E27FC236}">
                      <a16:creationId xmlns:a16="http://schemas.microsoft.com/office/drawing/2014/main" id="{31B13E42-2ACD-4D05-9DF5-40E3F651FA0E}"/>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68" name="Oval 182">
                  <a:extLst>
                    <a:ext uri="{FF2B5EF4-FFF2-40B4-BE49-F238E27FC236}">
                      <a16:creationId xmlns:a16="http://schemas.microsoft.com/office/drawing/2014/main" id="{9489FBF5-B62E-4693-AD86-4B5286811BD3}"/>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69" name="Freeform 183">
                  <a:extLst>
                    <a:ext uri="{FF2B5EF4-FFF2-40B4-BE49-F238E27FC236}">
                      <a16:creationId xmlns:a16="http://schemas.microsoft.com/office/drawing/2014/main" id="{6D323F43-4923-4580-B094-EE380E4A61A0}"/>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0" name="Freeform 184">
                  <a:extLst>
                    <a:ext uri="{FF2B5EF4-FFF2-40B4-BE49-F238E27FC236}">
                      <a16:creationId xmlns:a16="http://schemas.microsoft.com/office/drawing/2014/main" id="{E7B6F98C-B74B-4E80-A1DF-18A4F085F90F}"/>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1" name="Freeform 185">
                  <a:extLst>
                    <a:ext uri="{FF2B5EF4-FFF2-40B4-BE49-F238E27FC236}">
                      <a16:creationId xmlns:a16="http://schemas.microsoft.com/office/drawing/2014/main" id="{4A755284-9334-437F-9699-DC0051F214B2}"/>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2" name="Freeform 186">
                  <a:extLst>
                    <a:ext uri="{FF2B5EF4-FFF2-40B4-BE49-F238E27FC236}">
                      <a16:creationId xmlns:a16="http://schemas.microsoft.com/office/drawing/2014/main" id="{879BEBDA-D0C3-44E3-B924-90BCA4AD1BED}"/>
                    </a:ext>
                  </a:extLst>
                </p:cNvPr>
                <p:cNvSpPr>
                  <a:spLocks noChangeAspect="1"/>
                </p:cNvSpPr>
                <p:nvPr/>
              </p:nvSpPr>
              <p:spPr bwMode="auto">
                <a:xfrm>
                  <a:off x="2002"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73" name="Freeform 187">
                  <a:extLst>
                    <a:ext uri="{FF2B5EF4-FFF2-40B4-BE49-F238E27FC236}">
                      <a16:creationId xmlns:a16="http://schemas.microsoft.com/office/drawing/2014/main" id="{1910001C-BF36-4A35-84BA-E235BE87630C}"/>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74" name="Freeform 188">
                  <a:extLst>
                    <a:ext uri="{FF2B5EF4-FFF2-40B4-BE49-F238E27FC236}">
                      <a16:creationId xmlns:a16="http://schemas.microsoft.com/office/drawing/2014/main" id="{2E37229E-D8E1-4069-B79C-1718DD56B278}"/>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75" name="Freeform 189">
                  <a:extLst>
                    <a:ext uri="{FF2B5EF4-FFF2-40B4-BE49-F238E27FC236}">
                      <a16:creationId xmlns:a16="http://schemas.microsoft.com/office/drawing/2014/main" id="{1F4A2C29-1415-4C10-AC82-7C245896C764}"/>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76" name="Line 190">
                  <a:extLst>
                    <a:ext uri="{FF2B5EF4-FFF2-40B4-BE49-F238E27FC236}">
                      <a16:creationId xmlns:a16="http://schemas.microsoft.com/office/drawing/2014/main" id="{1A58EDC5-BFFC-4B56-9B6A-E978E353CAFE}"/>
                    </a:ext>
                  </a:extLst>
                </p:cNvPr>
                <p:cNvSpPr>
                  <a:spLocks noChangeShapeType="1"/>
                </p:cNvSpPr>
                <p:nvPr/>
              </p:nvSpPr>
              <p:spPr bwMode="auto">
                <a:xfrm>
                  <a:off x="2101"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59" name="Text Box 191">
              <a:extLst>
                <a:ext uri="{FF2B5EF4-FFF2-40B4-BE49-F238E27FC236}">
                  <a16:creationId xmlns:a16="http://schemas.microsoft.com/office/drawing/2014/main" id="{F36C9877-DECD-4F6E-8301-9FE8AFD771AD}"/>
                </a:ext>
              </a:extLst>
            </p:cNvPr>
            <p:cNvSpPr txBox="1">
              <a:spLocks noChangeArrowheads="1"/>
            </p:cNvSpPr>
            <p:nvPr/>
          </p:nvSpPr>
          <p:spPr bwMode="auto">
            <a:xfrm>
              <a:off x="3696" y="1888"/>
              <a:ext cx="1451" cy="33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 . . . . .</a:t>
              </a:r>
            </a:p>
          </p:txBody>
        </p:sp>
        <p:sp>
          <p:nvSpPr>
            <p:cNvPr id="60" name="Line 192">
              <a:extLst>
                <a:ext uri="{FF2B5EF4-FFF2-40B4-BE49-F238E27FC236}">
                  <a16:creationId xmlns:a16="http://schemas.microsoft.com/office/drawing/2014/main" id="{A64A6E28-BE3B-4605-8EA5-6FE2D48425DE}"/>
                </a:ext>
              </a:extLst>
            </p:cNvPr>
            <p:cNvSpPr>
              <a:spLocks noChangeShapeType="1"/>
            </p:cNvSpPr>
            <p:nvPr/>
          </p:nvSpPr>
          <p:spPr bwMode="auto">
            <a:xfrm>
              <a:off x="2835" y="2341"/>
              <a:ext cx="0" cy="363"/>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61" name="Line 193">
              <a:extLst>
                <a:ext uri="{FF2B5EF4-FFF2-40B4-BE49-F238E27FC236}">
                  <a16:creationId xmlns:a16="http://schemas.microsoft.com/office/drawing/2014/main" id="{C9C3EC82-F20D-4C4C-A417-5E708B8FC0EA}"/>
                </a:ext>
              </a:extLst>
            </p:cNvPr>
            <p:cNvSpPr>
              <a:spLocks noChangeShapeType="1"/>
            </p:cNvSpPr>
            <p:nvPr/>
          </p:nvSpPr>
          <p:spPr bwMode="auto">
            <a:xfrm>
              <a:off x="3742" y="2341"/>
              <a:ext cx="0" cy="363"/>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62" name="Line 194">
              <a:extLst>
                <a:ext uri="{FF2B5EF4-FFF2-40B4-BE49-F238E27FC236}">
                  <a16:creationId xmlns:a16="http://schemas.microsoft.com/office/drawing/2014/main" id="{AB1B8C74-4E62-4A2F-AEF0-AB651CB48D20}"/>
                </a:ext>
              </a:extLst>
            </p:cNvPr>
            <p:cNvSpPr>
              <a:spLocks noChangeShapeType="1"/>
            </p:cNvSpPr>
            <p:nvPr/>
          </p:nvSpPr>
          <p:spPr bwMode="auto">
            <a:xfrm>
              <a:off x="5057" y="2341"/>
              <a:ext cx="0" cy="363"/>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63" name="Line 195">
              <a:extLst>
                <a:ext uri="{FF2B5EF4-FFF2-40B4-BE49-F238E27FC236}">
                  <a16:creationId xmlns:a16="http://schemas.microsoft.com/office/drawing/2014/main" id="{45161DDB-ED7D-4843-A36B-7B1A9E237700}"/>
                </a:ext>
              </a:extLst>
            </p:cNvPr>
            <p:cNvSpPr>
              <a:spLocks noChangeShapeType="1"/>
            </p:cNvSpPr>
            <p:nvPr/>
          </p:nvSpPr>
          <p:spPr bwMode="auto">
            <a:xfrm>
              <a:off x="2426" y="2704"/>
              <a:ext cx="2994" cy="0"/>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grpSp>
      <p:sp>
        <p:nvSpPr>
          <p:cNvPr id="145" name="Line 227">
            <a:extLst>
              <a:ext uri="{FF2B5EF4-FFF2-40B4-BE49-F238E27FC236}">
                <a16:creationId xmlns:a16="http://schemas.microsoft.com/office/drawing/2014/main" id="{7A4504C3-ABBF-4ED5-B785-303F4A11A315}"/>
              </a:ext>
            </a:extLst>
          </p:cNvPr>
          <p:cNvSpPr>
            <a:spLocks noChangeShapeType="1"/>
          </p:cNvSpPr>
          <p:nvPr/>
        </p:nvSpPr>
        <p:spPr bwMode="auto">
          <a:xfrm>
            <a:off x="6542767" y="4609043"/>
            <a:ext cx="0" cy="360363"/>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6" name="Line 229">
            <a:extLst>
              <a:ext uri="{FF2B5EF4-FFF2-40B4-BE49-F238E27FC236}">
                <a16:creationId xmlns:a16="http://schemas.microsoft.com/office/drawing/2014/main" id="{0F2CC61E-425E-4726-BC29-75E660F562CC}"/>
              </a:ext>
            </a:extLst>
          </p:cNvPr>
          <p:cNvSpPr>
            <a:spLocks noChangeShapeType="1"/>
          </p:cNvSpPr>
          <p:nvPr/>
        </p:nvSpPr>
        <p:spPr bwMode="auto">
          <a:xfrm>
            <a:off x="7838167" y="4609043"/>
            <a:ext cx="0" cy="360363"/>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7" name="Line 231">
            <a:extLst>
              <a:ext uri="{FF2B5EF4-FFF2-40B4-BE49-F238E27FC236}">
                <a16:creationId xmlns:a16="http://schemas.microsoft.com/office/drawing/2014/main" id="{591B14D9-F2A3-45FE-B28D-7C41191A355B}"/>
              </a:ext>
            </a:extLst>
          </p:cNvPr>
          <p:cNvSpPr>
            <a:spLocks noChangeShapeType="1"/>
          </p:cNvSpPr>
          <p:nvPr/>
        </p:nvSpPr>
        <p:spPr bwMode="auto">
          <a:xfrm flipV="1">
            <a:off x="6758667" y="4537606"/>
            <a:ext cx="0" cy="360362"/>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8" name="Line 234">
            <a:extLst>
              <a:ext uri="{FF2B5EF4-FFF2-40B4-BE49-F238E27FC236}">
                <a16:creationId xmlns:a16="http://schemas.microsoft.com/office/drawing/2014/main" id="{8A6317CA-AB1F-4B0F-AED6-BBBAE392E340}"/>
              </a:ext>
            </a:extLst>
          </p:cNvPr>
          <p:cNvSpPr>
            <a:spLocks noChangeShapeType="1"/>
          </p:cNvSpPr>
          <p:nvPr/>
        </p:nvSpPr>
        <p:spPr bwMode="auto">
          <a:xfrm>
            <a:off x="8414430" y="5185306"/>
            <a:ext cx="360362" cy="0"/>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49" name="Line 235">
            <a:extLst>
              <a:ext uri="{FF2B5EF4-FFF2-40B4-BE49-F238E27FC236}">
                <a16:creationId xmlns:a16="http://schemas.microsoft.com/office/drawing/2014/main" id="{8EFC7D67-7923-4236-A225-FCDFB204466C}"/>
              </a:ext>
            </a:extLst>
          </p:cNvPr>
          <p:cNvSpPr>
            <a:spLocks noChangeShapeType="1"/>
          </p:cNvSpPr>
          <p:nvPr/>
        </p:nvSpPr>
        <p:spPr bwMode="auto">
          <a:xfrm flipV="1">
            <a:off x="9638392" y="4610631"/>
            <a:ext cx="0" cy="358775"/>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50" name="Text Box 236">
            <a:extLst>
              <a:ext uri="{FF2B5EF4-FFF2-40B4-BE49-F238E27FC236}">
                <a16:creationId xmlns:a16="http://schemas.microsoft.com/office/drawing/2014/main" id="{FE1D2E1F-D4C9-4F71-901B-E1B60C8DA7E6}"/>
              </a:ext>
            </a:extLst>
          </p:cNvPr>
          <p:cNvSpPr txBox="1">
            <a:spLocks noChangeArrowheads="1"/>
          </p:cNvSpPr>
          <p:nvPr/>
        </p:nvSpPr>
        <p:spPr bwMode="auto">
          <a:xfrm>
            <a:off x="5966505" y="3169181"/>
            <a:ext cx="11509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主机</a:t>
            </a:r>
            <a:r>
              <a:rPr lang="en-US" altLang="zh-CN" sz="1800"/>
              <a:t>A</a:t>
            </a:r>
          </a:p>
        </p:txBody>
      </p:sp>
      <p:sp>
        <p:nvSpPr>
          <p:cNvPr id="151" name="Text Box 237">
            <a:extLst>
              <a:ext uri="{FF2B5EF4-FFF2-40B4-BE49-F238E27FC236}">
                <a16:creationId xmlns:a16="http://schemas.microsoft.com/office/drawing/2014/main" id="{75E6AE95-891E-4B02-B3B1-EDEAB7411C61}"/>
              </a:ext>
            </a:extLst>
          </p:cNvPr>
          <p:cNvSpPr txBox="1">
            <a:spLocks noChangeArrowheads="1"/>
          </p:cNvSpPr>
          <p:nvPr/>
        </p:nvSpPr>
        <p:spPr bwMode="auto">
          <a:xfrm>
            <a:off x="7117442" y="3169181"/>
            <a:ext cx="1150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主机</a:t>
            </a:r>
            <a:r>
              <a:rPr lang="en-US" altLang="zh-CN" sz="1800"/>
              <a:t>B</a:t>
            </a:r>
          </a:p>
        </p:txBody>
      </p:sp>
      <p:sp>
        <p:nvSpPr>
          <p:cNvPr id="152" name="Text Box 238">
            <a:extLst>
              <a:ext uri="{FF2B5EF4-FFF2-40B4-BE49-F238E27FC236}">
                <a16:creationId xmlns:a16="http://schemas.microsoft.com/office/drawing/2014/main" id="{961AC9B2-13FA-40B2-B5E1-36641CB82C85}"/>
              </a:ext>
            </a:extLst>
          </p:cNvPr>
          <p:cNvSpPr txBox="1">
            <a:spLocks noChangeArrowheads="1"/>
          </p:cNvSpPr>
          <p:nvPr/>
        </p:nvSpPr>
        <p:spPr bwMode="auto">
          <a:xfrm>
            <a:off x="8990692" y="3169181"/>
            <a:ext cx="1150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主机</a:t>
            </a:r>
            <a:r>
              <a:rPr lang="en-US" altLang="zh-CN" sz="1800"/>
              <a:t>C</a:t>
            </a:r>
          </a:p>
        </p:txBody>
      </p:sp>
      <p:sp>
        <p:nvSpPr>
          <p:cNvPr id="153" name="Text Box 240">
            <a:extLst>
              <a:ext uri="{FF2B5EF4-FFF2-40B4-BE49-F238E27FC236}">
                <a16:creationId xmlns:a16="http://schemas.microsoft.com/office/drawing/2014/main" id="{72616E4F-6F2C-484E-A392-16822E53DB19}"/>
              </a:ext>
            </a:extLst>
          </p:cNvPr>
          <p:cNvSpPr txBox="1">
            <a:spLocks noChangeArrowheads="1"/>
          </p:cNvSpPr>
          <p:nvPr/>
        </p:nvSpPr>
        <p:spPr bwMode="auto">
          <a:xfrm>
            <a:off x="7477805" y="5545668"/>
            <a:ext cx="1150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1800"/>
              <a:t>冲突域</a:t>
            </a:r>
          </a:p>
        </p:txBody>
      </p:sp>
    </p:spTree>
    <p:extLst>
      <p:ext uri="{BB962C8B-B14F-4D97-AF65-F5344CB8AC3E}">
        <p14:creationId xmlns:p14="http://schemas.microsoft.com/office/powerpoint/2010/main" val="15292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blinds(horizontal)">
                                      <p:cBhvr>
                                        <p:cTn id="7" dur="500"/>
                                        <p:tgtEl>
                                          <p:spTgt spid="145"/>
                                        </p:tgtEl>
                                      </p:cBhvr>
                                    </p:animEffect>
                                  </p:childTnLst>
                                </p:cTn>
                              </p:par>
                              <p:par>
                                <p:cTn id="8" presetID="3" presetClass="entr" presetSubtype="1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blinds(horizontal)">
                                      <p:cBhvr>
                                        <p:cTn id="10" dur="500"/>
                                        <p:tgtEl>
                                          <p:spTgt spid="14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animEffect transition="in" filter="blinds(horizontal)">
                                      <p:cBhvr>
                                        <p:cTn id="15" dur="500"/>
                                        <p:tgtEl>
                                          <p:spTgt spid="1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46"/>
                                        </p:tgtEl>
                                      </p:cBhvr>
                                    </p:animEffect>
                                    <p:set>
                                      <p:cBhvr>
                                        <p:cTn id="20" dur="1" fill="hold">
                                          <p:stCondLst>
                                            <p:cond delay="499"/>
                                          </p:stCondLst>
                                        </p:cTn>
                                        <p:tgtEl>
                                          <p:spTgt spid="146"/>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blinds(horizontal)">
                                      <p:cBhvr>
                                        <p:cTn id="23" dur="500"/>
                                        <p:tgtEl>
                                          <p:spTgt spid="1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48"/>
                                        </p:tgtEl>
                                      </p:cBhvr>
                                    </p:animEffect>
                                    <p:set>
                                      <p:cBhvr>
                                        <p:cTn id="28" dur="1" fill="hold">
                                          <p:stCondLst>
                                            <p:cond delay="499"/>
                                          </p:stCondLst>
                                        </p:cTn>
                                        <p:tgtEl>
                                          <p:spTgt spid="148"/>
                                        </p:tgtEl>
                                        <p:attrNameLst>
                                          <p:attrName>style.visibility</p:attrName>
                                        </p:attrNameLst>
                                      </p:cBhvr>
                                      <p:to>
                                        <p:strVal val="hidden"/>
                                      </p:to>
                                    </p:set>
                                  </p:childTnLst>
                                </p:cTn>
                              </p:par>
                              <p:par>
                                <p:cTn id="29" presetID="3" presetClass="entr" presetSubtype="1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blinds(horizontal)">
                                      <p:cBhvr>
                                        <p:cTn id="31" dur="500"/>
                                        <p:tgtEl>
                                          <p:spTgt spid="149"/>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edge">
                                      <p:cBhvr>
                                        <p:cTn id="36" dur="2000"/>
                                        <p:tgtEl>
                                          <p:spTgt spid="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6F4E7-164E-4818-826B-CE6052F9FEB2}"/>
              </a:ext>
            </a:extLst>
          </p:cNvPr>
          <p:cNvSpPr>
            <a:spLocks noGrp="1"/>
          </p:cNvSpPr>
          <p:nvPr>
            <p:ph type="title"/>
          </p:nvPr>
        </p:nvSpPr>
        <p:spPr/>
        <p:txBody>
          <a:bodyPr/>
          <a:lstStyle/>
          <a:p>
            <a:r>
              <a:rPr lang="zh-CN" altLang="en-US" dirty="0"/>
              <a:t>分割冲突域</a:t>
            </a:r>
          </a:p>
        </p:txBody>
      </p:sp>
      <p:sp>
        <p:nvSpPr>
          <p:cNvPr id="3" name="内容占位符 2">
            <a:extLst>
              <a:ext uri="{FF2B5EF4-FFF2-40B4-BE49-F238E27FC236}">
                <a16:creationId xmlns:a16="http://schemas.microsoft.com/office/drawing/2014/main" id="{085038EE-C70E-4169-9A31-3FB06529DE43}"/>
              </a:ext>
            </a:extLst>
          </p:cNvPr>
          <p:cNvSpPr>
            <a:spLocks noGrp="1"/>
          </p:cNvSpPr>
          <p:nvPr>
            <p:ph idx="1"/>
          </p:nvPr>
        </p:nvSpPr>
        <p:spPr/>
        <p:txBody>
          <a:bodyPr>
            <a:normAutofit/>
          </a:bodyPr>
          <a:lstStyle/>
          <a:p>
            <a:pPr>
              <a:lnSpc>
                <a:spcPct val="100000"/>
              </a:lnSpc>
              <a:buFont typeface="Wingdings" panose="05000000000000000000" pitchFamily="2" charset="2"/>
              <a:buChar char="Ø"/>
            </a:pPr>
            <a:r>
              <a:rPr lang="zh-CN" altLang="en-US" sz="2400" dirty="0"/>
              <a:t>为了提高传输效率，分割冲突域</a:t>
            </a:r>
          </a:p>
          <a:p>
            <a:pPr>
              <a:lnSpc>
                <a:spcPct val="100000"/>
              </a:lnSpc>
              <a:buFont typeface="Wingdings" panose="05000000000000000000" pitchFamily="2" charset="2"/>
              <a:buChar char="Ø"/>
            </a:pPr>
            <a:endParaRPr lang="zh-CN" altLang="zh-CN" sz="2400" dirty="0"/>
          </a:p>
        </p:txBody>
      </p:sp>
      <p:sp>
        <p:nvSpPr>
          <p:cNvPr id="154" name="Oval 255">
            <a:extLst>
              <a:ext uri="{FF2B5EF4-FFF2-40B4-BE49-F238E27FC236}">
                <a16:creationId xmlns:a16="http://schemas.microsoft.com/office/drawing/2014/main" id="{2A6E4A8C-8E4D-44EA-9020-9DED0B3D7C6F}"/>
              </a:ext>
            </a:extLst>
          </p:cNvPr>
          <p:cNvSpPr>
            <a:spLocks noChangeArrowheads="1"/>
          </p:cNvSpPr>
          <p:nvPr/>
        </p:nvSpPr>
        <p:spPr bwMode="auto">
          <a:xfrm>
            <a:off x="5212443" y="4998811"/>
            <a:ext cx="4176713" cy="431800"/>
          </a:xfrm>
          <a:prstGeom prst="ellipse">
            <a:avLst/>
          </a:prstGeom>
          <a:gradFill rotWithShape="1">
            <a:gsLst>
              <a:gs pos="0">
                <a:srgbClr val="FF9933"/>
              </a:gs>
              <a:gs pos="50000">
                <a:srgbClr val="FFCC99"/>
              </a:gs>
              <a:gs pos="100000">
                <a:srgbClr val="FF9933"/>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95C1F"/>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55" name="Oval 252">
            <a:extLst>
              <a:ext uri="{FF2B5EF4-FFF2-40B4-BE49-F238E27FC236}">
                <a16:creationId xmlns:a16="http://schemas.microsoft.com/office/drawing/2014/main" id="{5931E0BA-FDA3-4D62-ACC8-44C147CEEA1A}"/>
              </a:ext>
            </a:extLst>
          </p:cNvPr>
          <p:cNvSpPr>
            <a:spLocks noChangeArrowheads="1"/>
          </p:cNvSpPr>
          <p:nvPr/>
        </p:nvSpPr>
        <p:spPr bwMode="auto">
          <a:xfrm>
            <a:off x="7012668" y="4208236"/>
            <a:ext cx="1655763" cy="790575"/>
          </a:xfrm>
          <a:prstGeom prst="ellipse">
            <a:avLst/>
          </a:prstGeom>
          <a:gradFill rotWithShape="1">
            <a:gsLst>
              <a:gs pos="0">
                <a:srgbClr val="FF9933"/>
              </a:gs>
              <a:gs pos="50000">
                <a:srgbClr val="FFCC99"/>
              </a:gs>
              <a:gs pos="100000">
                <a:srgbClr val="FF9933"/>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95C1F"/>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56" name="Oval 251">
            <a:extLst>
              <a:ext uri="{FF2B5EF4-FFF2-40B4-BE49-F238E27FC236}">
                <a16:creationId xmlns:a16="http://schemas.microsoft.com/office/drawing/2014/main" id="{65CD364D-56AF-44DB-B2B2-AFFCF0C0912A}"/>
              </a:ext>
            </a:extLst>
          </p:cNvPr>
          <p:cNvSpPr>
            <a:spLocks noChangeArrowheads="1"/>
          </p:cNvSpPr>
          <p:nvPr/>
        </p:nvSpPr>
        <p:spPr bwMode="auto">
          <a:xfrm>
            <a:off x="5644243" y="4206649"/>
            <a:ext cx="1295400" cy="792162"/>
          </a:xfrm>
          <a:prstGeom prst="ellipse">
            <a:avLst/>
          </a:prstGeom>
          <a:gradFill rotWithShape="1">
            <a:gsLst>
              <a:gs pos="0">
                <a:srgbClr val="FF9933"/>
              </a:gs>
              <a:gs pos="50000">
                <a:srgbClr val="FFCC99"/>
              </a:gs>
              <a:gs pos="100000">
                <a:srgbClr val="FF9933"/>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95C1F"/>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nvGrpSpPr>
          <p:cNvPr id="157" name="Group 61">
            <a:extLst>
              <a:ext uri="{FF2B5EF4-FFF2-40B4-BE49-F238E27FC236}">
                <a16:creationId xmlns:a16="http://schemas.microsoft.com/office/drawing/2014/main" id="{4D1758B1-DAB2-4130-95D9-6BFF6F23F071}"/>
              </a:ext>
            </a:extLst>
          </p:cNvPr>
          <p:cNvGrpSpPr>
            <a:grpSpLocks/>
          </p:cNvGrpSpPr>
          <p:nvPr/>
        </p:nvGrpSpPr>
        <p:grpSpPr bwMode="auto">
          <a:xfrm>
            <a:off x="1611993" y="2838224"/>
            <a:ext cx="2232025" cy="3357562"/>
            <a:chOff x="433" y="1344"/>
            <a:chExt cx="1406" cy="2115"/>
          </a:xfrm>
        </p:grpSpPr>
        <p:grpSp>
          <p:nvGrpSpPr>
            <p:cNvPr id="158" name="Group 50">
              <a:extLst>
                <a:ext uri="{FF2B5EF4-FFF2-40B4-BE49-F238E27FC236}">
                  <a16:creationId xmlns:a16="http://schemas.microsoft.com/office/drawing/2014/main" id="{F252D5F1-A0AE-4AAD-97F2-D1F4A2DBEB51}"/>
                </a:ext>
              </a:extLst>
            </p:cNvPr>
            <p:cNvGrpSpPr>
              <a:grpSpLocks/>
            </p:cNvGrpSpPr>
            <p:nvPr/>
          </p:nvGrpSpPr>
          <p:grpSpPr bwMode="auto">
            <a:xfrm rot="1156848">
              <a:off x="1567" y="1826"/>
              <a:ext cx="272" cy="1633"/>
              <a:chOff x="748" y="1525"/>
              <a:chExt cx="363" cy="1633"/>
            </a:xfrm>
          </p:grpSpPr>
          <p:sp>
            <p:nvSpPr>
              <p:cNvPr id="206" name="Rectangle 51">
                <a:extLst>
                  <a:ext uri="{FF2B5EF4-FFF2-40B4-BE49-F238E27FC236}">
                    <a16:creationId xmlns:a16="http://schemas.microsoft.com/office/drawing/2014/main" id="{A9ABE363-73D6-46FB-AE71-76BECF65C4CA}"/>
                  </a:ext>
                </a:extLst>
              </p:cNvPr>
              <p:cNvSpPr>
                <a:spLocks noChangeArrowheads="1"/>
              </p:cNvSpPr>
              <p:nvPr/>
            </p:nvSpPr>
            <p:spPr bwMode="auto">
              <a:xfrm>
                <a:off x="748" y="1525"/>
                <a:ext cx="363" cy="1633"/>
              </a:xfrm>
              <a:prstGeom prst="rect">
                <a:avLst/>
              </a:prstGeom>
              <a:solidFill>
                <a:srgbClr val="EAEAEA"/>
              </a:solidFill>
              <a:ln>
                <a:noFill/>
              </a:ln>
              <a:effectLst>
                <a:prstShdw prst="shdw17" dist="28398" dir="1593903">
                  <a:srgbClr val="8C8C8C"/>
                </a:prstShdw>
              </a:effectLst>
              <a:extLst>
                <a:ext uri="{91240B29-F687-4F45-9708-019B960494DF}">
                  <a14:hiddenLine xmlns:a14="http://schemas.microsoft.com/office/drawing/2010/main" w="9525" algn="ctr">
                    <a:solidFill>
                      <a:srgbClr val="CCCCFF"/>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07" name="Line 52">
                <a:extLst>
                  <a:ext uri="{FF2B5EF4-FFF2-40B4-BE49-F238E27FC236}">
                    <a16:creationId xmlns:a16="http://schemas.microsoft.com/office/drawing/2014/main" id="{96ED98F1-D228-49B0-9B1B-53E7CDA513DB}"/>
                  </a:ext>
                </a:extLst>
              </p:cNvPr>
              <p:cNvSpPr>
                <a:spLocks noChangeShapeType="1"/>
              </p:cNvSpPr>
              <p:nvPr/>
            </p:nvSpPr>
            <p:spPr bwMode="auto">
              <a:xfrm>
                <a:off x="930" y="1525"/>
                <a:ext cx="0" cy="1633"/>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grpSp>
          <p:nvGrpSpPr>
            <p:cNvPr id="159" name="Group 7">
              <a:extLst>
                <a:ext uri="{FF2B5EF4-FFF2-40B4-BE49-F238E27FC236}">
                  <a16:creationId xmlns:a16="http://schemas.microsoft.com/office/drawing/2014/main" id="{9AA3212A-90D3-4E8E-A665-F6EACB3BFC7D}"/>
                </a:ext>
              </a:extLst>
            </p:cNvPr>
            <p:cNvGrpSpPr>
              <a:grpSpLocks/>
            </p:cNvGrpSpPr>
            <p:nvPr/>
          </p:nvGrpSpPr>
          <p:grpSpPr bwMode="auto">
            <a:xfrm rot="3640997">
              <a:off x="1571" y="2789"/>
              <a:ext cx="216" cy="227"/>
              <a:chOff x="2613" y="1917"/>
              <a:chExt cx="322" cy="383"/>
            </a:xfrm>
          </p:grpSpPr>
          <p:sp>
            <p:nvSpPr>
              <p:cNvPr id="186" name="Freeform 8">
                <a:extLst>
                  <a:ext uri="{FF2B5EF4-FFF2-40B4-BE49-F238E27FC236}">
                    <a16:creationId xmlns:a16="http://schemas.microsoft.com/office/drawing/2014/main" id="{AD7381E0-ADF6-499C-BC7D-D90B61D7024C}"/>
                  </a:ext>
                </a:extLst>
              </p:cNvPr>
              <p:cNvSpPr>
                <a:spLocks/>
              </p:cNvSpPr>
              <p:nvPr/>
            </p:nvSpPr>
            <p:spPr bwMode="auto">
              <a:xfrm>
                <a:off x="2847" y="2256"/>
                <a:ext cx="28" cy="28"/>
              </a:xfrm>
              <a:custGeom>
                <a:avLst/>
                <a:gdLst>
                  <a:gd name="T0" fmla="*/ 23 w 28"/>
                  <a:gd name="T1" fmla="*/ 6 h 28"/>
                  <a:gd name="T2" fmla="*/ 27 w 28"/>
                  <a:gd name="T3" fmla="*/ 10 h 28"/>
                  <a:gd name="T4" fmla="*/ 15 w 28"/>
                  <a:gd name="T5" fmla="*/ 27 h 28"/>
                  <a:gd name="T6" fmla="*/ 14 w 28"/>
                  <a:gd name="T7" fmla="*/ 24 h 28"/>
                  <a:gd name="T8" fmla="*/ 8 w 28"/>
                  <a:gd name="T9" fmla="*/ 22 h 28"/>
                  <a:gd name="T10" fmla="*/ 3 w 28"/>
                  <a:gd name="T11" fmla="*/ 13 h 28"/>
                  <a:gd name="T12" fmla="*/ 0 w 28"/>
                  <a:gd name="T13" fmla="*/ 14 h 28"/>
                  <a:gd name="T14" fmla="*/ 4 w 28"/>
                  <a:gd name="T15" fmla="*/ 3 h 28"/>
                  <a:gd name="T16" fmla="*/ 14 w 28"/>
                  <a:gd name="T17" fmla="*/ 2 h 28"/>
                  <a:gd name="T18" fmla="*/ 19 w 28"/>
                  <a:gd name="T19" fmla="*/ 0 h 28"/>
                  <a:gd name="T20" fmla="*/ 23 w 28"/>
                  <a:gd name="T21" fmla="*/ 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8">
                    <a:moveTo>
                      <a:pt x="23" y="6"/>
                    </a:moveTo>
                    <a:lnTo>
                      <a:pt x="27" y="10"/>
                    </a:lnTo>
                    <a:lnTo>
                      <a:pt x="15" y="27"/>
                    </a:lnTo>
                    <a:lnTo>
                      <a:pt x="14" y="24"/>
                    </a:lnTo>
                    <a:lnTo>
                      <a:pt x="8" y="22"/>
                    </a:lnTo>
                    <a:lnTo>
                      <a:pt x="3" y="13"/>
                    </a:lnTo>
                    <a:lnTo>
                      <a:pt x="0" y="14"/>
                    </a:lnTo>
                    <a:lnTo>
                      <a:pt x="4" y="3"/>
                    </a:lnTo>
                    <a:lnTo>
                      <a:pt x="14" y="2"/>
                    </a:lnTo>
                    <a:lnTo>
                      <a:pt x="19" y="0"/>
                    </a:lnTo>
                    <a:lnTo>
                      <a:pt x="23" y="6"/>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7" name="Freeform 9">
                <a:extLst>
                  <a:ext uri="{FF2B5EF4-FFF2-40B4-BE49-F238E27FC236}">
                    <a16:creationId xmlns:a16="http://schemas.microsoft.com/office/drawing/2014/main" id="{C9A62978-DCBA-43FA-A261-32ED0045BD5E}"/>
                  </a:ext>
                </a:extLst>
              </p:cNvPr>
              <p:cNvSpPr>
                <a:spLocks/>
              </p:cNvSpPr>
              <p:nvPr/>
            </p:nvSpPr>
            <p:spPr bwMode="auto">
              <a:xfrm>
                <a:off x="2901" y="2209"/>
                <a:ext cx="23" cy="26"/>
              </a:xfrm>
              <a:custGeom>
                <a:avLst/>
                <a:gdLst>
                  <a:gd name="T0" fmla="*/ 22 w 23"/>
                  <a:gd name="T1" fmla="*/ 8 h 26"/>
                  <a:gd name="T2" fmla="*/ 22 w 23"/>
                  <a:gd name="T3" fmla="*/ 14 h 26"/>
                  <a:gd name="T4" fmla="*/ 17 w 23"/>
                  <a:gd name="T5" fmla="*/ 22 h 26"/>
                  <a:gd name="T6" fmla="*/ 12 w 23"/>
                  <a:gd name="T7" fmla="*/ 25 h 26"/>
                  <a:gd name="T8" fmla="*/ 6 w 23"/>
                  <a:gd name="T9" fmla="*/ 21 h 26"/>
                  <a:gd name="T10" fmla="*/ 5 w 23"/>
                  <a:gd name="T11" fmla="*/ 10 h 26"/>
                  <a:gd name="T12" fmla="*/ 0 w 23"/>
                  <a:gd name="T13" fmla="*/ 13 h 26"/>
                  <a:gd name="T14" fmla="*/ 5 w 23"/>
                  <a:gd name="T15" fmla="*/ 1 h 26"/>
                  <a:gd name="T16" fmla="*/ 10 w 23"/>
                  <a:gd name="T17" fmla="*/ 4 h 26"/>
                  <a:gd name="T18" fmla="*/ 17 w 23"/>
                  <a:gd name="T19" fmla="*/ 0 h 26"/>
                  <a:gd name="T20" fmla="*/ 22 w 23"/>
                  <a:gd name="T21" fmla="*/ 8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 h="26">
                    <a:moveTo>
                      <a:pt x="22" y="8"/>
                    </a:moveTo>
                    <a:lnTo>
                      <a:pt x="22" y="14"/>
                    </a:lnTo>
                    <a:lnTo>
                      <a:pt x="17" y="22"/>
                    </a:lnTo>
                    <a:lnTo>
                      <a:pt x="12" y="25"/>
                    </a:lnTo>
                    <a:lnTo>
                      <a:pt x="6" y="21"/>
                    </a:lnTo>
                    <a:lnTo>
                      <a:pt x="5" y="10"/>
                    </a:lnTo>
                    <a:lnTo>
                      <a:pt x="0" y="13"/>
                    </a:lnTo>
                    <a:lnTo>
                      <a:pt x="5" y="1"/>
                    </a:lnTo>
                    <a:lnTo>
                      <a:pt x="10" y="4"/>
                    </a:lnTo>
                    <a:lnTo>
                      <a:pt x="17" y="0"/>
                    </a:lnTo>
                    <a:lnTo>
                      <a:pt x="22"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8" name="Freeform 10">
                <a:extLst>
                  <a:ext uri="{FF2B5EF4-FFF2-40B4-BE49-F238E27FC236}">
                    <a16:creationId xmlns:a16="http://schemas.microsoft.com/office/drawing/2014/main" id="{47E8E728-C3AB-4A43-9092-299C9C9D902E}"/>
                  </a:ext>
                </a:extLst>
              </p:cNvPr>
              <p:cNvSpPr>
                <a:spLocks/>
              </p:cNvSpPr>
              <p:nvPr/>
            </p:nvSpPr>
            <p:spPr bwMode="auto">
              <a:xfrm>
                <a:off x="2682" y="1926"/>
                <a:ext cx="26" cy="22"/>
              </a:xfrm>
              <a:custGeom>
                <a:avLst/>
                <a:gdLst>
                  <a:gd name="T0" fmla="*/ 25 w 26"/>
                  <a:gd name="T1" fmla="*/ 8 h 22"/>
                  <a:gd name="T2" fmla="*/ 21 w 26"/>
                  <a:gd name="T3" fmla="*/ 12 h 22"/>
                  <a:gd name="T4" fmla="*/ 20 w 26"/>
                  <a:gd name="T5" fmla="*/ 21 h 22"/>
                  <a:gd name="T6" fmla="*/ 14 w 26"/>
                  <a:gd name="T7" fmla="*/ 17 h 22"/>
                  <a:gd name="T8" fmla="*/ 7 w 26"/>
                  <a:gd name="T9" fmla="*/ 16 h 22"/>
                  <a:gd name="T10" fmla="*/ 0 w 26"/>
                  <a:gd name="T11" fmla="*/ 17 h 22"/>
                  <a:gd name="T12" fmla="*/ 3 w 26"/>
                  <a:gd name="T13" fmla="*/ 7 h 22"/>
                  <a:gd name="T14" fmla="*/ 4 w 26"/>
                  <a:gd name="T15" fmla="*/ 3 h 22"/>
                  <a:gd name="T16" fmla="*/ 8 w 26"/>
                  <a:gd name="T17" fmla="*/ 0 h 22"/>
                  <a:gd name="T18" fmla="*/ 18 w 26"/>
                  <a:gd name="T19" fmla="*/ 1 h 22"/>
                  <a:gd name="T20" fmla="*/ 25 w 26"/>
                  <a:gd name="T21" fmla="*/ 8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2">
                    <a:moveTo>
                      <a:pt x="25" y="8"/>
                    </a:moveTo>
                    <a:lnTo>
                      <a:pt x="21" y="12"/>
                    </a:lnTo>
                    <a:lnTo>
                      <a:pt x="20" y="21"/>
                    </a:lnTo>
                    <a:lnTo>
                      <a:pt x="14" y="17"/>
                    </a:lnTo>
                    <a:lnTo>
                      <a:pt x="7" y="16"/>
                    </a:lnTo>
                    <a:lnTo>
                      <a:pt x="0" y="17"/>
                    </a:lnTo>
                    <a:lnTo>
                      <a:pt x="3" y="7"/>
                    </a:lnTo>
                    <a:lnTo>
                      <a:pt x="4" y="3"/>
                    </a:lnTo>
                    <a:lnTo>
                      <a:pt x="8" y="0"/>
                    </a:lnTo>
                    <a:lnTo>
                      <a:pt x="18" y="1"/>
                    </a:lnTo>
                    <a:lnTo>
                      <a:pt x="25" y="8"/>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9" name="Freeform 11">
                <a:extLst>
                  <a:ext uri="{FF2B5EF4-FFF2-40B4-BE49-F238E27FC236}">
                    <a16:creationId xmlns:a16="http://schemas.microsoft.com/office/drawing/2014/main" id="{C6CEA14A-7343-4D72-AAED-B362E5F0C343}"/>
                  </a:ext>
                </a:extLst>
              </p:cNvPr>
              <p:cNvSpPr>
                <a:spLocks/>
              </p:cNvSpPr>
              <p:nvPr/>
            </p:nvSpPr>
            <p:spPr bwMode="auto">
              <a:xfrm>
                <a:off x="2636" y="1973"/>
                <a:ext cx="22" cy="24"/>
              </a:xfrm>
              <a:custGeom>
                <a:avLst/>
                <a:gdLst>
                  <a:gd name="T0" fmla="*/ 21 w 22"/>
                  <a:gd name="T1" fmla="*/ 3 h 24"/>
                  <a:gd name="T2" fmla="*/ 16 w 22"/>
                  <a:gd name="T3" fmla="*/ 10 h 24"/>
                  <a:gd name="T4" fmla="*/ 17 w 22"/>
                  <a:gd name="T5" fmla="*/ 23 h 24"/>
                  <a:gd name="T6" fmla="*/ 8 w 22"/>
                  <a:gd name="T7" fmla="*/ 19 h 24"/>
                  <a:gd name="T8" fmla="*/ 5 w 22"/>
                  <a:gd name="T9" fmla="*/ 22 h 24"/>
                  <a:gd name="T10" fmla="*/ 0 w 22"/>
                  <a:gd name="T11" fmla="*/ 17 h 24"/>
                  <a:gd name="T12" fmla="*/ 0 w 22"/>
                  <a:gd name="T13" fmla="*/ 7 h 24"/>
                  <a:gd name="T14" fmla="*/ 1 w 22"/>
                  <a:gd name="T15" fmla="*/ 4 h 24"/>
                  <a:gd name="T16" fmla="*/ 7 w 22"/>
                  <a:gd name="T17" fmla="*/ 0 h 24"/>
                  <a:gd name="T18" fmla="*/ 12 w 22"/>
                  <a:gd name="T19" fmla="*/ 0 h 24"/>
                  <a:gd name="T20" fmla="*/ 21 w 22"/>
                  <a:gd name="T21" fmla="*/ 3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4">
                    <a:moveTo>
                      <a:pt x="21" y="3"/>
                    </a:moveTo>
                    <a:lnTo>
                      <a:pt x="16" y="10"/>
                    </a:lnTo>
                    <a:lnTo>
                      <a:pt x="17" y="23"/>
                    </a:lnTo>
                    <a:lnTo>
                      <a:pt x="8" y="19"/>
                    </a:lnTo>
                    <a:lnTo>
                      <a:pt x="5" y="22"/>
                    </a:lnTo>
                    <a:lnTo>
                      <a:pt x="0" y="17"/>
                    </a:lnTo>
                    <a:lnTo>
                      <a:pt x="0" y="7"/>
                    </a:lnTo>
                    <a:lnTo>
                      <a:pt x="1" y="4"/>
                    </a:lnTo>
                    <a:lnTo>
                      <a:pt x="7" y="0"/>
                    </a:lnTo>
                    <a:lnTo>
                      <a:pt x="12" y="0"/>
                    </a:lnTo>
                    <a:lnTo>
                      <a:pt x="21" y="3"/>
                    </a:lnTo>
                  </a:path>
                </a:pathLst>
              </a:custGeom>
              <a:solidFill>
                <a:srgbClr val="7F7F7F"/>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0" name="Freeform 12">
                <a:extLst>
                  <a:ext uri="{FF2B5EF4-FFF2-40B4-BE49-F238E27FC236}">
                    <a16:creationId xmlns:a16="http://schemas.microsoft.com/office/drawing/2014/main" id="{E5F687B2-DDD9-4FA3-AE26-8BBC58C0448B}"/>
                  </a:ext>
                </a:extLst>
              </p:cNvPr>
              <p:cNvSpPr>
                <a:spLocks/>
              </p:cNvSpPr>
              <p:nvPr/>
            </p:nvSpPr>
            <p:spPr bwMode="auto">
              <a:xfrm>
                <a:off x="2619" y="1917"/>
                <a:ext cx="108" cy="112"/>
              </a:xfrm>
              <a:custGeom>
                <a:avLst/>
                <a:gdLst>
                  <a:gd name="T0" fmla="*/ 107 w 108"/>
                  <a:gd name="T1" fmla="*/ 10 h 112"/>
                  <a:gd name="T2" fmla="*/ 102 w 108"/>
                  <a:gd name="T3" fmla="*/ 16 h 112"/>
                  <a:gd name="T4" fmla="*/ 98 w 108"/>
                  <a:gd name="T5" fmla="*/ 18 h 112"/>
                  <a:gd name="T6" fmla="*/ 88 w 108"/>
                  <a:gd name="T7" fmla="*/ 26 h 112"/>
                  <a:gd name="T8" fmla="*/ 82 w 108"/>
                  <a:gd name="T9" fmla="*/ 31 h 112"/>
                  <a:gd name="T10" fmla="*/ 63 w 108"/>
                  <a:gd name="T11" fmla="*/ 38 h 112"/>
                  <a:gd name="T12" fmla="*/ 48 w 108"/>
                  <a:gd name="T13" fmla="*/ 53 h 112"/>
                  <a:gd name="T14" fmla="*/ 35 w 108"/>
                  <a:gd name="T15" fmla="*/ 67 h 112"/>
                  <a:gd name="T16" fmla="*/ 20 w 108"/>
                  <a:gd name="T17" fmla="*/ 83 h 112"/>
                  <a:gd name="T18" fmla="*/ 18 w 108"/>
                  <a:gd name="T19" fmla="*/ 93 h 112"/>
                  <a:gd name="T20" fmla="*/ 13 w 108"/>
                  <a:gd name="T21" fmla="*/ 102 h 112"/>
                  <a:gd name="T22" fmla="*/ 9 w 108"/>
                  <a:gd name="T23" fmla="*/ 105 h 112"/>
                  <a:gd name="T24" fmla="*/ 9 w 108"/>
                  <a:gd name="T25" fmla="*/ 110 h 112"/>
                  <a:gd name="T26" fmla="*/ 6 w 108"/>
                  <a:gd name="T27" fmla="*/ 111 h 112"/>
                  <a:gd name="T28" fmla="*/ 4 w 108"/>
                  <a:gd name="T29" fmla="*/ 110 h 112"/>
                  <a:gd name="T30" fmla="*/ 1 w 108"/>
                  <a:gd name="T31" fmla="*/ 110 h 112"/>
                  <a:gd name="T32" fmla="*/ 0 w 108"/>
                  <a:gd name="T33" fmla="*/ 107 h 112"/>
                  <a:gd name="T34" fmla="*/ 1 w 108"/>
                  <a:gd name="T35" fmla="*/ 99 h 112"/>
                  <a:gd name="T36" fmla="*/ 5 w 108"/>
                  <a:gd name="T37" fmla="*/ 96 h 112"/>
                  <a:gd name="T38" fmla="*/ 9 w 108"/>
                  <a:gd name="T39" fmla="*/ 89 h 112"/>
                  <a:gd name="T40" fmla="*/ 13 w 108"/>
                  <a:gd name="T41" fmla="*/ 82 h 112"/>
                  <a:gd name="T42" fmla="*/ 25 w 108"/>
                  <a:gd name="T43" fmla="*/ 60 h 112"/>
                  <a:gd name="T44" fmla="*/ 42 w 108"/>
                  <a:gd name="T45" fmla="*/ 41 h 112"/>
                  <a:gd name="T46" fmla="*/ 58 w 108"/>
                  <a:gd name="T47" fmla="*/ 29 h 112"/>
                  <a:gd name="T48" fmla="*/ 77 w 108"/>
                  <a:gd name="T49" fmla="*/ 16 h 112"/>
                  <a:gd name="T50" fmla="*/ 84 w 108"/>
                  <a:gd name="T51" fmla="*/ 7 h 112"/>
                  <a:gd name="T52" fmla="*/ 92 w 108"/>
                  <a:gd name="T53" fmla="*/ 7 h 112"/>
                  <a:gd name="T54" fmla="*/ 97 w 108"/>
                  <a:gd name="T55" fmla="*/ 4 h 112"/>
                  <a:gd name="T56" fmla="*/ 103 w 108"/>
                  <a:gd name="T57" fmla="*/ 0 h 112"/>
                  <a:gd name="T58" fmla="*/ 104 w 108"/>
                  <a:gd name="T59" fmla="*/ 3 h 112"/>
                  <a:gd name="T60" fmla="*/ 103 w 108"/>
                  <a:gd name="T61" fmla="*/ 6 h 112"/>
                  <a:gd name="T62" fmla="*/ 107 w 108"/>
                  <a:gd name="T63" fmla="*/ 1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8" h="112">
                    <a:moveTo>
                      <a:pt x="107" y="10"/>
                    </a:moveTo>
                    <a:lnTo>
                      <a:pt x="102" y="16"/>
                    </a:lnTo>
                    <a:lnTo>
                      <a:pt x="98" y="18"/>
                    </a:lnTo>
                    <a:lnTo>
                      <a:pt x="88" y="26"/>
                    </a:lnTo>
                    <a:lnTo>
                      <a:pt x="82" y="31"/>
                    </a:lnTo>
                    <a:lnTo>
                      <a:pt x="63" y="38"/>
                    </a:lnTo>
                    <a:lnTo>
                      <a:pt x="48" y="53"/>
                    </a:lnTo>
                    <a:lnTo>
                      <a:pt x="35" y="67"/>
                    </a:lnTo>
                    <a:lnTo>
                      <a:pt x="20" y="83"/>
                    </a:lnTo>
                    <a:lnTo>
                      <a:pt x="18" y="93"/>
                    </a:lnTo>
                    <a:lnTo>
                      <a:pt x="13" y="102"/>
                    </a:lnTo>
                    <a:lnTo>
                      <a:pt x="9" y="105"/>
                    </a:lnTo>
                    <a:lnTo>
                      <a:pt x="9" y="110"/>
                    </a:lnTo>
                    <a:lnTo>
                      <a:pt x="6" y="111"/>
                    </a:lnTo>
                    <a:lnTo>
                      <a:pt x="4" y="110"/>
                    </a:lnTo>
                    <a:lnTo>
                      <a:pt x="1" y="110"/>
                    </a:lnTo>
                    <a:lnTo>
                      <a:pt x="0" y="107"/>
                    </a:lnTo>
                    <a:lnTo>
                      <a:pt x="1" y="99"/>
                    </a:lnTo>
                    <a:lnTo>
                      <a:pt x="5" y="96"/>
                    </a:lnTo>
                    <a:lnTo>
                      <a:pt x="9" y="89"/>
                    </a:lnTo>
                    <a:lnTo>
                      <a:pt x="13" y="82"/>
                    </a:lnTo>
                    <a:lnTo>
                      <a:pt x="25" y="60"/>
                    </a:lnTo>
                    <a:lnTo>
                      <a:pt x="42" y="41"/>
                    </a:lnTo>
                    <a:lnTo>
                      <a:pt x="58" y="29"/>
                    </a:lnTo>
                    <a:lnTo>
                      <a:pt x="77" y="16"/>
                    </a:lnTo>
                    <a:lnTo>
                      <a:pt x="84" y="7"/>
                    </a:lnTo>
                    <a:lnTo>
                      <a:pt x="92" y="7"/>
                    </a:lnTo>
                    <a:lnTo>
                      <a:pt x="97" y="4"/>
                    </a:lnTo>
                    <a:lnTo>
                      <a:pt x="103" y="0"/>
                    </a:lnTo>
                    <a:lnTo>
                      <a:pt x="104" y="3"/>
                    </a:lnTo>
                    <a:lnTo>
                      <a:pt x="103" y="6"/>
                    </a:lnTo>
                    <a:lnTo>
                      <a:pt x="107" y="1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1" name="Freeform 13">
                <a:extLst>
                  <a:ext uri="{FF2B5EF4-FFF2-40B4-BE49-F238E27FC236}">
                    <a16:creationId xmlns:a16="http://schemas.microsoft.com/office/drawing/2014/main" id="{478BFCF0-660C-48FD-B889-0422F8147D38}"/>
                  </a:ext>
                </a:extLst>
              </p:cNvPr>
              <p:cNvSpPr>
                <a:spLocks/>
              </p:cNvSpPr>
              <p:nvPr/>
            </p:nvSpPr>
            <p:spPr bwMode="auto">
              <a:xfrm>
                <a:off x="2748" y="2194"/>
                <a:ext cx="65" cy="77"/>
              </a:xfrm>
              <a:custGeom>
                <a:avLst/>
                <a:gdLst>
                  <a:gd name="T0" fmla="*/ 23 w 65"/>
                  <a:gd name="T1" fmla="*/ 4 h 77"/>
                  <a:gd name="T2" fmla="*/ 17 w 65"/>
                  <a:gd name="T3" fmla="*/ 0 h 77"/>
                  <a:gd name="T4" fmla="*/ 15 w 65"/>
                  <a:gd name="T5" fmla="*/ 0 h 77"/>
                  <a:gd name="T6" fmla="*/ 1 w 65"/>
                  <a:gd name="T7" fmla="*/ 12 h 77"/>
                  <a:gd name="T8" fmla="*/ 0 w 65"/>
                  <a:gd name="T9" fmla="*/ 13 h 77"/>
                  <a:gd name="T10" fmla="*/ 3 w 65"/>
                  <a:gd name="T11" fmla="*/ 18 h 77"/>
                  <a:gd name="T12" fmla="*/ 46 w 65"/>
                  <a:gd name="T13" fmla="*/ 73 h 77"/>
                  <a:gd name="T14" fmla="*/ 46 w 65"/>
                  <a:gd name="T15" fmla="*/ 76 h 77"/>
                  <a:gd name="T16" fmla="*/ 49 w 65"/>
                  <a:gd name="T17" fmla="*/ 73 h 77"/>
                  <a:gd name="T18" fmla="*/ 61 w 65"/>
                  <a:gd name="T19" fmla="*/ 61 h 77"/>
                  <a:gd name="T20" fmla="*/ 64 w 65"/>
                  <a:gd name="T21" fmla="*/ 60 h 77"/>
                  <a:gd name="T22" fmla="*/ 63 w 65"/>
                  <a:gd name="T23" fmla="*/ 58 h 77"/>
                  <a:gd name="T24" fmla="*/ 23 w 65"/>
                  <a:gd name="T25" fmla="*/ 4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5" h="77">
                    <a:moveTo>
                      <a:pt x="23" y="4"/>
                    </a:moveTo>
                    <a:lnTo>
                      <a:pt x="17" y="0"/>
                    </a:lnTo>
                    <a:lnTo>
                      <a:pt x="15" y="0"/>
                    </a:lnTo>
                    <a:lnTo>
                      <a:pt x="1" y="12"/>
                    </a:lnTo>
                    <a:lnTo>
                      <a:pt x="0" y="13"/>
                    </a:lnTo>
                    <a:lnTo>
                      <a:pt x="3" y="18"/>
                    </a:lnTo>
                    <a:lnTo>
                      <a:pt x="46" y="73"/>
                    </a:lnTo>
                    <a:lnTo>
                      <a:pt x="46" y="76"/>
                    </a:lnTo>
                    <a:lnTo>
                      <a:pt x="49" y="73"/>
                    </a:lnTo>
                    <a:lnTo>
                      <a:pt x="61" y="61"/>
                    </a:lnTo>
                    <a:lnTo>
                      <a:pt x="64" y="60"/>
                    </a:lnTo>
                    <a:lnTo>
                      <a:pt x="63" y="58"/>
                    </a:lnTo>
                    <a:lnTo>
                      <a:pt x="23" y="4"/>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2" name="Freeform 14">
                <a:extLst>
                  <a:ext uri="{FF2B5EF4-FFF2-40B4-BE49-F238E27FC236}">
                    <a16:creationId xmlns:a16="http://schemas.microsoft.com/office/drawing/2014/main" id="{7ADD1560-495D-4494-9E1D-CBA21241D648}"/>
                  </a:ext>
                </a:extLst>
              </p:cNvPr>
              <p:cNvSpPr>
                <a:spLocks/>
              </p:cNvSpPr>
              <p:nvPr/>
            </p:nvSpPr>
            <p:spPr bwMode="auto">
              <a:xfrm>
                <a:off x="2853" y="2089"/>
                <a:ext cx="63" cy="79"/>
              </a:xfrm>
              <a:custGeom>
                <a:avLst/>
                <a:gdLst>
                  <a:gd name="T0" fmla="*/ 18 w 63"/>
                  <a:gd name="T1" fmla="*/ 0 h 79"/>
                  <a:gd name="T2" fmla="*/ 17 w 63"/>
                  <a:gd name="T3" fmla="*/ 0 h 79"/>
                  <a:gd name="T4" fmla="*/ 15 w 63"/>
                  <a:gd name="T5" fmla="*/ 2 h 79"/>
                  <a:gd name="T6" fmla="*/ 3 w 63"/>
                  <a:gd name="T7" fmla="*/ 14 h 79"/>
                  <a:gd name="T8" fmla="*/ 0 w 63"/>
                  <a:gd name="T9" fmla="*/ 14 h 79"/>
                  <a:gd name="T10" fmla="*/ 0 w 63"/>
                  <a:gd name="T11" fmla="*/ 21 h 79"/>
                  <a:gd name="T12" fmla="*/ 42 w 63"/>
                  <a:gd name="T13" fmla="*/ 74 h 79"/>
                  <a:gd name="T14" fmla="*/ 46 w 63"/>
                  <a:gd name="T15" fmla="*/ 78 h 79"/>
                  <a:gd name="T16" fmla="*/ 47 w 63"/>
                  <a:gd name="T17" fmla="*/ 75 h 79"/>
                  <a:gd name="T18" fmla="*/ 59 w 63"/>
                  <a:gd name="T19" fmla="*/ 63 h 79"/>
                  <a:gd name="T20" fmla="*/ 62 w 63"/>
                  <a:gd name="T21" fmla="*/ 60 h 79"/>
                  <a:gd name="T22" fmla="*/ 59 w 63"/>
                  <a:gd name="T23" fmla="*/ 59 h 79"/>
                  <a:gd name="T24" fmla="*/ 18 w 63"/>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 h="79">
                    <a:moveTo>
                      <a:pt x="18" y="0"/>
                    </a:moveTo>
                    <a:lnTo>
                      <a:pt x="17" y="0"/>
                    </a:lnTo>
                    <a:lnTo>
                      <a:pt x="15" y="2"/>
                    </a:lnTo>
                    <a:lnTo>
                      <a:pt x="3" y="14"/>
                    </a:lnTo>
                    <a:lnTo>
                      <a:pt x="0" y="14"/>
                    </a:lnTo>
                    <a:lnTo>
                      <a:pt x="0" y="21"/>
                    </a:lnTo>
                    <a:lnTo>
                      <a:pt x="42" y="74"/>
                    </a:lnTo>
                    <a:lnTo>
                      <a:pt x="46" y="78"/>
                    </a:lnTo>
                    <a:lnTo>
                      <a:pt x="47" y="75"/>
                    </a:lnTo>
                    <a:lnTo>
                      <a:pt x="59" y="63"/>
                    </a:lnTo>
                    <a:lnTo>
                      <a:pt x="62" y="60"/>
                    </a:lnTo>
                    <a:lnTo>
                      <a:pt x="59" y="59"/>
                    </a:lnTo>
                    <a:lnTo>
                      <a:pt x="18" y="0"/>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3" name="Freeform 15">
                <a:extLst>
                  <a:ext uri="{FF2B5EF4-FFF2-40B4-BE49-F238E27FC236}">
                    <a16:creationId xmlns:a16="http://schemas.microsoft.com/office/drawing/2014/main" id="{A612C35D-373D-4236-B19B-3AB2DC68C450}"/>
                  </a:ext>
                </a:extLst>
              </p:cNvPr>
              <p:cNvSpPr>
                <a:spLocks/>
              </p:cNvSpPr>
              <p:nvPr/>
            </p:nvSpPr>
            <p:spPr bwMode="auto">
              <a:xfrm>
                <a:off x="2629" y="2046"/>
                <a:ext cx="64" cy="74"/>
              </a:xfrm>
              <a:custGeom>
                <a:avLst/>
                <a:gdLst>
                  <a:gd name="T0" fmla="*/ 18 w 64"/>
                  <a:gd name="T1" fmla="*/ 1 h 74"/>
                  <a:gd name="T2" fmla="*/ 17 w 64"/>
                  <a:gd name="T3" fmla="*/ 1 h 74"/>
                  <a:gd name="T4" fmla="*/ 12 w 64"/>
                  <a:gd name="T5" fmla="*/ 0 h 74"/>
                  <a:gd name="T6" fmla="*/ 0 w 64"/>
                  <a:gd name="T7" fmla="*/ 10 h 74"/>
                  <a:gd name="T8" fmla="*/ 3 w 64"/>
                  <a:gd name="T9" fmla="*/ 15 h 74"/>
                  <a:gd name="T10" fmla="*/ 1 w 64"/>
                  <a:gd name="T11" fmla="*/ 18 h 74"/>
                  <a:gd name="T12" fmla="*/ 46 w 64"/>
                  <a:gd name="T13" fmla="*/ 70 h 74"/>
                  <a:gd name="T14" fmla="*/ 49 w 64"/>
                  <a:gd name="T15" fmla="*/ 73 h 74"/>
                  <a:gd name="T16" fmla="*/ 49 w 64"/>
                  <a:gd name="T17" fmla="*/ 72 h 74"/>
                  <a:gd name="T18" fmla="*/ 60 w 64"/>
                  <a:gd name="T19" fmla="*/ 57 h 74"/>
                  <a:gd name="T20" fmla="*/ 63 w 64"/>
                  <a:gd name="T21" fmla="*/ 55 h 74"/>
                  <a:gd name="T22" fmla="*/ 62 w 64"/>
                  <a:gd name="T23" fmla="*/ 54 h 74"/>
                  <a:gd name="T24" fmla="*/ 18 w 64"/>
                  <a:gd name="T25" fmla="*/ 1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4" h="74">
                    <a:moveTo>
                      <a:pt x="18" y="1"/>
                    </a:moveTo>
                    <a:lnTo>
                      <a:pt x="17" y="1"/>
                    </a:lnTo>
                    <a:lnTo>
                      <a:pt x="12" y="0"/>
                    </a:lnTo>
                    <a:lnTo>
                      <a:pt x="0" y="10"/>
                    </a:lnTo>
                    <a:lnTo>
                      <a:pt x="3" y="15"/>
                    </a:lnTo>
                    <a:lnTo>
                      <a:pt x="1" y="18"/>
                    </a:lnTo>
                    <a:lnTo>
                      <a:pt x="46" y="70"/>
                    </a:lnTo>
                    <a:lnTo>
                      <a:pt x="49" y="73"/>
                    </a:lnTo>
                    <a:lnTo>
                      <a:pt x="49" y="72"/>
                    </a:lnTo>
                    <a:lnTo>
                      <a:pt x="60" y="57"/>
                    </a:lnTo>
                    <a:lnTo>
                      <a:pt x="63" y="55"/>
                    </a:lnTo>
                    <a:lnTo>
                      <a:pt x="62" y="54"/>
                    </a:lnTo>
                    <a:lnTo>
                      <a:pt x="18" y="1"/>
                    </a:lnTo>
                  </a:path>
                </a:pathLst>
              </a:custGeom>
              <a:solidFill>
                <a:srgbClr val="919191"/>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4" name="Freeform 16">
                <a:extLst>
                  <a:ext uri="{FF2B5EF4-FFF2-40B4-BE49-F238E27FC236}">
                    <a16:creationId xmlns:a16="http://schemas.microsoft.com/office/drawing/2014/main" id="{C01B1B4A-705D-408D-8F38-B34FD5B27CB2}"/>
                  </a:ext>
                </a:extLst>
              </p:cNvPr>
              <p:cNvSpPr>
                <a:spLocks/>
              </p:cNvSpPr>
              <p:nvPr/>
            </p:nvSpPr>
            <p:spPr bwMode="auto">
              <a:xfrm>
                <a:off x="2737" y="1938"/>
                <a:ext cx="60" cy="75"/>
              </a:xfrm>
              <a:custGeom>
                <a:avLst/>
                <a:gdLst>
                  <a:gd name="T0" fmla="*/ 22 w 60"/>
                  <a:gd name="T1" fmla="*/ 3 h 75"/>
                  <a:gd name="T2" fmla="*/ 13 w 60"/>
                  <a:gd name="T3" fmla="*/ 1 h 75"/>
                  <a:gd name="T4" fmla="*/ 13 w 60"/>
                  <a:gd name="T5" fmla="*/ 0 h 75"/>
                  <a:gd name="T6" fmla="*/ 0 w 60"/>
                  <a:gd name="T7" fmla="*/ 12 h 75"/>
                  <a:gd name="T8" fmla="*/ 3 w 60"/>
                  <a:gd name="T9" fmla="*/ 17 h 75"/>
                  <a:gd name="T10" fmla="*/ 4 w 60"/>
                  <a:gd name="T11" fmla="*/ 17 h 75"/>
                  <a:gd name="T12" fmla="*/ 42 w 60"/>
                  <a:gd name="T13" fmla="*/ 70 h 75"/>
                  <a:gd name="T14" fmla="*/ 46 w 60"/>
                  <a:gd name="T15" fmla="*/ 74 h 75"/>
                  <a:gd name="T16" fmla="*/ 46 w 60"/>
                  <a:gd name="T17" fmla="*/ 73 h 75"/>
                  <a:gd name="T18" fmla="*/ 58 w 60"/>
                  <a:gd name="T19" fmla="*/ 61 h 75"/>
                  <a:gd name="T20" fmla="*/ 59 w 60"/>
                  <a:gd name="T21" fmla="*/ 58 h 75"/>
                  <a:gd name="T22" fmla="*/ 59 w 60"/>
                  <a:gd name="T23" fmla="*/ 57 h 75"/>
                  <a:gd name="T24" fmla="*/ 22 w 60"/>
                  <a:gd name="T25" fmla="*/ 3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 h="75">
                    <a:moveTo>
                      <a:pt x="22" y="3"/>
                    </a:moveTo>
                    <a:lnTo>
                      <a:pt x="13" y="1"/>
                    </a:lnTo>
                    <a:lnTo>
                      <a:pt x="13" y="0"/>
                    </a:lnTo>
                    <a:lnTo>
                      <a:pt x="0" y="12"/>
                    </a:lnTo>
                    <a:lnTo>
                      <a:pt x="3" y="17"/>
                    </a:lnTo>
                    <a:lnTo>
                      <a:pt x="4" y="17"/>
                    </a:lnTo>
                    <a:lnTo>
                      <a:pt x="42" y="70"/>
                    </a:lnTo>
                    <a:lnTo>
                      <a:pt x="46" y="74"/>
                    </a:lnTo>
                    <a:lnTo>
                      <a:pt x="46" y="73"/>
                    </a:lnTo>
                    <a:lnTo>
                      <a:pt x="58" y="61"/>
                    </a:lnTo>
                    <a:lnTo>
                      <a:pt x="59" y="58"/>
                    </a:lnTo>
                    <a:lnTo>
                      <a:pt x="59" y="57"/>
                    </a:lnTo>
                    <a:lnTo>
                      <a:pt x="22" y="3"/>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5" name="Freeform 17">
                <a:extLst>
                  <a:ext uri="{FF2B5EF4-FFF2-40B4-BE49-F238E27FC236}">
                    <a16:creationId xmlns:a16="http://schemas.microsoft.com/office/drawing/2014/main" id="{561E7A09-D13F-4110-B687-D4B5DBF77FC5}"/>
                  </a:ext>
                </a:extLst>
              </p:cNvPr>
              <p:cNvSpPr>
                <a:spLocks/>
              </p:cNvSpPr>
              <p:nvPr/>
            </p:nvSpPr>
            <p:spPr bwMode="auto">
              <a:xfrm>
                <a:off x="2627" y="1928"/>
                <a:ext cx="291" cy="353"/>
              </a:xfrm>
              <a:custGeom>
                <a:avLst/>
                <a:gdLst>
                  <a:gd name="T0" fmla="*/ 43 w 291"/>
                  <a:gd name="T1" fmla="*/ 41 h 353"/>
                  <a:gd name="T2" fmla="*/ 28 w 291"/>
                  <a:gd name="T3" fmla="*/ 57 h 353"/>
                  <a:gd name="T4" fmla="*/ 18 w 291"/>
                  <a:gd name="T5" fmla="*/ 69 h 353"/>
                  <a:gd name="T6" fmla="*/ 15 w 291"/>
                  <a:gd name="T7" fmla="*/ 83 h 353"/>
                  <a:gd name="T8" fmla="*/ 10 w 291"/>
                  <a:gd name="T9" fmla="*/ 88 h 353"/>
                  <a:gd name="T10" fmla="*/ 3 w 291"/>
                  <a:gd name="T11" fmla="*/ 96 h 353"/>
                  <a:gd name="T12" fmla="*/ 0 w 291"/>
                  <a:gd name="T13" fmla="*/ 107 h 353"/>
                  <a:gd name="T14" fmla="*/ 3 w 291"/>
                  <a:gd name="T15" fmla="*/ 114 h 353"/>
                  <a:gd name="T16" fmla="*/ 6 w 291"/>
                  <a:gd name="T17" fmla="*/ 115 h 353"/>
                  <a:gd name="T18" fmla="*/ 10 w 291"/>
                  <a:gd name="T19" fmla="*/ 127 h 353"/>
                  <a:gd name="T20" fmla="*/ 14 w 291"/>
                  <a:gd name="T21" fmla="*/ 133 h 353"/>
                  <a:gd name="T22" fmla="*/ 23 w 291"/>
                  <a:gd name="T23" fmla="*/ 146 h 353"/>
                  <a:gd name="T24" fmla="*/ 30 w 291"/>
                  <a:gd name="T25" fmla="*/ 159 h 353"/>
                  <a:gd name="T26" fmla="*/ 45 w 291"/>
                  <a:gd name="T27" fmla="*/ 177 h 353"/>
                  <a:gd name="T28" fmla="*/ 54 w 291"/>
                  <a:gd name="T29" fmla="*/ 188 h 353"/>
                  <a:gd name="T30" fmla="*/ 61 w 291"/>
                  <a:gd name="T31" fmla="*/ 190 h 353"/>
                  <a:gd name="T32" fmla="*/ 66 w 291"/>
                  <a:gd name="T33" fmla="*/ 196 h 353"/>
                  <a:gd name="T34" fmla="*/ 68 w 291"/>
                  <a:gd name="T35" fmla="*/ 196 h 353"/>
                  <a:gd name="T36" fmla="*/ 121 w 291"/>
                  <a:gd name="T37" fmla="*/ 263 h 353"/>
                  <a:gd name="T38" fmla="*/ 125 w 291"/>
                  <a:gd name="T39" fmla="*/ 269 h 353"/>
                  <a:gd name="T40" fmla="*/ 128 w 291"/>
                  <a:gd name="T41" fmla="*/ 279 h 353"/>
                  <a:gd name="T42" fmla="*/ 134 w 291"/>
                  <a:gd name="T43" fmla="*/ 289 h 353"/>
                  <a:gd name="T44" fmla="*/ 144 w 291"/>
                  <a:gd name="T45" fmla="*/ 308 h 353"/>
                  <a:gd name="T46" fmla="*/ 162 w 291"/>
                  <a:gd name="T47" fmla="*/ 320 h 353"/>
                  <a:gd name="T48" fmla="*/ 169 w 291"/>
                  <a:gd name="T49" fmla="*/ 332 h 353"/>
                  <a:gd name="T50" fmla="*/ 178 w 291"/>
                  <a:gd name="T51" fmla="*/ 340 h 353"/>
                  <a:gd name="T52" fmla="*/ 182 w 291"/>
                  <a:gd name="T53" fmla="*/ 340 h 353"/>
                  <a:gd name="T54" fmla="*/ 186 w 291"/>
                  <a:gd name="T55" fmla="*/ 351 h 353"/>
                  <a:gd name="T56" fmla="*/ 195 w 291"/>
                  <a:gd name="T57" fmla="*/ 352 h 353"/>
                  <a:gd name="T58" fmla="*/ 202 w 291"/>
                  <a:gd name="T59" fmla="*/ 349 h 353"/>
                  <a:gd name="T60" fmla="*/ 286 w 291"/>
                  <a:gd name="T61" fmla="*/ 261 h 353"/>
                  <a:gd name="T62" fmla="*/ 290 w 291"/>
                  <a:gd name="T63" fmla="*/ 254 h 353"/>
                  <a:gd name="T64" fmla="*/ 290 w 291"/>
                  <a:gd name="T65" fmla="*/ 244 h 353"/>
                  <a:gd name="T66" fmla="*/ 282 w 291"/>
                  <a:gd name="T67" fmla="*/ 240 h 353"/>
                  <a:gd name="T68" fmla="*/ 284 w 291"/>
                  <a:gd name="T69" fmla="*/ 232 h 353"/>
                  <a:gd name="T70" fmla="*/ 280 w 291"/>
                  <a:gd name="T71" fmla="*/ 228 h 353"/>
                  <a:gd name="T72" fmla="*/ 280 w 291"/>
                  <a:gd name="T73" fmla="*/ 222 h 353"/>
                  <a:gd name="T74" fmla="*/ 269 w 291"/>
                  <a:gd name="T75" fmla="*/ 210 h 353"/>
                  <a:gd name="T76" fmla="*/ 258 w 291"/>
                  <a:gd name="T77" fmla="*/ 191 h 353"/>
                  <a:gd name="T78" fmla="*/ 245 w 291"/>
                  <a:gd name="T79" fmla="*/ 175 h 353"/>
                  <a:gd name="T80" fmla="*/ 236 w 291"/>
                  <a:gd name="T81" fmla="*/ 165 h 353"/>
                  <a:gd name="T82" fmla="*/ 227 w 291"/>
                  <a:gd name="T83" fmla="*/ 162 h 353"/>
                  <a:gd name="T84" fmla="*/ 222 w 291"/>
                  <a:gd name="T85" fmla="*/ 159 h 353"/>
                  <a:gd name="T86" fmla="*/ 170 w 291"/>
                  <a:gd name="T87" fmla="*/ 91 h 353"/>
                  <a:gd name="T88" fmla="*/ 171 w 291"/>
                  <a:gd name="T89" fmla="*/ 89 h 353"/>
                  <a:gd name="T90" fmla="*/ 174 w 291"/>
                  <a:gd name="T91" fmla="*/ 83 h 353"/>
                  <a:gd name="T92" fmla="*/ 170 w 291"/>
                  <a:gd name="T93" fmla="*/ 80 h 353"/>
                  <a:gd name="T94" fmla="*/ 168 w 291"/>
                  <a:gd name="T95" fmla="*/ 73 h 353"/>
                  <a:gd name="T96" fmla="*/ 157 w 291"/>
                  <a:gd name="T97" fmla="*/ 61 h 353"/>
                  <a:gd name="T98" fmla="*/ 146 w 291"/>
                  <a:gd name="T99" fmla="*/ 42 h 353"/>
                  <a:gd name="T100" fmla="*/ 137 w 291"/>
                  <a:gd name="T101" fmla="*/ 32 h 353"/>
                  <a:gd name="T102" fmla="*/ 125 w 291"/>
                  <a:gd name="T103" fmla="*/ 16 h 353"/>
                  <a:gd name="T104" fmla="*/ 116 w 291"/>
                  <a:gd name="T105" fmla="*/ 12 h 353"/>
                  <a:gd name="T106" fmla="*/ 111 w 291"/>
                  <a:gd name="T107" fmla="*/ 12 h 353"/>
                  <a:gd name="T108" fmla="*/ 108 w 291"/>
                  <a:gd name="T109" fmla="*/ 7 h 353"/>
                  <a:gd name="T110" fmla="*/ 103 w 291"/>
                  <a:gd name="T111" fmla="*/ 0 h 353"/>
                  <a:gd name="T112" fmla="*/ 95 w 291"/>
                  <a:gd name="T113" fmla="*/ 7 h 353"/>
                  <a:gd name="T114" fmla="*/ 86 w 291"/>
                  <a:gd name="T115" fmla="*/ 15 h 353"/>
                  <a:gd name="T116" fmla="*/ 80 w 291"/>
                  <a:gd name="T117" fmla="*/ 15 h 353"/>
                  <a:gd name="T118" fmla="*/ 71 w 291"/>
                  <a:gd name="T119" fmla="*/ 19 h 353"/>
                  <a:gd name="T120" fmla="*/ 57 w 291"/>
                  <a:gd name="T121" fmla="*/ 28 h 353"/>
                  <a:gd name="T122" fmla="*/ 43 w 291"/>
                  <a:gd name="T123" fmla="*/ 41 h 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 h="353">
                    <a:moveTo>
                      <a:pt x="43" y="41"/>
                    </a:moveTo>
                    <a:lnTo>
                      <a:pt x="28" y="57"/>
                    </a:lnTo>
                    <a:lnTo>
                      <a:pt x="18" y="69"/>
                    </a:lnTo>
                    <a:lnTo>
                      <a:pt x="15" y="83"/>
                    </a:lnTo>
                    <a:lnTo>
                      <a:pt x="10" y="88"/>
                    </a:lnTo>
                    <a:lnTo>
                      <a:pt x="3" y="96"/>
                    </a:lnTo>
                    <a:lnTo>
                      <a:pt x="0" y="107"/>
                    </a:lnTo>
                    <a:lnTo>
                      <a:pt x="3" y="114"/>
                    </a:lnTo>
                    <a:lnTo>
                      <a:pt x="6" y="115"/>
                    </a:lnTo>
                    <a:lnTo>
                      <a:pt x="10" y="127"/>
                    </a:lnTo>
                    <a:lnTo>
                      <a:pt x="14" y="133"/>
                    </a:lnTo>
                    <a:lnTo>
                      <a:pt x="23" y="146"/>
                    </a:lnTo>
                    <a:lnTo>
                      <a:pt x="30" y="159"/>
                    </a:lnTo>
                    <a:lnTo>
                      <a:pt x="45" y="177"/>
                    </a:lnTo>
                    <a:lnTo>
                      <a:pt x="54" y="188"/>
                    </a:lnTo>
                    <a:lnTo>
                      <a:pt x="61" y="190"/>
                    </a:lnTo>
                    <a:lnTo>
                      <a:pt x="66" y="196"/>
                    </a:lnTo>
                    <a:lnTo>
                      <a:pt x="68" y="196"/>
                    </a:lnTo>
                    <a:lnTo>
                      <a:pt x="121" y="263"/>
                    </a:lnTo>
                    <a:lnTo>
                      <a:pt x="125" y="269"/>
                    </a:lnTo>
                    <a:lnTo>
                      <a:pt x="128" y="279"/>
                    </a:lnTo>
                    <a:lnTo>
                      <a:pt x="134" y="289"/>
                    </a:lnTo>
                    <a:lnTo>
                      <a:pt x="144" y="308"/>
                    </a:lnTo>
                    <a:lnTo>
                      <a:pt x="162" y="320"/>
                    </a:lnTo>
                    <a:lnTo>
                      <a:pt x="169" y="332"/>
                    </a:lnTo>
                    <a:lnTo>
                      <a:pt x="178" y="340"/>
                    </a:lnTo>
                    <a:lnTo>
                      <a:pt x="182" y="340"/>
                    </a:lnTo>
                    <a:lnTo>
                      <a:pt x="186" y="351"/>
                    </a:lnTo>
                    <a:lnTo>
                      <a:pt x="195" y="352"/>
                    </a:lnTo>
                    <a:lnTo>
                      <a:pt x="202" y="349"/>
                    </a:lnTo>
                    <a:lnTo>
                      <a:pt x="286" y="261"/>
                    </a:lnTo>
                    <a:lnTo>
                      <a:pt x="290" y="254"/>
                    </a:lnTo>
                    <a:lnTo>
                      <a:pt x="290" y="244"/>
                    </a:lnTo>
                    <a:lnTo>
                      <a:pt x="282" y="240"/>
                    </a:lnTo>
                    <a:lnTo>
                      <a:pt x="284" y="232"/>
                    </a:lnTo>
                    <a:lnTo>
                      <a:pt x="280" y="228"/>
                    </a:lnTo>
                    <a:lnTo>
                      <a:pt x="280" y="222"/>
                    </a:lnTo>
                    <a:lnTo>
                      <a:pt x="269" y="210"/>
                    </a:lnTo>
                    <a:lnTo>
                      <a:pt x="258" y="191"/>
                    </a:lnTo>
                    <a:lnTo>
                      <a:pt x="245" y="175"/>
                    </a:lnTo>
                    <a:lnTo>
                      <a:pt x="236" y="165"/>
                    </a:lnTo>
                    <a:lnTo>
                      <a:pt x="227" y="162"/>
                    </a:lnTo>
                    <a:lnTo>
                      <a:pt x="222" y="159"/>
                    </a:lnTo>
                    <a:lnTo>
                      <a:pt x="170" y="91"/>
                    </a:lnTo>
                    <a:lnTo>
                      <a:pt x="171" y="89"/>
                    </a:lnTo>
                    <a:lnTo>
                      <a:pt x="174" y="83"/>
                    </a:lnTo>
                    <a:lnTo>
                      <a:pt x="170" y="80"/>
                    </a:lnTo>
                    <a:lnTo>
                      <a:pt x="168" y="73"/>
                    </a:lnTo>
                    <a:lnTo>
                      <a:pt x="157" y="61"/>
                    </a:lnTo>
                    <a:lnTo>
                      <a:pt x="146" y="42"/>
                    </a:lnTo>
                    <a:lnTo>
                      <a:pt x="137" y="32"/>
                    </a:lnTo>
                    <a:lnTo>
                      <a:pt x="125" y="16"/>
                    </a:lnTo>
                    <a:lnTo>
                      <a:pt x="116" y="12"/>
                    </a:lnTo>
                    <a:lnTo>
                      <a:pt x="111" y="12"/>
                    </a:lnTo>
                    <a:lnTo>
                      <a:pt x="108" y="7"/>
                    </a:lnTo>
                    <a:lnTo>
                      <a:pt x="103" y="0"/>
                    </a:lnTo>
                    <a:lnTo>
                      <a:pt x="95" y="7"/>
                    </a:lnTo>
                    <a:lnTo>
                      <a:pt x="86" y="15"/>
                    </a:lnTo>
                    <a:lnTo>
                      <a:pt x="80" y="15"/>
                    </a:lnTo>
                    <a:lnTo>
                      <a:pt x="71" y="19"/>
                    </a:lnTo>
                    <a:lnTo>
                      <a:pt x="57" y="28"/>
                    </a:lnTo>
                    <a:lnTo>
                      <a:pt x="43" y="41"/>
                    </a:lnTo>
                  </a:path>
                </a:pathLst>
              </a:custGeom>
              <a:solidFill>
                <a:srgbClr val="618FF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6" name="Freeform 18">
                <a:extLst>
                  <a:ext uri="{FF2B5EF4-FFF2-40B4-BE49-F238E27FC236}">
                    <a16:creationId xmlns:a16="http://schemas.microsoft.com/office/drawing/2014/main" id="{9504110A-5EC4-46CA-9196-F55C96B24E33}"/>
                  </a:ext>
                </a:extLst>
              </p:cNvPr>
              <p:cNvSpPr>
                <a:spLocks/>
              </p:cNvSpPr>
              <p:nvPr/>
            </p:nvSpPr>
            <p:spPr bwMode="auto">
              <a:xfrm>
                <a:off x="2834" y="2191"/>
                <a:ext cx="101" cy="109"/>
              </a:xfrm>
              <a:custGeom>
                <a:avLst/>
                <a:gdLst>
                  <a:gd name="T0" fmla="*/ 97 w 101"/>
                  <a:gd name="T1" fmla="*/ 14 h 109"/>
                  <a:gd name="T2" fmla="*/ 92 w 101"/>
                  <a:gd name="T3" fmla="*/ 3 h 109"/>
                  <a:gd name="T4" fmla="*/ 87 w 101"/>
                  <a:gd name="T5" fmla="*/ 0 h 109"/>
                  <a:gd name="T6" fmla="*/ 1 w 101"/>
                  <a:gd name="T7" fmla="*/ 92 h 109"/>
                  <a:gd name="T8" fmla="*/ 0 w 101"/>
                  <a:gd name="T9" fmla="*/ 96 h 109"/>
                  <a:gd name="T10" fmla="*/ 3 w 101"/>
                  <a:gd name="T11" fmla="*/ 101 h 109"/>
                  <a:gd name="T12" fmla="*/ 9 w 101"/>
                  <a:gd name="T13" fmla="*/ 108 h 109"/>
                  <a:gd name="T14" fmla="*/ 12 w 101"/>
                  <a:gd name="T15" fmla="*/ 105 h 109"/>
                  <a:gd name="T16" fmla="*/ 96 w 101"/>
                  <a:gd name="T17" fmla="*/ 13 h 109"/>
                  <a:gd name="T18" fmla="*/ 100 w 101"/>
                  <a:gd name="T19" fmla="*/ 16 h 109"/>
                  <a:gd name="T20" fmla="*/ 97 w 101"/>
                  <a:gd name="T21" fmla="*/ 14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09">
                    <a:moveTo>
                      <a:pt x="97" y="14"/>
                    </a:moveTo>
                    <a:lnTo>
                      <a:pt x="92" y="3"/>
                    </a:lnTo>
                    <a:lnTo>
                      <a:pt x="87" y="0"/>
                    </a:lnTo>
                    <a:lnTo>
                      <a:pt x="1" y="92"/>
                    </a:lnTo>
                    <a:lnTo>
                      <a:pt x="0" y="96"/>
                    </a:lnTo>
                    <a:lnTo>
                      <a:pt x="3" y="101"/>
                    </a:lnTo>
                    <a:lnTo>
                      <a:pt x="9" y="108"/>
                    </a:lnTo>
                    <a:lnTo>
                      <a:pt x="12" y="105"/>
                    </a:lnTo>
                    <a:lnTo>
                      <a:pt x="96" y="13"/>
                    </a:lnTo>
                    <a:lnTo>
                      <a:pt x="100" y="16"/>
                    </a:lnTo>
                    <a:lnTo>
                      <a:pt x="97" y="14"/>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7" name="Freeform 19">
                <a:extLst>
                  <a:ext uri="{FF2B5EF4-FFF2-40B4-BE49-F238E27FC236}">
                    <a16:creationId xmlns:a16="http://schemas.microsoft.com/office/drawing/2014/main" id="{6C2F1C83-8A4B-40A8-860D-5274C4071311}"/>
                  </a:ext>
                </a:extLst>
              </p:cNvPr>
              <p:cNvSpPr>
                <a:spLocks/>
              </p:cNvSpPr>
              <p:nvPr/>
            </p:nvSpPr>
            <p:spPr bwMode="auto">
              <a:xfrm>
                <a:off x="2613" y="2046"/>
                <a:ext cx="63" cy="61"/>
              </a:xfrm>
              <a:custGeom>
                <a:avLst/>
                <a:gdLst>
                  <a:gd name="T0" fmla="*/ 0 w 63"/>
                  <a:gd name="T1" fmla="*/ 0 h 61"/>
                  <a:gd name="T2" fmla="*/ 62 w 63"/>
                  <a:gd name="T3" fmla="*/ 60 h 61"/>
                  <a:gd name="T4" fmla="*/ 0 w 63"/>
                  <a:gd name="T5" fmla="*/ 0 h 61"/>
                  <a:gd name="T6" fmla="*/ 0 60000 65536"/>
                  <a:gd name="T7" fmla="*/ 0 60000 65536"/>
                  <a:gd name="T8" fmla="*/ 0 60000 65536"/>
                </a:gdLst>
                <a:ahLst/>
                <a:cxnLst>
                  <a:cxn ang="T6">
                    <a:pos x="T0" y="T1"/>
                  </a:cxn>
                  <a:cxn ang="T7">
                    <a:pos x="T2" y="T3"/>
                  </a:cxn>
                  <a:cxn ang="T8">
                    <a:pos x="T4" y="T5"/>
                  </a:cxn>
                </a:cxnLst>
                <a:rect l="0" t="0" r="r" b="b"/>
                <a:pathLst>
                  <a:path w="63" h="61">
                    <a:moveTo>
                      <a:pt x="0" y="0"/>
                    </a:moveTo>
                    <a:lnTo>
                      <a:pt x="62"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8" name="Freeform 20">
                <a:extLst>
                  <a:ext uri="{FF2B5EF4-FFF2-40B4-BE49-F238E27FC236}">
                    <a16:creationId xmlns:a16="http://schemas.microsoft.com/office/drawing/2014/main" id="{70D4EE7D-3B04-4B32-9843-08AA94F29CDA}"/>
                  </a:ext>
                </a:extLst>
              </p:cNvPr>
              <p:cNvSpPr>
                <a:spLocks/>
              </p:cNvSpPr>
              <p:nvPr/>
            </p:nvSpPr>
            <p:spPr bwMode="auto">
              <a:xfrm>
                <a:off x="2707" y="1954"/>
                <a:ext cx="64" cy="61"/>
              </a:xfrm>
              <a:custGeom>
                <a:avLst/>
                <a:gdLst>
                  <a:gd name="T0" fmla="*/ 0 w 64"/>
                  <a:gd name="T1" fmla="*/ 0 h 61"/>
                  <a:gd name="T2" fmla="*/ 63 w 64"/>
                  <a:gd name="T3" fmla="*/ 60 h 61"/>
                  <a:gd name="T4" fmla="*/ 0 w 64"/>
                  <a:gd name="T5" fmla="*/ 0 h 61"/>
                  <a:gd name="T6" fmla="*/ 0 60000 65536"/>
                  <a:gd name="T7" fmla="*/ 0 60000 65536"/>
                  <a:gd name="T8" fmla="*/ 0 60000 65536"/>
                </a:gdLst>
                <a:ahLst/>
                <a:cxnLst>
                  <a:cxn ang="T6">
                    <a:pos x="T0" y="T1"/>
                  </a:cxn>
                  <a:cxn ang="T7">
                    <a:pos x="T2" y="T3"/>
                  </a:cxn>
                  <a:cxn ang="T8">
                    <a:pos x="T4" y="T5"/>
                  </a:cxn>
                </a:cxnLst>
                <a:rect l="0" t="0" r="r" b="b"/>
                <a:pathLst>
                  <a:path w="64" h="61">
                    <a:moveTo>
                      <a:pt x="0" y="0"/>
                    </a:moveTo>
                    <a:lnTo>
                      <a:pt x="63" y="60"/>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99" name="Freeform 21">
                <a:extLst>
                  <a:ext uri="{FF2B5EF4-FFF2-40B4-BE49-F238E27FC236}">
                    <a16:creationId xmlns:a16="http://schemas.microsoft.com/office/drawing/2014/main" id="{D0DAE275-B9E9-4A07-9FB5-D88E202E0394}"/>
                  </a:ext>
                </a:extLst>
              </p:cNvPr>
              <p:cNvSpPr>
                <a:spLocks/>
              </p:cNvSpPr>
              <p:nvPr/>
            </p:nvSpPr>
            <p:spPr bwMode="auto">
              <a:xfrm>
                <a:off x="2708" y="1947"/>
                <a:ext cx="68" cy="74"/>
              </a:xfrm>
              <a:custGeom>
                <a:avLst/>
                <a:gdLst>
                  <a:gd name="T0" fmla="*/ 0 w 68"/>
                  <a:gd name="T1" fmla="*/ 10 h 74"/>
                  <a:gd name="T2" fmla="*/ 9 w 68"/>
                  <a:gd name="T3" fmla="*/ 0 h 74"/>
                  <a:gd name="T4" fmla="*/ 67 w 68"/>
                  <a:gd name="T5" fmla="*/ 61 h 74"/>
                  <a:gd name="T6" fmla="*/ 56 w 68"/>
                  <a:gd name="T7" fmla="*/ 73 h 74"/>
                  <a:gd name="T8" fmla="*/ 0 w 68"/>
                  <a:gd name="T9" fmla="*/ 1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74">
                    <a:moveTo>
                      <a:pt x="0" y="10"/>
                    </a:moveTo>
                    <a:lnTo>
                      <a:pt x="9" y="0"/>
                    </a:lnTo>
                    <a:lnTo>
                      <a:pt x="67" y="61"/>
                    </a:lnTo>
                    <a:lnTo>
                      <a:pt x="56" y="73"/>
                    </a:lnTo>
                    <a:lnTo>
                      <a:pt x="0" y="1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0" name="Freeform 22">
                <a:extLst>
                  <a:ext uri="{FF2B5EF4-FFF2-40B4-BE49-F238E27FC236}">
                    <a16:creationId xmlns:a16="http://schemas.microsoft.com/office/drawing/2014/main" id="{9E338690-0B36-4801-B669-02AE92050EAE}"/>
                  </a:ext>
                </a:extLst>
              </p:cNvPr>
              <p:cNvSpPr>
                <a:spLocks/>
              </p:cNvSpPr>
              <p:nvPr/>
            </p:nvSpPr>
            <p:spPr bwMode="auto">
              <a:xfrm>
                <a:off x="2627" y="2006"/>
                <a:ext cx="97" cy="124"/>
              </a:xfrm>
              <a:custGeom>
                <a:avLst/>
                <a:gdLst>
                  <a:gd name="T0" fmla="*/ 6 w 97"/>
                  <a:gd name="T1" fmla="*/ 15 h 124"/>
                  <a:gd name="T2" fmla="*/ 3 w 97"/>
                  <a:gd name="T3" fmla="*/ 18 h 124"/>
                  <a:gd name="T4" fmla="*/ 0 w 97"/>
                  <a:gd name="T5" fmla="*/ 21 h 124"/>
                  <a:gd name="T6" fmla="*/ 0 w 97"/>
                  <a:gd name="T7" fmla="*/ 24 h 124"/>
                  <a:gd name="T8" fmla="*/ 1 w 97"/>
                  <a:gd name="T9" fmla="*/ 27 h 124"/>
                  <a:gd name="T10" fmla="*/ 72 w 97"/>
                  <a:gd name="T11" fmla="*/ 120 h 124"/>
                  <a:gd name="T12" fmla="*/ 81 w 97"/>
                  <a:gd name="T13" fmla="*/ 123 h 124"/>
                  <a:gd name="T14" fmla="*/ 84 w 97"/>
                  <a:gd name="T15" fmla="*/ 117 h 124"/>
                  <a:gd name="T16" fmla="*/ 95 w 97"/>
                  <a:gd name="T17" fmla="*/ 108 h 124"/>
                  <a:gd name="T18" fmla="*/ 93 w 97"/>
                  <a:gd name="T19" fmla="*/ 102 h 124"/>
                  <a:gd name="T20" fmla="*/ 96 w 97"/>
                  <a:gd name="T21" fmla="*/ 93 h 124"/>
                  <a:gd name="T22" fmla="*/ 29 w 97"/>
                  <a:gd name="T23" fmla="*/ 4 h 124"/>
                  <a:gd name="T24" fmla="*/ 19 w 97"/>
                  <a:gd name="T25" fmla="*/ 0 h 124"/>
                  <a:gd name="T26" fmla="*/ 14 w 97"/>
                  <a:gd name="T27" fmla="*/ 3 h 124"/>
                  <a:gd name="T28" fmla="*/ 6 w 97"/>
                  <a:gd name="T29" fmla="*/ 15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7" h="124">
                    <a:moveTo>
                      <a:pt x="6" y="15"/>
                    </a:moveTo>
                    <a:lnTo>
                      <a:pt x="3" y="18"/>
                    </a:lnTo>
                    <a:lnTo>
                      <a:pt x="0" y="21"/>
                    </a:lnTo>
                    <a:lnTo>
                      <a:pt x="0" y="24"/>
                    </a:lnTo>
                    <a:lnTo>
                      <a:pt x="1" y="27"/>
                    </a:lnTo>
                    <a:lnTo>
                      <a:pt x="72" y="120"/>
                    </a:lnTo>
                    <a:lnTo>
                      <a:pt x="81" y="123"/>
                    </a:lnTo>
                    <a:lnTo>
                      <a:pt x="84" y="117"/>
                    </a:lnTo>
                    <a:lnTo>
                      <a:pt x="95" y="108"/>
                    </a:lnTo>
                    <a:lnTo>
                      <a:pt x="93" y="102"/>
                    </a:lnTo>
                    <a:lnTo>
                      <a:pt x="96" y="93"/>
                    </a:lnTo>
                    <a:lnTo>
                      <a:pt x="29" y="4"/>
                    </a:lnTo>
                    <a:lnTo>
                      <a:pt x="19" y="0"/>
                    </a:lnTo>
                    <a:lnTo>
                      <a:pt x="14" y="3"/>
                    </a:lnTo>
                    <a:lnTo>
                      <a:pt x="6"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1" name="Freeform 23">
                <a:extLst>
                  <a:ext uri="{FF2B5EF4-FFF2-40B4-BE49-F238E27FC236}">
                    <a16:creationId xmlns:a16="http://schemas.microsoft.com/office/drawing/2014/main" id="{C2446687-2899-49EB-A668-8059235406EC}"/>
                  </a:ext>
                </a:extLst>
              </p:cNvPr>
              <p:cNvSpPr>
                <a:spLocks/>
              </p:cNvSpPr>
              <p:nvPr/>
            </p:nvSpPr>
            <p:spPr bwMode="auto">
              <a:xfrm>
                <a:off x="2756" y="2098"/>
                <a:ext cx="115" cy="115"/>
              </a:xfrm>
              <a:custGeom>
                <a:avLst/>
                <a:gdLst>
                  <a:gd name="T0" fmla="*/ 7 w 115"/>
                  <a:gd name="T1" fmla="*/ 92 h 115"/>
                  <a:gd name="T2" fmla="*/ 3 w 115"/>
                  <a:gd name="T3" fmla="*/ 91 h 115"/>
                  <a:gd name="T4" fmla="*/ 4 w 115"/>
                  <a:gd name="T5" fmla="*/ 85 h 115"/>
                  <a:gd name="T6" fmla="*/ 0 w 115"/>
                  <a:gd name="T7" fmla="*/ 84 h 115"/>
                  <a:gd name="T8" fmla="*/ 5 w 115"/>
                  <a:gd name="T9" fmla="*/ 81 h 115"/>
                  <a:gd name="T10" fmla="*/ 85 w 115"/>
                  <a:gd name="T11" fmla="*/ 1 h 115"/>
                  <a:gd name="T12" fmla="*/ 93 w 115"/>
                  <a:gd name="T13" fmla="*/ 0 h 115"/>
                  <a:gd name="T14" fmla="*/ 100 w 115"/>
                  <a:gd name="T15" fmla="*/ 6 h 115"/>
                  <a:gd name="T16" fmla="*/ 111 w 115"/>
                  <a:gd name="T17" fmla="*/ 17 h 115"/>
                  <a:gd name="T18" fmla="*/ 114 w 115"/>
                  <a:gd name="T19" fmla="*/ 25 h 115"/>
                  <a:gd name="T20" fmla="*/ 110 w 115"/>
                  <a:gd name="T21" fmla="*/ 32 h 115"/>
                  <a:gd name="T22" fmla="*/ 31 w 115"/>
                  <a:gd name="T23" fmla="*/ 108 h 115"/>
                  <a:gd name="T24" fmla="*/ 25 w 115"/>
                  <a:gd name="T25" fmla="*/ 114 h 115"/>
                  <a:gd name="T26" fmla="*/ 16 w 115"/>
                  <a:gd name="T27" fmla="*/ 107 h 115"/>
                  <a:gd name="T28" fmla="*/ 7 w 115"/>
                  <a:gd name="T29" fmla="*/ 9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 h="115">
                    <a:moveTo>
                      <a:pt x="7" y="92"/>
                    </a:moveTo>
                    <a:lnTo>
                      <a:pt x="3" y="91"/>
                    </a:lnTo>
                    <a:lnTo>
                      <a:pt x="4" y="85"/>
                    </a:lnTo>
                    <a:lnTo>
                      <a:pt x="0" y="84"/>
                    </a:lnTo>
                    <a:lnTo>
                      <a:pt x="5" y="81"/>
                    </a:lnTo>
                    <a:lnTo>
                      <a:pt x="85" y="1"/>
                    </a:lnTo>
                    <a:lnTo>
                      <a:pt x="93" y="0"/>
                    </a:lnTo>
                    <a:lnTo>
                      <a:pt x="100" y="6"/>
                    </a:lnTo>
                    <a:lnTo>
                      <a:pt x="111" y="17"/>
                    </a:lnTo>
                    <a:lnTo>
                      <a:pt x="114" y="25"/>
                    </a:lnTo>
                    <a:lnTo>
                      <a:pt x="110" y="32"/>
                    </a:lnTo>
                    <a:lnTo>
                      <a:pt x="31" y="108"/>
                    </a:lnTo>
                    <a:lnTo>
                      <a:pt x="25" y="114"/>
                    </a:lnTo>
                    <a:lnTo>
                      <a:pt x="16" y="107"/>
                    </a:lnTo>
                    <a:lnTo>
                      <a:pt x="7" y="9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2" name="Freeform 24">
                <a:extLst>
                  <a:ext uri="{FF2B5EF4-FFF2-40B4-BE49-F238E27FC236}">
                    <a16:creationId xmlns:a16="http://schemas.microsoft.com/office/drawing/2014/main" id="{B7E087CC-9905-4898-84A0-20716A6CCBB1}"/>
                  </a:ext>
                </a:extLst>
              </p:cNvPr>
              <p:cNvSpPr>
                <a:spLocks/>
              </p:cNvSpPr>
              <p:nvPr/>
            </p:nvSpPr>
            <p:spPr bwMode="auto">
              <a:xfrm>
                <a:off x="2701" y="1933"/>
                <a:ext cx="99" cy="117"/>
              </a:xfrm>
              <a:custGeom>
                <a:avLst/>
                <a:gdLst>
                  <a:gd name="T0" fmla="*/ 9 w 99"/>
                  <a:gd name="T1" fmla="*/ 15 h 117"/>
                  <a:gd name="T2" fmla="*/ 5 w 99"/>
                  <a:gd name="T3" fmla="*/ 15 h 117"/>
                  <a:gd name="T4" fmla="*/ 0 w 99"/>
                  <a:gd name="T5" fmla="*/ 17 h 117"/>
                  <a:gd name="T6" fmla="*/ 0 w 99"/>
                  <a:gd name="T7" fmla="*/ 20 h 117"/>
                  <a:gd name="T8" fmla="*/ 4 w 99"/>
                  <a:gd name="T9" fmla="*/ 23 h 117"/>
                  <a:gd name="T10" fmla="*/ 71 w 99"/>
                  <a:gd name="T11" fmla="*/ 109 h 117"/>
                  <a:gd name="T12" fmla="*/ 80 w 99"/>
                  <a:gd name="T13" fmla="*/ 116 h 117"/>
                  <a:gd name="T14" fmla="*/ 84 w 99"/>
                  <a:gd name="T15" fmla="*/ 113 h 117"/>
                  <a:gd name="T16" fmla="*/ 92 w 99"/>
                  <a:gd name="T17" fmla="*/ 103 h 117"/>
                  <a:gd name="T18" fmla="*/ 98 w 99"/>
                  <a:gd name="T19" fmla="*/ 97 h 117"/>
                  <a:gd name="T20" fmla="*/ 93 w 99"/>
                  <a:gd name="T21" fmla="*/ 88 h 117"/>
                  <a:gd name="T22" fmla="*/ 27 w 99"/>
                  <a:gd name="T23" fmla="*/ 1 h 117"/>
                  <a:gd name="T24" fmla="*/ 19 w 99"/>
                  <a:gd name="T25" fmla="*/ 0 h 117"/>
                  <a:gd name="T26" fmla="*/ 15 w 99"/>
                  <a:gd name="T27" fmla="*/ 1 h 117"/>
                  <a:gd name="T28" fmla="*/ 9 w 99"/>
                  <a:gd name="T29" fmla="*/ 15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 h="117">
                    <a:moveTo>
                      <a:pt x="9" y="15"/>
                    </a:moveTo>
                    <a:lnTo>
                      <a:pt x="5" y="15"/>
                    </a:lnTo>
                    <a:lnTo>
                      <a:pt x="0" y="17"/>
                    </a:lnTo>
                    <a:lnTo>
                      <a:pt x="0" y="20"/>
                    </a:lnTo>
                    <a:lnTo>
                      <a:pt x="4" y="23"/>
                    </a:lnTo>
                    <a:lnTo>
                      <a:pt x="71" y="109"/>
                    </a:lnTo>
                    <a:lnTo>
                      <a:pt x="80" y="116"/>
                    </a:lnTo>
                    <a:lnTo>
                      <a:pt x="84" y="113"/>
                    </a:lnTo>
                    <a:lnTo>
                      <a:pt x="92" y="103"/>
                    </a:lnTo>
                    <a:lnTo>
                      <a:pt x="98" y="97"/>
                    </a:lnTo>
                    <a:lnTo>
                      <a:pt x="93" y="88"/>
                    </a:lnTo>
                    <a:lnTo>
                      <a:pt x="27" y="1"/>
                    </a:lnTo>
                    <a:lnTo>
                      <a:pt x="19" y="0"/>
                    </a:lnTo>
                    <a:lnTo>
                      <a:pt x="15" y="1"/>
                    </a:lnTo>
                    <a:lnTo>
                      <a:pt x="9" y="15"/>
                    </a:lnTo>
                  </a:path>
                </a:pathLst>
              </a:custGeom>
              <a:solidFill>
                <a:srgbClr val="3365FB"/>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3" name="Freeform 25">
                <a:extLst>
                  <a:ext uri="{FF2B5EF4-FFF2-40B4-BE49-F238E27FC236}">
                    <a16:creationId xmlns:a16="http://schemas.microsoft.com/office/drawing/2014/main" id="{208E7C8C-2FE9-4876-B1C4-C1F1B19B338C}"/>
                  </a:ext>
                </a:extLst>
              </p:cNvPr>
              <p:cNvSpPr>
                <a:spLocks/>
              </p:cNvSpPr>
              <p:nvPr/>
            </p:nvSpPr>
            <p:spPr bwMode="auto">
              <a:xfrm>
                <a:off x="2692" y="2018"/>
                <a:ext cx="109" cy="115"/>
              </a:xfrm>
              <a:custGeom>
                <a:avLst/>
                <a:gdLst>
                  <a:gd name="T0" fmla="*/ 14 w 109"/>
                  <a:gd name="T1" fmla="*/ 102 h 115"/>
                  <a:gd name="T2" fmla="*/ 17 w 109"/>
                  <a:gd name="T3" fmla="*/ 108 h 115"/>
                  <a:gd name="T4" fmla="*/ 18 w 109"/>
                  <a:gd name="T5" fmla="*/ 114 h 115"/>
                  <a:gd name="T6" fmla="*/ 23 w 109"/>
                  <a:gd name="T7" fmla="*/ 111 h 115"/>
                  <a:gd name="T8" fmla="*/ 24 w 109"/>
                  <a:gd name="T9" fmla="*/ 113 h 115"/>
                  <a:gd name="T10" fmla="*/ 107 w 109"/>
                  <a:gd name="T11" fmla="*/ 30 h 115"/>
                  <a:gd name="T12" fmla="*/ 108 w 109"/>
                  <a:gd name="T13" fmla="*/ 20 h 115"/>
                  <a:gd name="T14" fmla="*/ 103 w 109"/>
                  <a:gd name="T15" fmla="*/ 16 h 115"/>
                  <a:gd name="T16" fmla="*/ 93 w 109"/>
                  <a:gd name="T17" fmla="*/ 1 h 115"/>
                  <a:gd name="T18" fmla="*/ 89 w 109"/>
                  <a:gd name="T19" fmla="*/ 0 h 115"/>
                  <a:gd name="T20" fmla="*/ 81 w 109"/>
                  <a:gd name="T21" fmla="*/ 1 h 115"/>
                  <a:gd name="T22" fmla="*/ 3 w 109"/>
                  <a:gd name="T23" fmla="*/ 76 h 115"/>
                  <a:gd name="T24" fmla="*/ 0 w 109"/>
                  <a:gd name="T25" fmla="*/ 87 h 115"/>
                  <a:gd name="T26" fmla="*/ 3 w 109"/>
                  <a:gd name="T27" fmla="*/ 94 h 115"/>
                  <a:gd name="T28" fmla="*/ 14 w 109"/>
                  <a:gd name="T29" fmla="*/ 102 h 1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9" h="115">
                    <a:moveTo>
                      <a:pt x="14" y="102"/>
                    </a:moveTo>
                    <a:lnTo>
                      <a:pt x="17" y="108"/>
                    </a:lnTo>
                    <a:lnTo>
                      <a:pt x="18" y="114"/>
                    </a:lnTo>
                    <a:lnTo>
                      <a:pt x="23" y="111"/>
                    </a:lnTo>
                    <a:lnTo>
                      <a:pt x="24" y="113"/>
                    </a:lnTo>
                    <a:lnTo>
                      <a:pt x="107" y="30"/>
                    </a:lnTo>
                    <a:lnTo>
                      <a:pt x="108" y="20"/>
                    </a:lnTo>
                    <a:lnTo>
                      <a:pt x="103" y="16"/>
                    </a:lnTo>
                    <a:lnTo>
                      <a:pt x="93" y="1"/>
                    </a:lnTo>
                    <a:lnTo>
                      <a:pt x="89" y="0"/>
                    </a:lnTo>
                    <a:lnTo>
                      <a:pt x="81" y="1"/>
                    </a:lnTo>
                    <a:lnTo>
                      <a:pt x="3" y="76"/>
                    </a:lnTo>
                    <a:lnTo>
                      <a:pt x="0" y="87"/>
                    </a:lnTo>
                    <a:lnTo>
                      <a:pt x="3" y="94"/>
                    </a:lnTo>
                    <a:lnTo>
                      <a:pt x="14" y="102"/>
                    </a:lnTo>
                  </a:path>
                </a:pathLst>
              </a:custGeom>
              <a:solidFill>
                <a:schemeClr val="accent1"/>
              </a:solidFill>
              <a:ln w="12700" cap="rnd" cmpd="sng">
                <a:solidFill>
                  <a:srgbClr val="004E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4" name="Freeform 26">
                <a:extLst>
                  <a:ext uri="{FF2B5EF4-FFF2-40B4-BE49-F238E27FC236}">
                    <a16:creationId xmlns:a16="http://schemas.microsoft.com/office/drawing/2014/main" id="{4550F258-8886-4AE0-A5A4-4D2A6A1DEAA2}"/>
                  </a:ext>
                </a:extLst>
              </p:cNvPr>
              <p:cNvSpPr>
                <a:spLocks/>
              </p:cNvSpPr>
              <p:nvPr/>
            </p:nvSpPr>
            <p:spPr bwMode="auto">
              <a:xfrm>
                <a:off x="2624" y="2026"/>
                <a:ext cx="70" cy="75"/>
              </a:xfrm>
              <a:custGeom>
                <a:avLst/>
                <a:gdLst>
                  <a:gd name="T0" fmla="*/ 13 w 70"/>
                  <a:gd name="T1" fmla="*/ 0 h 75"/>
                  <a:gd name="T2" fmla="*/ 0 w 70"/>
                  <a:gd name="T3" fmla="*/ 12 h 75"/>
                  <a:gd name="T4" fmla="*/ 55 w 70"/>
                  <a:gd name="T5" fmla="*/ 74 h 75"/>
                  <a:gd name="T6" fmla="*/ 69 w 70"/>
                  <a:gd name="T7" fmla="*/ 62 h 75"/>
                  <a:gd name="T8" fmla="*/ 13 w 70"/>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75">
                    <a:moveTo>
                      <a:pt x="13" y="0"/>
                    </a:moveTo>
                    <a:lnTo>
                      <a:pt x="0" y="12"/>
                    </a:lnTo>
                    <a:lnTo>
                      <a:pt x="55" y="74"/>
                    </a:lnTo>
                    <a:lnTo>
                      <a:pt x="69"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205" name="Freeform 27">
                <a:extLst>
                  <a:ext uri="{FF2B5EF4-FFF2-40B4-BE49-F238E27FC236}">
                    <a16:creationId xmlns:a16="http://schemas.microsoft.com/office/drawing/2014/main" id="{60807DA3-60E0-4786-90E9-6367A6E16D75}"/>
                  </a:ext>
                </a:extLst>
              </p:cNvPr>
              <p:cNvSpPr>
                <a:spLocks/>
              </p:cNvSpPr>
              <p:nvPr/>
            </p:nvSpPr>
            <p:spPr bwMode="auto">
              <a:xfrm>
                <a:off x="2704" y="1945"/>
                <a:ext cx="67" cy="76"/>
              </a:xfrm>
              <a:custGeom>
                <a:avLst/>
                <a:gdLst>
                  <a:gd name="T0" fmla="*/ 13 w 67"/>
                  <a:gd name="T1" fmla="*/ 0 h 76"/>
                  <a:gd name="T2" fmla="*/ 0 w 67"/>
                  <a:gd name="T3" fmla="*/ 14 h 76"/>
                  <a:gd name="T4" fmla="*/ 55 w 67"/>
                  <a:gd name="T5" fmla="*/ 75 h 76"/>
                  <a:gd name="T6" fmla="*/ 66 w 67"/>
                  <a:gd name="T7" fmla="*/ 62 h 76"/>
                  <a:gd name="T8" fmla="*/ 13 w 67"/>
                  <a:gd name="T9" fmla="*/ 0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76">
                    <a:moveTo>
                      <a:pt x="13" y="0"/>
                    </a:moveTo>
                    <a:lnTo>
                      <a:pt x="0" y="14"/>
                    </a:lnTo>
                    <a:lnTo>
                      <a:pt x="55" y="75"/>
                    </a:lnTo>
                    <a:lnTo>
                      <a:pt x="66" y="62"/>
                    </a:lnTo>
                    <a:lnTo>
                      <a:pt x="13" y="0"/>
                    </a:lnTo>
                  </a:path>
                </a:pathLst>
              </a:custGeom>
              <a:solidFill>
                <a:srgbClr val="063DE8"/>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nvGrpSpPr>
            <p:cNvPr id="160" name="Group 56">
              <a:extLst>
                <a:ext uri="{FF2B5EF4-FFF2-40B4-BE49-F238E27FC236}">
                  <a16:creationId xmlns:a16="http://schemas.microsoft.com/office/drawing/2014/main" id="{1ED2A6AB-6213-4EB9-802A-29DB8CF704BE}"/>
                </a:ext>
              </a:extLst>
            </p:cNvPr>
            <p:cNvGrpSpPr>
              <a:grpSpLocks/>
            </p:cNvGrpSpPr>
            <p:nvPr/>
          </p:nvGrpSpPr>
          <p:grpSpPr bwMode="auto">
            <a:xfrm>
              <a:off x="433" y="1344"/>
              <a:ext cx="1086" cy="1633"/>
              <a:chOff x="340" y="1539"/>
              <a:chExt cx="1086" cy="1633"/>
            </a:xfrm>
          </p:grpSpPr>
          <p:sp>
            <p:nvSpPr>
              <p:cNvPr id="184" name="Rectangle 54">
                <a:extLst>
                  <a:ext uri="{FF2B5EF4-FFF2-40B4-BE49-F238E27FC236}">
                    <a16:creationId xmlns:a16="http://schemas.microsoft.com/office/drawing/2014/main" id="{4BCA91F0-753A-48B8-BE90-C9BFA58B8C16}"/>
                  </a:ext>
                </a:extLst>
              </p:cNvPr>
              <p:cNvSpPr>
                <a:spLocks noChangeArrowheads="1"/>
              </p:cNvSpPr>
              <p:nvPr/>
            </p:nvSpPr>
            <p:spPr bwMode="auto">
              <a:xfrm rot="-1367969">
                <a:off x="340" y="2659"/>
                <a:ext cx="907" cy="272"/>
              </a:xfrm>
              <a:prstGeom prst="rect">
                <a:avLst/>
              </a:prstGeom>
              <a:solidFill>
                <a:srgbClr val="EAEAEA"/>
              </a:solidFill>
              <a:ln>
                <a:noFill/>
              </a:ln>
              <a:effectLst>
                <a:prstShdw prst="shdw17" dist="17961" dir="2700000">
                  <a:srgbClr val="8C8C8C"/>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185" name="Rectangle 4">
                <a:extLst>
                  <a:ext uri="{FF2B5EF4-FFF2-40B4-BE49-F238E27FC236}">
                    <a16:creationId xmlns:a16="http://schemas.microsoft.com/office/drawing/2014/main" id="{E17D2C53-39C6-43BD-99E8-1D14DE47FA2A}"/>
                  </a:ext>
                </a:extLst>
              </p:cNvPr>
              <p:cNvSpPr>
                <a:spLocks noChangeArrowheads="1"/>
              </p:cNvSpPr>
              <p:nvPr/>
            </p:nvSpPr>
            <p:spPr bwMode="auto">
              <a:xfrm rot="1156848">
                <a:off x="1153" y="1539"/>
                <a:ext cx="273" cy="1633"/>
              </a:xfrm>
              <a:prstGeom prst="rect">
                <a:avLst/>
              </a:prstGeom>
              <a:solidFill>
                <a:srgbClr val="EAEAEA"/>
              </a:solidFill>
              <a:ln>
                <a:noFill/>
              </a:ln>
              <a:effectLst>
                <a:prstShdw prst="shdw17" dist="17961" dir="2700000">
                  <a:srgbClr val="8C8C8C"/>
                </a:prstShdw>
              </a:effectLst>
              <a:extLst>
                <a:ext uri="{91240B29-F687-4F45-9708-019B960494DF}">
                  <a14:hiddenLine xmlns:a14="http://schemas.microsoft.com/office/drawing/2010/main" w="9525" algn="ctr">
                    <a:solidFill>
                      <a:srgbClr val="CCCCFF"/>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grpSp>
        <p:sp>
          <p:nvSpPr>
            <p:cNvPr id="161" name="Line 6">
              <a:extLst>
                <a:ext uri="{FF2B5EF4-FFF2-40B4-BE49-F238E27FC236}">
                  <a16:creationId xmlns:a16="http://schemas.microsoft.com/office/drawing/2014/main" id="{25DE0FCC-56ED-4710-8C10-3761907B412E}"/>
                </a:ext>
              </a:extLst>
            </p:cNvPr>
            <p:cNvSpPr>
              <a:spLocks noChangeShapeType="1"/>
            </p:cNvSpPr>
            <p:nvPr/>
          </p:nvSpPr>
          <p:spPr bwMode="auto">
            <a:xfrm rot="1156848">
              <a:off x="1383" y="1344"/>
              <a:ext cx="0" cy="1633"/>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162" name="Line 55">
              <a:extLst>
                <a:ext uri="{FF2B5EF4-FFF2-40B4-BE49-F238E27FC236}">
                  <a16:creationId xmlns:a16="http://schemas.microsoft.com/office/drawing/2014/main" id="{C2FB8FFE-935E-41FD-AC77-253C9BC6F20F}"/>
                </a:ext>
              </a:extLst>
            </p:cNvPr>
            <p:cNvSpPr>
              <a:spLocks noChangeShapeType="1"/>
            </p:cNvSpPr>
            <p:nvPr/>
          </p:nvSpPr>
          <p:spPr bwMode="auto">
            <a:xfrm flipV="1">
              <a:off x="478" y="2509"/>
              <a:ext cx="635" cy="272"/>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grpSp>
          <p:nvGrpSpPr>
            <p:cNvPr id="163" name="Group 28">
              <a:extLst>
                <a:ext uri="{FF2B5EF4-FFF2-40B4-BE49-F238E27FC236}">
                  <a16:creationId xmlns:a16="http://schemas.microsoft.com/office/drawing/2014/main" id="{73A4EC27-CB61-4827-A6BC-C55B33727FC6}"/>
                </a:ext>
              </a:extLst>
            </p:cNvPr>
            <p:cNvGrpSpPr>
              <a:grpSpLocks/>
            </p:cNvGrpSpPr>
            <p:nvPr/>
          </p:nvGrpSpPr>
          <p:grpSpPr bwMode="auto">
            <a:xfrm rot="3332840">
              <a:off x="1005" y="2525"/>
              <a:ext cx="124" cy="184"/>
              <a:chOff x="2407" y="2087"/>
              <a:chExt cx="192" cy="407"/>
            </a:xfrm>
          </p:grpSpPr>
          <p:sp>
            <p:nvSpPr>
              <p:cNvPr id="164" name="Freeform 29">
                <a:extLst>
                  <a:ext uri="{FF2B5EF4-FFF2-40B4-BE49-F238E27FC236}">
                    <a16:creationId xmlns:a16="http://schemas.microsoft.com/office/drawing/2014/main" id="{3973AE3F-9B11-441A-8B19-6C5038470852}"/>
                  </a:ext>
                </a:extLst>
              </p:cNvPr>
              <p:cNvSpPr>
                <a:spLocks/>
              </p:cNvSpPr>
              <p:nvPr/>
            </p:nvSpPr>
            <p:spPr bwMode="auto">
              <a:xfrm>
                <a:off x="2564" y="2102"/>
                <a:ext cx="24" cy="31"/>
              </a:xfrm>
              <a:custGeom>
                <a:avLst/>
                <a:gdLst>
                  <a:gd name="T0" fmla="*/ 19 w 24"/>
                  <a:gd name="T1" fmla="*/ 21 h 31"/>
                  <a:gd name="T2" fmla="*/ 18 w 24"/>
                  <a:gd name="T3" fmla="*/ 27 h 31"/>
                  <a:gd name="T4" fmla="*/ 11 w 24"/>
                  <a:gd name="T5" fmla="*/ 30 h 31"/>
                  <a:gd name="T6" fmla="*/ 3 w 24"/>
                  <a:gd name="T7" fmla="*/ 24 h 31"/>
                  <a:gd name="T8" fmla="*/ 0 w 24"/>
                  <a:gd name="T9" fmla="*/ 19 h 31"/>
                  <a:gd name="T10" fmla="*/ 3 w 24"/>
                  <a:gd name="T11" fmla="*/ 5 h 31"/>
                  <a:gd name="T12" fmla="*/ 3 w 24"/>
                  <a:gd name="T13" fmla="*/ 2 h 31"/>
                  <a:gd name="T14" fmla="*/ 12 w 24"/>
                  <a:gd name="T15" fmla="*/ 0 h 31"/>
                  <a:gd name="T16" fmla="*/ 16 w 24"/>
                  <a:gd name="T17" fmla="*/ 5 h 31"/>
                  <a:gd name="T18" fmla="*/ 23 w 24"/>
                  <a:gd name="T19" fmla="*/ 5 h 31"/>
                  <a:gd name="T20" fmla="*/ 19 w 24"/>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1">
                    <a:moveTo>
                      <a:pt x="19" y="21"/>
                    </a:moveTo>
                    <a:lnTo>
                      <a:pt x="18" y="27"/>
                    </a:lnTo>
                    <a:lnTo>
                      <a:pt x="11" y="30"/>
                    </a:lnTo>
                    <a:lnTo>
                      <a:pt x="3" y="24"/>
                    </a:lnTo>
                    <a:lnTo>
                      <a:pt x="0" y="19"/>
                    </a:lnTo>
                    <a:lnTo>
                      <a:pt x="3" y="5"/>
                    </a:lnTo>
                    <a:lnTo>
                      <a:pt x="3" y="2"/>
                    </a:lnTo>
                    <a:lnTo>
                      <a:pt x="12" y="0"/>
                    </a:lnTo>
                    <a:lnTo>
                      <a:pt x="16" y="5"/>
                    </a:lnTo>
                    <a:lnTo>
                      <a:pt x="23" y="5"/>
                    </a:lnTo>
                    <a:lnTo>
                      <a:pt x="19"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5" name="Freeform 30">
                <a:extLst>
                  <a:ext uri="{FF2B5EF4-FFF2-40B4-BE49-F238E27FC236}">
                    <a16:creationId xmlns:a16="http://schemas.microsoft.com/office/drawing/2014/main" id="{A433F608-82D5-4F3D-8C31-E277BFE9D501}"/>
                  </a:ext>
                </a:extLst>
              </p:cNvPr>
              <p:cNvSpPr>
                <a:spLocks/>
              </p:cNvSpPr>
              <p:nvPr/>
            </p:nvSpPr>
            <p:spPr bwMode="auto">
              <a:xfrm>
                <a:off x="2475" y="2087"/>
                <a:ext cx="22" cy="31"/>
              </a:xfrm>
              <a:custGeom>
                <a:avLst/>
                <a:gdLst>
                  <a:gd name="T0" fmla="*/ 21 w 22"/>
                  <a:gd name="T1" fmla="*/ 21 h 31"/>
                  <a:gd name="T2" fmla="*/ 12 w 22"/>
                  <a:gd name="T3" fmla="*/ 24 h 31"/>
                  <a:gd name="T4" fmla="*/ 8 w 22"/>
                  <a:gd name="T5" fmla="*/ 30 h 31"/>
                  <a:gd name="T6" fmla="*/ 1 w 22"/>
                  <a:gd name="T7" fmla="*/ 23 h 31"/>
                  <a:gd name="T8" fmla="*/ 0 w 22"/>
                  <a:gd name="T9" fmla="*/ 20 h 31"/>
                  <a:gd name="T10" fmla="*/ 0 w 22"/>
                  <a:gd name="T11" fmla="*/ 7 h 31"/>
                  <a:gd name="T12" fmla="*/ 3 w 22"/>
                  <a:gd name="T13" fmla="*/ 6 h 31"/>
                  <a:gd name="T14" fmla="*/ 9 w 22"/>
                  <a:gd name="T15" fmla="*/ 0 h 31"/>
                  <a:gd name="T16" fmla="*/ 14 w 22"/>
                  <a:gd name="T17" fmla="*/ 6 h 31"/>
                  <a:gd name="T18" fmla="*/ 18 w 22"/>
                  <a:gd name="T19" fmla="*/ 7 h 31"/>
                  <a:gd name="T20" fmla="*/ 21 w 22"/>
                  <a:gd name="T21" fmla="*/ 2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31">
                    <a:moveTo>
                      <a:pt x="21" y="21"/>
                    </a:moveTo>
                    <a:lnTo>
                      <a:pt x="12" y="24"/>
                    </a:lnTo>
                    <a:lnTo>
                      <a:pt x="8" y="30"/>
                    </a:lnTo>
                    <a:lnTo>
                      <a:pt x="1" y="23"/>
                    </a:lnTo>
                    <a:lnTo>
                      <a:pt x="0" y="20"/>
                    </a:lnTo>
                    <a:lnTo>
                      <a:pt x="0" y="7"/>
                    </a:lnTo>
                    <a:lnTo>
                      <a:pt x="3" y="6"/>
                    </a:lnTo>
                    <a:lnTo>
                      <a:pt x="9" y="0"/>
                    </a:lnTo>
                    <a:lnTo>
                      <a:pt x="14" y="6"/>
                    </a:lnTo>
                    <a:lnTo>
                      <a:pt x="18" y="7"/>
                    </a:lnTo>
                    <a:lnTo>
                      <a:pt x="21" y="21"/>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6" name="Freeform 31">
                <a:extLst>
                  <a:ext uri="{FF2B5EF4-FFF2-40B4-BE49-F238E27FC236}">
                    <a16:creationId xmlns:a16="http://schemas.microsoft.com/office/drawing/2014/main" id="{41125554-A0C4-4CAD-A4B7-EADF191E387A}"/>
                  </a:ext>
                </a:extLst>
              </p:cNvPr>
              <p:cNvSpPr>
                <a:spLocks/>
              </p:cNvSpPr>
              <p:nvPr/>
            </p:nvSpPr>
            <p:spPr bwMode="auto">
              <a:xfrm>
                <a:off x="2446" y="2102"/>
                <a:ext cx="143" cy="38"/>
              </a:xfrm>
              <a:custGeom>
                <a:avLst/>
                <a:gdLst>
                  <a:gd name="T0" fmla="*/ 137 w 143"/>
                  <a:gd name="T1" fmla="*/ 36 h 38"/>
                  <a:gd name="T2" fmla="*/ 132 w 143"/>
                  <a:gd name="T3" fmla="*/ 37 h 38"/>
                  <a:gd name="T4" fmla="*/ 128 w 143"/>
                  <a:gd name="T5" fmla="*/ 34 h 38"/>
                  <a:gd name="T6" fmla="*/ 119 w 143"/>
                  <a:gd name="T7" fmla="*/ 28 h 38"/>
                  <a:gd name="T8" fmla="*/ 108 w 143"/>
                  <a:gd name="T9" fmla="*/ 26 h 38"/>
                  <a:gd name="T10" fmla="*/ 87 w 143"/>
                  <a:gd name="T11" fmla="*/ 17 h 38"/>
                  <a:gd name="T12" fmla="*/ 72 w 143"/>
                  <a:gd name="T13" fmla="*/ 16 h 38"/>
                  <a:gd name="T14" fmla="*/ 52 w 143"/>
                  <a:gd name="T15" fmla="*/ 11 h 38"/>
                  <a:gd name="T16" fmla="*/ 30 w 143"/>
                  <a:gd name="T17" fmla="*/ 13 h 38"/>
                  <a:gd name="T18" fmla="*/ 23 w 143"/>
                  <a:gd name="T19" fmla="*/ 16 h 38"/>
                  <a:gd name="T20" fmla="*/ 14 w 143"/>
                  <a:gd name="T21" fmla="*/ 17 h 38"/>
                  <a:gd name="T22" fmla="*/ 10 w 143"/>
                  <a:gd name="T23" fmla="*/ 14 h 38"/>
                  <a:gd name="T24" fmla="*/ 8 w 143"/>
                  <a:gd name="T25" fmla="*/ 19 h 38"/>
                  <a:gd name="T26" fmla="*/ 1 w 143"/>
                  <a:gd name="T27" fmla="*/ 19 h 38"/>
                  <a:gd name="T28" fmla="*/ 1 w 143"/>
                  <a:gd name="T29" fmla="*/ 16 h 38"/>
                  <a:gd name="T30" fmla="*/ 0 w 143"/>
                  <a:gd name="T31" fmla="*/ 13 h 38"/>
                  <a:gd name="T32" fmla="*/ 3 w 143"/>
                  <a:gd name="T33" fmla="*/ 10 h 38"/>
                  <a:gd name="T34" fmla="*/ 4 w 143"/>
                  <a:gd name="T35" fmla="*/ 6 h 38"/>
                  <a:gd name="T36" fmla="*/ 10 w 143"/>
                  <a:gd name="T37" fmla="*/ 7 h 38"/>
                  <a:gd name="T38" fmla="*/ 18 w 143"/>
                  <a:gd name="T39" fmla="*/ 6 h 38"/>
                  <a:gd name="T40" fmla="*/ 25 w 143"/>
                  <a:gd name="T41" fmla="*/ 6 h 38"/>
                  <a:gd name="T42" fmla="*/ 51 w 143"/>
                  <a:gd name="T43" fmla="*/ 0 h 38"/>
                  <a:gd name="T44" fmla="*/ 72 w 143"/>
                  <a:gd name="T45" fmla="*/ 0 h 38"/>
                  <a:gd name="T46" fmla="*/ 95 w 143"/>
                  <a:gd name="T47" fmla="*/ 6 h 38"/>
                  <a:gd name="T48" fmla="*/ 113 w 143"/>
                  <a:gd name="T49" fmla="*/ 13 h 38"/>
                  <a:gd name="T50" fmla="*/ 125 w 143"/>
                  <a:gd name="T51" fmla="*/ 21 h 38"/>
                  <a:gd name="T52" fmla="*/ 132 w 143"/>
                  <a:gd name="T53" fmla="*/ 21 h 38"/>
                  <a:gd name="T54" fmla="*/ 137 w 143"/>
                  <a:gd name="T55" fmla="*/ 24 h 38"/>
                  <a:gd name="T56" fmla="*/ 142 w 143"/>
                  <a:gd name="T57" fmla="*/ 27 h 38"/>
                  <a:gd name="T58" fmla="*/ 141 w 143"/>
                  <a:gd name="T59" fmla="*/ 31 h 38"/>
                  <a:gd name="T60" fmla="*/ 142 w 143"/>
                  <a:gd name="T61" fmla="*/ 33 h 38"/>
                  <a:gd name="T62" fmla="*/ 137 w 143"/>
                  <a:gd name="T63" fmla="*/ 36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3" h="38">
                    <a:moveTo>
                      <a:pt x="137" y="36"/>
                    </a:moveTo>
                    <a:lnTo>
                      <a:pt x="132" y="37"/>
                    </a:lnTo>
                    <a:lnTo>
                      <a:pt x="128" y="34"/>
                    </a:lnTo>
                    <a:lnTo>
                      <a:pt x="119" y="28"/>
                    </a:lnTo>
                    <a:lnTo>
                      <a:pt x="108" y="26"/>
                    </a:lnTo>
                    <a:lnTo>
                      <a:pt x="87" y="17"/>
                    </a:lnTo>
                    <a:lnTo>
                      <a:pt x="72" y="16"/>
                    </a:lnTo>
                    <a:lnTo>
                      <a:pt x="52" y="11"/>
                    </a:lnTo>
                    <a:lnTo>
                      <a:pt x="30" y="13"/>
                    </a:lnTo>
                    <a:lnTo>
                      <a:pt x="23" y="16"/>
                    </a:lnTo>
                    <a:lnTo>
                      <a:pt x="14" y="17"/>
                    </a:lnTo>
                    <a:lnTo>
                      <a:pt x="10" y="14"/>
                    </a:lnTo>
                    <a:lnTo>
                      <a:pt x="8" y="19"/>
                    </a:lnTo>
                    <a:lnTo>
                      <a:pt x="1" y="19"/>
                    </a:lnTo>
                    <a:lnTo>
                      <a:pt x="1" y="16"/>
                    </a:lnTo>
                    <a:lnTo>
                      <a:pt x="0" y="13"/>
                    </a:lnTo>
                    <a:lnTo>
                      <a:pt x="3" y="10"/>
                    </a:lnTo>
                    <a:lnTo>
                      <a:pt x="4" y="6"/>
                    </a:lnTo>
                    <a:lnTo>
                      <a:pt x="10" y="7"/>
                    </a:lnTo>
                    <a:lnTo>
                      <a:pt x="18" y="6"/>
                    </a:lnTo>
                    <a:lnTo>
                      <a:pt x="25" y="6"/>
                    </a:lnTo>
                    <a:lnTo>
                      <a:pt x="51" y="0"/>
                    </a:lnTo>
                    <a:lnTo>
                      <a:pt x="72" y="0"/>
                    </a:lnTo>
                    <a:lnTo>
                      <a:pt x="95" y="6"/>
                    </a:lnTo>
                    <a:lnTo>
                      <a:pt x="113" y="13"/>
                    </a:lnTo>
                    <a:lnTo>
                      <a:pt x="125" y="21"/>
                    </a:lnTo>
                    <a:lnTo>
                      <a:pt x="132" y="21"/>
                    </a:lnTo>
                    <a:lnTo>
                      <a:pt x="137" y="24"/>
                    </a:lnTo>
                    <a:lnTo>
                      <a:pt x="142" y="27"/>
                    </a:lnTo>
                    <a:lnTo>
                      <a:pt x="141" y="31"/>
                    </a:lnTo>
                    <a:lnTo>
                      <a:pt x="142" y="33"/>
                    </a:lnTo>
                    <a:lnTo>
                      <a:pt x="137" y="36"/>
                    </a:lnTo>
                  </a:path>
                </a:pathLst>
              </a:custGeom>
              <a:solidFill>
                <a:srgbClr val="919191"/>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7" name="Freeform 32">
                <a:extLst>
                  <a:ext uri="{FF2B5EF4-FFF2-40B4-BE49-F238E27FC236}">
                    <a16:creationId xmlns:a16="http://schemas.microsoft.com/office/drawing/2014/main" id="{D7567E54-90DA-4EB1-A2A1-898137982DE0}"/>
                  </a:ext>
                </a:extLst>
              </p:cNvPr>
              <p:cNvSpPr>
                <a:spLocks/>
              </p:cNvSpPr>
              <p:nvPr/>
            </p:nvSpPr>
            <p:spPr bwMode="auto">
              <a:xfrm>
                <a:off x="2441" y="2457"/>
                <a:ext cx="25" cy="24"/>
              </a:xfrm>
              <a:custGeom>
                <a:avLst/>
                <a:gdLst>
                  <a:gd name="T0" fmla="*/ 17 w 25"/>
                  <a:gd name="T1" fmla="*/ 19 h 24"/>
                  <a:gd name="T2" fmla="*/ 23 w 25"/>
                  <a:gd name="T3" fmla="*/ 23 h 24"/>
                  <a:gd name="T4" fmla="*/ 8 w 25"/>
                  <a:gd name="T5" fmla="*/ 23 h 24"/>
                  <a:gd name="T6" fmla="*/ 0 w 25"/>
                  <a:gd name="T7" fmla="*/ 22 h 24"/>
                  <a:gd name="T8" fmla="*/ 1 w 25"/>
                  <a:gd name="T9" fmla="*/ 19 h 24"/>
                  <a:gd name="T10" fmla="*/ 3 w 25"/>
                  <a:gd name="T11" fmla="*/ 5 h 24"/>
                  <a:gd name="T12" fmla="*/ 3 w 25"/>
                  <a:gd name="T13" fmla="*/ 4 h 24"/>
                  <a:gd name="T14" fmla="*/ 8 w 25"/>
                  <a:gd name="T15" fmla="*/ 0 h 24"/>
                  <a:gd name="T16" fmla="*/ 24 w 25"/>
                  <a:gd name="T17" fmla="*/ 7 h 24"/>
                  <a:gd name="T18" fmla="*/ 21 w 25"/>
                  <a:gd name="T19" fmla="*/ 9 h 24"/>
                  <a:gd name="T20" fmla="*/ 17 w 25"/>
                  <a:gd name="T21" fmla="*/ 19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4">
                    <a:moveTo>
                      <a:pt x="17" y="19"/>
                    </a:moveTo>
                    <a:lnTo>
                      <a:pt x="23" y="23"/>
                    </a:lnTo>
                    <a:lnTo>
                      <a:pt x="8" y="23"/>
                    </a:lnTo>
                    <a:lnTo>
                      <a:pt x="0" y="22"/>
                    </a:lnTo>
                    <a:lnTo>
                      <a:pt x="1" y="19"/>
                    </a:lnTo>
                    <a:lnTo>
                      <a:pt x="3" y="5"/>
                    </a:lnTo>
                    <a:lnTo>
                      <a:pt x="3" y="4"/>
                    </a:lnTo>
                    <a:lnTo>
                      <a:pt x="8" y="0"/>
                    </a:lnTo>
                    <a:lnTo>
                      <a:pt x="24" y="7"/>
                    </a:lnTo>
                    <a:lnTo>
                      <a:pt x="21" y="9"/>
                    </a:lnTo>
                    <a:lnTo>
                      <a:pt x="17" y="19"/>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8" name="Freeform 33">
                <a:extLst>
                  <a:ext uri="{FF2B5EF4-FFF2-40B4-BE49-F238E27FC236}">
                    <a16:creationId xmlns:a16="http://schemas.microsoft.com/office/drawing/2014/main" id="{DBFDEED1-9C70-44AE-8F32-49134280F43D}"/>
                  </a:ext>
                </a:extLst>
              </p:cNvPr>
              <p:cNvSpPr>
                <a:spLocks/>
              </p:cNvSpPr>
              <p:nvPr/>
            </p:nvSpPr>
            <p:spPr bwMode="auto">
              <a:xfrm>
                <a:off x="2514" y="2464"/>
                <a:ext cx="23" cy="30"/>
              </a:xfrm>
              <a:custGeom>
                <a:avLst/>
                <a:gdLst>
                  <a:gd name="T0" fmla="*/ 22 w 23"/>
                  <a:gd name="T1" fmla="*/ 23 h 30"/>
                  <a:gd name="T2" fmla="*/ 18 w 23"/>
                  <a:gd name="T3" fmla="*/ 26 h 30"/>
                  <a:gd name="T4" fmla="*/ 8 w 23"/>
                  <a:gd name="T5" fmla="*/ 29 h 30"/>
                  <a:gd name="T6" fmla="*/ 0 w 23"/>
                  <a:gd name="T7" fmla="*/ 23 h 30"/>
                  <a:gd name="T8" fmla="*/ 0 w 23"/>
                  <a:gd name="T9" fmla="*/ 8 h 30"/>
                  <a:gd name="T10" fmla="*/ 1 w 23"/>
                  <a:gd name="T11" fmla="*/ 5 h 30"/>
                  <a:gd name="T12" fmla="*/ 8 w 23"/>
                  <a:gd name="T13" fmla="*/ 0 h 30"/>
                  <a:gd name="T14" fmla="*/ 17 w 23"/>
                  <a:gd name="T15" fmla="*/ 6 h 30"/>
                  <a:gd name="T16" fmla="*/ 22 w 23"/>
                  <a:gd name="T17" fmla="*/ 9 h 30"/>
                  <a:gd name="T18" fmla="*/ 22 w 23"/>
                  <a:gd name="T19" fmla="*/ 23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0">
                    <a:moveTo>
                      <a:pt x="22" y="23"/>
                    </a:moveTo>
                    <a:lnTo>
                      <a:pt x="18" y="26"/>
                    </a:lnTo>
                    <a:lnTo>
                      <a:pt x="8" y="29"/>
                    </a:lnTo>
                    <a:lnTo>
                      <a:pt x="0" y="23"/>
                    </a:lnTo>
                    <a:lnTo>
                      <a:pt x="0" y="8"/>
                    </a:lnTo>
                    <a:lnTo>
                      <a:pt x="1" y="5"/>
                    </a:lnTo>
                    <a:lnTo>
                      <a:pt x="8" y="0"/>
                    </a:lnTo>
                    <a:lnTo>
                      <a:pt x="17" y="6"/>
                    </a:lnTo>
                    <a:lnTo>
                      <a:pt x="22" y="9"/>
                    </a:lnTo>
                    <a:lnTo>
                      <a:pt x="22" y="23"/>
                    </a:lnTo>
                  </a:path>
                </a:pathLst>
              </a:custGeom>
              <a:solidFill>
                <a:srgbClr val="474747"/>
              </a:solidFill>
              <a:ln w="12700" cap="rnd" cmpd="sng">
                <a:solidFill>
                  <a:srgbClr val="4747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69" name="Freeform 34">
                <a:extLst>
                  <a:ext uri="{FF2B5EF4-FFF2-40B4-BE49-F238E27FC236}">
                    <a16:creationId xmlns:a16="http://schemas.microsoft.com/office/drawing/2014/main" id="{59B06AFF-78DC-40A1-945D-A9911B2CB662}"/>
                  </a:ext>
                </a:extLst>
              </p:cNvPr>
              <p:cNvSpPr>
                <a:spLocks/>
              </p:cNvSpPr>
              <p:nvPr/>
            </p:nvSpPr>
            <p:spPr bwMode="auto">
              <a:xfrm>
                <a:off x="2407" y="2347"/>
                <a:ext cx="28" cy="82"/>
              </a:xfrm>
              <a:custGeom>
                <a:avLst/>
                <a:gdLst>
                  <a:gd name="T0" fmla="*/ 27 w 28"/>
                  <a:gd name="T1" fmla="*/ 7 h 82"/>
                  <a:gd name="T2" fmla="*/ 27 w 28"/>
                  <a:gd name="T3" fmla="*/ 3 h 82"/>
                  <a:gd name="T4" fmla="*/ 25 w 28"/>
                  <a:gd name="T5" fmla="*/ 1 h 82"/>
                  <a:gd name="T6" fmla="*/ 10 w 28"/>
                  <a:gd name="T7" fmla="*/ 0 h 82"/>
                  <a:gd name="T8" fmla="*/ 9 w 28"/>
                  <a:gd name="T9" fmla="*/ 0 h 82"/>
                  <a:gd name="T10" fmla="*/ 7 w 28"/>
                  <a:gd name="T11" fmla="*/ 4 h 82"/>
                  <a:gd name="T12" fmla="*/ 0 w 28"/>
                  <a:gd name="T13" fmla="*/ 77 h 82"/>
                  <a:gd name="T14" fmla="*/ 0 w 28"/>
                  <a:gd name="T15" fmla="*/ 80 h 82"/>
                  <a:gd name="T16" fmla="*/ 2 w 28"/>
                  <a:gd name="T17" fmla="*/ 80 h 82"/>
                  <a:gd name="T18" fmla="*/ 17 w 28"/>
                  <a:gd name="T19" fmla="*/ 80 h 82"/>
                  <a:gd name="T20" fmla="*/ 20 w 28"/>
                  <a:gd name="T21" fmla="*/ 81 h 82"/>
                  <a:gd name="T22" fmla="*/ 21 w 28"/>
                  <a:gd name="T23" fmla="*/ 78 h 82"/>
                  <a:gd name="T24" fmla="*/ 27 w 28"/>
                  <a:gd name="T25" fmla="*/ 7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7"/>
                    </a:moveTo>
                    <a:lnTo>
                      <a:pt x="27" y="3"/>
                    </a:lnTo>
                    <a:lnTo>
                      <a:pt x="25" y="1"/>
                    </a:lnTo>
                    <a:lnTo>
                      <a:pt x="10" y="0"/>
                    </a:lnTo>
                    <a:lnTo>
                      <a:pt x="9" y="0"/>
                    </a:lnTo>
                    <a:lnTo>
                      <a:pt x="7" y="4"/>
                    </a:lnTo>
                    <a:lnTo>
                      <a:pt x="0" y="77"/>
                    </a:lnTo>
                    <a:lnTo>
                      <a:pt x="0" y="80"/>
                    </a:lnTo>
                    <a:lnTo>
                      <a:pt x="2" y="80"/>
                    </a:lnTo>
                    <a:lnTo>
                      <a:pt x="17" y="80"/>
                    </a:lnTo>
                    <a:lnTo>
                      <a:pt x="20" y="81"/>
                    </a:lnTo>
                    <a:lnTo>
                      <a:pt x="21" y="78"/>
                    </a:lnTo>
                    <a:lnTo>
                      <a:pt x="27" y="7"/>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0" name="Freeform 35">
                <a:extLst>
                  <a:ext uri="{FF2B5EF4-FFF2-40B4-BE49-F238E27FC236}">
                    <a16:creationId xmlns:a16="http://schemas.microsoft.com/office/drawing/2014/main" id="{D4F6FCDA-8AE6-4DEA-8803-15BABE10FAC2}"/>
                  </a:ext>
                </a:extLst>
              </p:cNvPr>
              <p:cNvSpPr>
                <a:spLocks/>
              </p:cNvSpPr>
              <p:nvPr/>
            </p:nvSpPr>
            <p:spPr bwMode="auto">
              <a:xfrm>
                <a:off x="2550" y="2364"/>
                <a:ext cx="28" cy="82"/>
              </a:xfrm>
              <a:custGeom>
                <a:avLst/>
                <a:gdLst>
                  <a:gd name="T0" fmla="*/ 27 w 28"/>
                  <a:gd name="T1" fmla="*/ 6 h 82"/>
                  <a:gd name="T2" fmla="*/ 27 w 28"/>
                  <a:gd name="T3" fmla="*/ 3 h 82"/>
                  <a:gd name="T4" fmla="*/ 26 w 28"/>
                  <a:gd name="T5" fmla="*/ 3 h 82"/>
                  <a:gd name="T6" fmla="*/ 10 w 28"/>
                  <a:gd name="T7" fmla="*/ 0 h 82"/>
                  <a:gd name="T8" fmla="*/ 9 w 28"/>
                  <a:gd name="T9" fmla="*/ 0 h 82"/>
                  <a:gd name="T10" fmla="*/ 6 w 28"/>
                  <a:gd name="T11" fmla="*/ 3 h 82"/>
                  <a:gd name="T12" fmla="*/ 0 w 28"/>
                  <a:gd name="T13" fmla="*/ 77 h 82"/>
                  <a:gd name="T14" fmla="*/ 1 w 28"/>
                  <a:gd name="T15" fmla="*/ 80 h 82"/>
                  <a:gd name="T16" fmla="*/ 5 w 28"/>
                  <a:gd name="T17" fmla="*/ 80 h 82"/>
                  <a:gd name="T18" fmla="*/ 21 w 28"/>
                  <a:gd name="T19" fmla="*/ 81 h 82"/>
                  <a:gd name="T20" fmla="*/ 22 w 28"/>
                  <a:gd name="T21" fmla="*/ 81 h 82"/>
                  <a:gd name="T22" fmla="*/ 21 w 28"/>
                  <a:gd name="T23" fmla="*/ 80 h 82"/>
                  <a:gd name="T24" fmla="*/ 27 w 28"/>
                  <a:gd name="T25" fmla="*/ 6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 h="82">
                    <a:moveTo>
                      <a:pt x="27" y="6"/>
                    </a:moveTo>
                    <a:lnTo>
                      <a:pt x="27" y="3"/>
                    </a:lnTo>
                    <a:lnTo>
                      <a:pt x="26" y="3"/>
                    </a:lnTo>
                    <a:lnTo>
                      <a:pt x="10" y="0"/>
                    </a:lnTo>
                    <a:lnTo>
                      <a:pt x="9" y="0"/>
                    </a:lnTo>
                    <a:lnTo>
                      <a:pt x="6" y="3"/>
                    </a:lnTo>
                    <a:lnTo>
                      <a:pt x="0" y="77"/>
                    </a:lnTo>
                    <a:lnTo>
                      <a:pt x="1" y="80"/>
                    </a:lnTo>
                    <a:lnTo>
                      <a:pt x="5" y="80"/>
                    </a:lnTo>
                    <a:lnTo>
                      <a:pt x="21" y="81"/>
                    </a:lnTo>
                    <a:lnTo>
                      <a:pt x="22" y="81"/>
                    </a:lnTo>
                    <a:lnTo>
                      <a:pt x="21" y="80"/>
                    </a:lnTo>
                    <a:lnTo>
                      <a:pt x="27"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1" name="Freeform 36">
                <a:extLst>
                  <a:ext uri="{FF2B5EF4-FFF2-40B4-BE49-F238E27FC236}">
                    <a16:creationId xmlns:a16="http://schemas.microsoft.com/office/drawing/2014/main" id="{BF26C09F-6216-421D-84A2-D4BC92AA58DB}"/>
                  </a:ext>
                </a:extLst>
              </p:cNvPr>
              <p:cNvSpPr>
                <a:spLocks/>
              </p:cNvSpPr>
              <p:nvPr/>
            </p:nvSpPr>
            <p:spPr bwMode="auto">
              <a:xfrm>
                <a:off x="2419" y="2149"/>
                <a:ext cx="32" cy="80"/>
              </a:xfrm>
              <a:custGeom>
                <a:avLst/>
                <a:gdLst>
                  <a:gd name="T0" fmla="*/ 31 w 32"/>
                  <a:gd name="T1" fmla="*/ 6 h 80"/>
                  <a:gd name="T2" fmla="*/ 31 w 32"/>
                  <a:gd name="T3" fmla="*/ 3 h 80"/>
                  <a:gd name="T4" fmla="*/ 31 w 32"/>
                  <a:gd name="T5" fmla="*/ 1 h 80"/>
                  <a:gd name="T6" fmla="*/ 13 w 32"/>
                  <a:gd name="T7" fmla="*/ 0 h 80"/>
                  <a:gd name="T8" fmla="*/ 10 w 32"/>
                  <a:gd name="T9" fmla="*/ 1 h 80"/>
                  <a:gd name="T10" fmla="*/ 10 w 32"/>
                  <a:gd name="T11" fmla="*/ 4 h 80"/>
                  <a:gd name="T12" fmla="*/ 3 w 32"/>
                  <a:gd name="T13" fmla="*/ 73 h 80"/>
                  <a:gd name="T14" fmla="*/ 0 w 32"/>
                  <a:gd name="T15" fmla="*/ 76 h 80"/>
                  <a:gd name="T16" fmla="*/ 6 w 32"/>
                  <a:gd name="T17" fmla="*/ 79 h 80"/>
                  <a:gd name="T18" fmla="*/ 21 w 32"/>
                  <a:gd name="T19" fmla="*/ 79 h 80"/>
                  <a:gd name="T20" fmla="*/ 24 w 32"/>
                  <a:gd name="T21" fmla="*/ 79 h 80"/>
                  <a:gd name="T22" fmla="*/ 24 w 32"/>
                  <a:gd name="T23" fmla="*/ 76 h 80"/>
                  <a:gd name="T24" fmla="*/ 31 w 32"/>
                  <a:gd name="T25" fmla="*/ 6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80">
                    <a:moveTo>
                      <a:pt x="31" y="6"/>
                    </a:moveTo>
                    <a:lnTo>
                      <a:pt x="31" y="3"/>
                    </a:lnTo>
                    <a:lnTo>
                      <a:pt x="31" y="1"/>
                    </a:lnTo>
                    <a:lnTo>
                      <a:pt x="13" y="0"/>
                    </a:lnTo>
                    <a:lnTo>
                      <a:pt x="10" y="1"/>
                    </a:lnTo>
                    <a:lnTo>
                      <a:pt x="10" y="4"/>
                    </a:lnTo>
                    <a:lnTo>
                      <a:pt x="3" y="73"/>
                    </a:lnTo>
                    <a:lnTo>
                      <a:pt x="0" y="76"/>
                    </a:lnTo>
                    <a:lnTo>
                      <a:pt x="6" y="79"/>
                    </a:lnTo>
                    <a:lnTo>
                      <a:pt x="21" y="79"/>
                    </a:lnTo>
                    <a:lnTo>
                      <a:pt x="24" y="79"/>
                    </a:lnTo>
                    <a:lnTo>
                      <a:pt x="24" y="76"/>
                    </a:lnTo>
                    <a:lnTo>
                      <a:pt x="31" y="6"/>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2" name="Freeform 37">
                <a:extLst>
                  <a:ext uri="{FF2B5EF4-FFF2-40B4-BE49-F238E27FC236}">
                    <a16:creationId xmlns:a16="http://schemas.microsoft.com/office/drawing/2014/main" id="{1939216A-F507-4C14-9FB1-203EAD19732E}"/>
                  </a:ext>
                </a:extLst>
              </p:cNvPr>
              <p:cNvSpPr>
                <a:spLocks/>
              </p:cNvSpPr>
              <p:nvPr/>
            </p:nvSpPr>
            <p:spPr bwMode="auto">
              <a:xfrm>
                <a:off x="2567" y="2161"/>
                <a:ext cx="32" cy="82"/>
              </a:xfrm>
              <a:custGeom>
                <a:avLst/>
                <a:gdLst>
                  <a:gd name="T0" fmla="*/ 30 w 32"/>
                  <a:gd name="T1" fmla="*/ 9 h 82"/>
                  <a:gd name="T2" fmla="*/ 31 w 32"/>
                  <a:gd name="T3" fmla="*/ 7 h 82"/>
                  <a:gd name="T4" fmla="*/ 28 w 32"/>
                  <a:gd name="T5" fmla="*/ 4 h 82"/>
                  <a:gd name="T6" fmla="*/ 11 w 32"/>
                  <a:gd name="T7" fmla="*/ 0 h 82"/>
                  <a:gd name="T8" fmla="*/ 7 w 32"/>
                  <a:gd name="T9" fmla="*/ 6 h 82"/>
                  <a:gd name="T10" fmla="*/ 0 w 32"/>
                  <a:gd name="T11" fmla="*/ 77 h 82"/>
                  <a:gd name="T12" fmla="*/ 0 w 32"/>
                  <a:gd name="T13" fmla="*/ 78 h 82"/>
                  <a:gd name="T14" fmla="*/ 3 w 32"/>
                  <a:gd name="T15" fmla="*/ 80 h 82"/>
                  <a:gd name="T16" fmla="*/ 19 w 32"/>
                  <a:gd name="T17" fmla="*/ 81 h 82"/>
                  <a:gd name="T18" fmla="*/ 22 w 32"/>
                  <a:gd name="T19" fmla="*/ 81 h 82"/>
                  <a:gd name="T20" fmla="*/ 26 w 32"/>
                  <a:gd name="T21" fmla="*/ 80 h 82"/>
                  <a:gd name="T22" fmla="*/ 30 w 32"/>
                  <a:gd name="T23" fmla="*/ 9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 h="82">
                    <a:moveTo>
                      <a:pt x="30" y="9"/>
                    </a:moveTo>
                    <a:lnTo>
                      <a:pt x="31" y="7"/>
                    </a:lnTo>
                    <a:lnTo>
                      <a:pt x="28" y="4"/>
                    </a:lnTo>
                    <a:lnTo>
                      <a:pt x="11" y="0"/>
                    </a:lnTo>
                    <a:lnTo>
                      <a:pt x="7" y="6"/>
                    </a:lnTo>
                    <a:lnTo>
                      <a:pt x="0" y="77"/>
                    </a:lnTo>
                    <a:lnTo>
                      <a:pt x="0" y="78"/>
                    </a:lnTo>
                    <a:lnTo>
                      <a:pt x="3" y="80"/>
                    </a:lnTo>
                    <a:lnTo>
                      <a:pt x="19" y="81"/>
                    </a:lnTo>
                    <a:lnTo>
                      <a:pt x="22" y="81"/>
                    </a:lnTo>
                    <a:lnTo>
                      <a:pt x="26" y="80"/>
                    </a:lnTo>
                    <a:lnTo>
                      <a:pt x="30" y="9"/>
                    </a:lnTo>
                  </a:path>
                </a:pathLst>
              </a:custGeom>
              <a:solidFill>
                <a:schemeClr val="tx2"/>
              </a:solidFill>
              <a:ln w="12700" cap="rnd" cmpd="sng">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3" name="Freeform 38">
                <a:extLst>
                  <a:ext uri="{FF2B5EF4-FFF2-40B4-BE49-F238E27FC236}">
                    <a16:creationId xmlns:a16="http://schemas.microsoft.com/office/drawing/2014/main" id="{749A9BBE-131A-449A-88FB-EB6DCE6F8A77}"/>
                  </a:ext>
                </a:extLst>
              </p:cNvPr>
              <p:cNvSpPr>
                <a:spLocks/>
              </p:cNvSpPr>
              <p:nvPr/>
            </p:nvSpPr>
            <p:spPr bwMode="auto">
              <a:xfrm>
                <a:off x="2416" y="2112"/>
                <a:ext cx="175" cy="354"/>
              </a:xfrm>
              <a:custGeom>
                <a:avLst/>
                <a:gdLst>
                  <a:gd name="T0" fmla="*/ 102 w 175"/>
                  <a:gd name="T1" fmla="*/ 3 h 354"/>
                  <a:gd name="T2" fmla="*/ 82 w 175"/>
                  <a:gd name="T3" fmla="*/ 1 h 354"/>
                  <a:gd name="T4" fmla="*/ 68 w 175"/>
                  <a:gd name="T5" fmla="*/ 0 h 354"/>
                  <a:gd name="T6" fmla="*/ 57 w 175"/>
                  <a:gd name="T7" fmla="*/ 3 h 354"/>
                  <a:gd name="T8" fmla="*/ 50 w 175"/>
                  <a:gd name="T9" fmla="*/ 9 h 354"/>
                  <a:gd name="T10" fmla="*/ 41 w 175"/>
                  <a:gd name="T11" fmla="*/ 7 h 354"/>
                  <a:gd name="T12" fmla="*/ 32 w 175"/>
                  <a:gd name="T13" fmla="*/ 9 h 354"/>
                  <a:gd name="T14" fmla="*/ 30 w 175"/>
                  <a:gd name="T15" fmla="*/ 19 h 354"/>
                  <a:gd name="T16" fmla="*/ 31 w 175"/>
                  <a:gd name="T17" fmla="*/ 23 h 354"/>
                  <a:gd name="T18" fmla="*/ 23 w 175"/>
                  <a:gd name="T19" fmla="*/ 29 h 354"/>
                  <a:gd name="T20" fmla="*/ 22 w 175"/>
                  <a:gd name="T21" fmla="*/ 41 h 354"/>
                  <a:gd name="T22" fmla="*/ 19 w 175"/>
                  <a:gd name="T23" fmla="*/ 58 h 354"/>
                  <a:gd name="T24" fmla="*/ 17 w 175"/>
                  <a:gd name="T25" fmla="*/ 74 h 354"/>
                  <a:gd name="T26" fmla="*/ 17 w 175"/>
                  <a:gd name="T27" fmla="*/ 96 h 354"/>
                  <a:gd name="T28" fmla="*/ 15 w 175"/>
                  <a:gd name="T29" fmla="*/ 110 h 354"/>
                  <a:gd name="T30" fmla="*/ 17 w 175"/>
                  <a:gd name="T31" fmla="*/ 119 h 354"/>
                  <a:gd name="T32" fmla="*/ 18 w 175"/>
                  <a:gd name="T33" fmla="*/ 125 h 354"/>
                  <a:gd name="T34" fmla="*/ 19 w 175"/>
                  <a:gd name="T35" fmla="*/ 128 h 354"/>
                  <a:gd name="T36" fmla="*/ 13 w 175"/>
                  <a:gd name="T37" fmla="*/ 216 h 354"/>
                  <a:gd name="T38" fmla="*/ 12 w 175"/>
                  <a:gd name="T39" fmla="*/ 222 h 354"/>
                  <a:gd name="T40" fmla="*/ 6 w 175"/>
                  <a:gd name="T41" fmla="*/ 234 h 354"/>
                  <a:gd name="T42" fmla="*/ 5 w 175"/>
                  <a:gd name="T43" fmla="*/ 247 h 354"/>
                  <a:gd name="T44" fmla="*/ 0 w 175"/>
                  <a:gd name="T45" fmla="*/ 267 h 354"/>
                  <a:gd name="T46" fmla="*/ 3 w 175"/>
                  <a:gd name="T47" fmla="*/ 291 h 354"/>
                  <a:gd name="T48" fmla="*/ 1 w 175"/>
                  <a:gd name="T49" fmla="*/ 302 h 354"/>
                  <a:gd name="T50" fmla="*/ 3 w 175"/>
                  <a:gd name="T51" fmla="*/ 314 h 354"/>
                  <a:gd name="T52" fmla="*/ 4 w 175"/>
                  <a:gd name="T53" fmla="*/ 321 h 354"/>
                  <a:gd name="T54" fmla="*/ 3 w 175"/>
                  <a:gd name="T55" fmla="*/ 330 h 354"/>
                  <a:gd name="T56" fmla="*/ 4 w 175"/>
                  <a:gd name="T57" fmla="*/ 338 h 354"/>
                  <a:gd name="T58" fmla="*/ 13 w 175"/>
                  <a:gd name="T59" fmla="*/ 341 h 354"/>
                  <a:gd name="T60" fmla="*/ 124 w 175"/>
                  <a:gd name="T61" fmla="*/ 353 h 354"/>
                  <a:gd name="T62" fmla="*/ 134 w 175"/>
                  <a:gd name="T63" fmla="*/ 353 h 354"/>
                  <a:gd name="T64" fmla="*/ 139 w 175"/>
                  <a:gd name="T65" fmla="*/ 344 h 354"/>
                  <a:gd name="T66" fmla="*/ 139 w 175"/>
                  <a:gd name="T67" fmla="*/ 334 h 354"/>
                  <a:gd name="T68" fmla="*/ 143 w 175"/>
                  <a:gd name="T69" fmla="*/ 333 h 354"/>
                  <a:gd name="T70" fmla="*/ 143 w 175"/>
                  <a:gd name="T71" fmla="*/ 325 h 354"/>
                  <a:gd name="T72" fmla="*/ 147 w 175"/>
                  <a:gd name="T73" fmla="*/ 321 h 354"/>
                  <a:gd name="T74" fmla="*/ 148 w 175"/>
                  <a:gd name="T75" fmla="*/ 302 h 354"/>
                  <a:gd name="T76" fmla="*/ 150 w 175"/>
                  <a:gd name="T77" fmla="*/ 283 h 354"/>
                  <a:gd name="T78" fmla="*/ 151 w 175"/>
                  <a:gd name="T79" fmla="*/ 263 h 354"/>
                  <a:gd name="T80" fmla="*/ 153 w 175"/>
                  <a:gd name="T81" fmla="*/ 247 h 354"/>
                  <a:gd name="T82" fmla="*/ 151 w 175"/>
                  <a:gd name="T83" fmla="*/ 235 h 354"/>
                  <a:gd name="T84" fmla="*/ 150 w 175"/>
                  <a:gd name="T85" fmla="*/ 230 h 354"/>
                  <a:gd name="T86" fmla="*/ 159 w 175"/>
                  <a:gd name="T87" fmla="*/ 139 h 354"/>
                  <a:gd name="T88" fmla="*/ 160 w 175"/>
                  <a:gd name="T89" fmla="*/ 139 h 354"/>
                  <a:gd name="T90" fmla="*/ 162 w 175"/>
                  <a:gd name="T91" fmla="*/ 138 h 354"/>
                  <a:gd name="T92" fmla="*/ 162 w 175"/>
                  <a:gd name="T93" fmla="*/ 132 h 354"/>
                  <a:gd name="T94" fmla="*/ 168 w 175"/>
                  <a:gd name="T95" fmla="*/ 128 h 354"/>
                  <a:gd name="T96" fmla="*/ 169 w 175"/>
                  <a:gd name="T97" fmla="*/ 112 h 354"/>
                  <a:gd name="T98" fmla="*/ 171 w 175"/>
                  <a:gd name="T99" fmla="*/ 89 h 354"/>
                  <a:gd name="T100" fmla="*/ 171 w 175"/>
                  <a:gd name="T101" fmla="*/ 71 h 354"/>
                  <a:gd name="T102" fmla="*/ 174 w 175"/>
                  <a:gd name="T103" fmla="*/ 54 h 354"/>
                  <a:gd name="T104" fmla="*/ 171 w 175"/>
                  <a:gd name="T105" fmla="*/ 44 h 354"/>
                  <a:gd name="T106" fmla="*/ 169 w 175"/>
                  <a:gd name="T107" fmla="*/ 38 h 354"/>
                  <a:gd name="T108" fmla="*/ 169 w 175"/>
                  <a:gd name="T109" fmla="*/ 33 h 354"/>
                  <a:gd name="T110" fmla="*/ 168 w 175"/>
                  <a:gd name="T111" fmla="*/ 25 h 354"/>
                  <a:gd name="T112" fmla="*/ 161 w 175"/>
                  <a:gd name="T113" fmla="*/ 22 h 354"/>
                  <a:gd name="T114" fmla="*/ 148 w 175"/>
                  <a:gd name="T115" fmla="*/ 19 h 354"/>
                  <a:gd name="T116" fmla="*/ 143 w 175"/>
                  <a:gd name="T117" fmla="*/ 15 h 354"/>
                  <a:gd name="T118" fmla="*/ 135 w 175"/>
                  <a:gd name="T119" fmla="*/ 9 h 354"/>
                  <a:gd name="T120" fmla="*/ 120 w 175"/>
                  <a:gd name="T121" fmla="*/ 4 h 354"/>
                  <a:gd name="T122" fmla="*/ 102 w 175"/>
                  <a:gd name="T123" fmla="*/ 3 h 3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5" h="354">
                    <a:moveTo>
                      <a:pt x="102" y="3"/>
                    </a:moveTo>
                    <a:lnTo>
                      <a:pt x="82" y="1"/>
                    </a:lnTo>
                    <a:lnTo>
                      <a:pt x="68" y="0"/>
                    </a:lnTo>
                    <a:lnTo>
                      <a:pt x="57" y="3"/>
                    </a:lnTo>
                    <a:lnTo>
                      <a:pt x="50" y="9"/>
                    </a:lnTo>
                    <a:lnTo>
                      <a:pt x="41" y="7"/>
                    </a:lnTo>
                    <a:lnTo>
                      <a:pt x="32" y="9"/>
                    </a:lnTo>
                    <a:lnTo>
                      <a:pt x="30" y="19"/>
                    </a:lnTo>
                    <a:lnTo>
                      <a:pt x="31" y="23"/>
                    </a:lnTo>
                    <a:lnTo>
                      <a:pt x="23" y="29"/>
                    </a:lnTo>
                    <a:lnTo>
                      <a:pt x="22" y="41"/>
                    </a:lnTo>
                    <a:lnTo>
                      <a:pt x="19" y="58"/>
                    </a:lnTo>
                    <a:lnTo>
                      <a:pt x="17" y="74"/>
                    </a:lnTo>
                    <a:lnTo>
                      <a:pt x="17" y="96"/>
                    </a:lnTo>
                    <a:lnTo>
                      <a:pt x="15" y="110"/>
                    </a:lnTo>
                    <a:lnTo>
                      <a:pt x="17" y="119"/>
                    </a:lnTo>
                    <a:lnTo>
                      <a:pt x="18" y="125"/>
                    </a:lnTo>
                    <a:lnTo>
                      <a:pt x="19" y="128"/>
                    </a:lnTo>
                    <a:lnTo>
                      <a:pt x="13" y="216"/>
                    </a:lnTo>
                    <a:lnTo>
                      <a:pt x="12" y="222"/>
                    </a:lnTo>
                    <a:lnTo>
                      <a:pt x="6" y="234"/>
                    </a:lnTo>
                    <a:lnTo>
                      <a:pt x="5" y="247"/>
                    </a:lnTo>
                    <a:lnTo>
                      <a:pt x="0" y="267"/>
                    </a:lnTo>
                    <a:lnTo>
                      <a:pt x="3" y="291"/>
                    </a:lnTo>
                    <a:lnTo>
                      <a:pt x="1" y="302"/>
                    </a:lnTo>
                    <a:lnTo>
                      <a:pt x="3" y="314"/>
                    </a:lnTo>
                    <a:lnTo>
                      <a:pt x="4" y="321"/>
                    </a:lnTo>
                    <a:lnTo>
                      <a:pt x="3" y="330"/>
                    </a:lnTo>
                    <a:lnTo>
                      <a:pt x="4" y="338"/>
                    </a:lnTo>
                    <a:lnTo>
                      <a:pt x="13" y="341"/>
                    </a:lnTo>
                    <a:lnTo>
                      <a:pt x="124" y="353"/>
                    </a:lnTo>
                    <a:lnTo>
                      <a:pt x="134" y="353"/>
                    </a:lnTo>
                    <a:lnTo>
                      <a:pt x="139" y="344"/>
                    </a:lnTo>
                    <a:lnTo>
                      <a:pt x="139" y="334"/>
                    </a:lnTo>
                    <a:lnTo>
                      <a:pt x="143" y="333"/>
                    </a:lnTo>
                    <a:lnTo>
                      <a:pt x="143" y="325"/>
                    </a:lnTo>
                    <a:lnTo>
                      <a:pt x="147" y="321"/>
                    </a:lnTo>
                    <a:lnTo>
                      <a:pt x="148" y="302"/>
                    </a:lnTo>
                    <a:lnTo>
                      <a:pt x="150" y="283"/>
                    </a:lnTo>
                    <a:lnTo>
                      <a:pt x="151" y="263"/>
                    </a:lnTo>
                    <a:lnTo>
                      <a:pt x="153" y="247"/>
                    </a:lnTo>
                    <a:lnTo>
                      <a:pt x="151" y="235"/>
                    </a:lnTo>
                    <a:lnTo>
                      <a:pt x="150" y="230"/>
                    </a:lnTo>
                    <a:lnTo>
                      <a:pt x="159" y="139"/>
                    </a:lnTo>
                    <a:lnTo>
                      <a:pt x="160" y="139"/>
                    </a:lnTo>
                    <a:lnTo>
                      <a:pt x="162" y="138"/>
                    </a:lnTo>
                    <a:lnTo>
                      <a:pt x="162" y="132"/>
                    </a:lnTo>
                    <a:lnTo>
                      <a:pt x="168" y="128"/>
                    </a:lnTo>
                    <a:lnTo>
                      <a:pt x="169" y="112"/>
                    </a:lnTo>
                    <a:lnTo>
                      <a:pt x="171" y="89"/>
                    </a:lnTo>
                    <a:lnTo>
                      <a:pt x="171" y="71"/>
                    </a:lnTo>
                    <a:lnTo>
                      <a:pt x="174" y="54"/>
                    </a:lnTo>
                    <a:lnTo>
                      <a:pt x="171" y="44"/>
                    </a:lnTo>
                    <a:lnTo>
                      <a:pt x="169" y="38"/>
                    </a:lnTo>
                    <a:lnTo>
                      <a:pt x="169" y="33"/>
                    </a:lnTo>
                    <a:lnTo>
                      <a:pt x="168" y="25"/>
                    </a:lnTo>
                    <a:lnTo>
                      <a:pt x="161" y="22"/>
                    </a:lnTo>
                    <a:lnTo>
                      <a:pt x="148" y="19"/>
                    </a:lnTo>
                    <a:lnTo>
                      <a:pt x="143" y="15"/>
                    </a:lnTo>
                    <a:lnTo>
                      <a:pt x="135" y="9"/>
                    </a:lnTo>
                    <a:lnTo>
                      <a:pt x="120" y="4"/>
                    </a:lnTo>
                    <a:lnTo>
                      <a:pt x="102" y="3"/>
                    </a:lnTo>
                  </a:path>
                </a:pathLst>
              </a:custGeom>
              <a:solidFill>
                <a:srgbClr val="FDEB62"/>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4" name="Freeform 39">
                <a:extLst>
                  <a:ext uri="{FF2B5EF4-FFF2-40B4-BE49-F238E27FC236}">
                    <a16:creationId xmlns:a16="http://schemas.microsoft.com/office/drawing/2014/main" id="{FD3C2EBA-89BD-40AC-A7D5-468779B4EC67}"/>
                  </a:ext>
                </a:extLst>
              </p:cNvPr>
              <p:cNvSpPr>
                <a:spLocks/>
              </p:cNvSpPr>
              <p:nvPr/>
            </p:nvSpPr>
            <p:spPr bwMode="auto">
              <a:xfrm>
                <a:off x="2419" y="2450"/>
                <a:ext cx="131" cy="29"/>
              </a:xfrm>
              <a:custGeom>
                <a:avLst/>
                <a:gdLst>
                  <a:gd name="T0" fmla="*/ 130 w 131"/>
                  <a:gd name="T1" fmla="*/ 20 h 29"/>
                  <a:gd name="T2" fmla="*/ 130 w 131"/>
                  <a:gd name="T3" fmla="*/ 18 h 29"/>
                  <a:gd name="T4" fmla="*/ 129 w 131"/>
                  <a:gd name="T5" fmla="*/ 13 h 29"/>
                  <a:gd name="T6" fmla="*/ 7 w 131"/>
                  <a:gd name="T7" fmla="*/ 0 h 29"/>
                  <a:gd name="T8" fmla="*/ 5 w 131"/>
                  <a:gd name="T9" fmla="*/ 4 h 29"/>
                  <a:gd name="T10" fmla="*/ 0 w 131"/>
                  <a:gd name="T11" fmla="*/ 8 h 29"/>
                  <a:gd name="T12" fmla="*/ 3 w 131"/>
                  <a:gd name="T13" fmla="*/ 17 h 29"/>
                  <a:gd name="T14" fmla="*/ 5 w 131"/>
                  <a:gd name="T15" fmla="*/ 17 h 29"/>
                  <a:gd name="T16" fmla="*/ 126 w 131"/>
                  <a:gd name="T17" fmla="*/ 27 h 29"/>
                  <a:gd name="T18" fmla="*/ 129 w 131"/>
                  <a:gd name="T19" fmla="*/ 28 h 29"/>
                  <a:gd name="T20" fmla="*/ 130 w 131"/>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1" h="29">
                    <a:moveTo>
                      <a:pt x="130" y="20"/>
                    </a:moveTo>
                    <a:lnTo>
                      <a:pt x="130" y="18"/>
                    </a:lnTo>
                    <a:lnTo>
                      <a:pt x="129" y="13"/>
                    </a:lnTo>
                    <a:lnTo>
                      <a:pt x="7" y="0"/>
                    </a:lnTo>
                    <a:lnTo>
                      <a:pt x="5" y="4"/>
                    </a:lnTo>
                    <a:lnTo>
                      <a:pt x="0" y="8"/>
                    </a:lnTo>
                    <a:lnTo>
                      <a:pt x="3" y="17"/>
                    </a:lnTo>
                    <a:lnTo>
                      <a:pt x="5" y="17"/>
                    </a:lnTo>
                    <a:lnTo>
                      <a:pt x="126" y="27"/>
                    </a:lnTo>
                    <a:lnTo>
                      <a:pt x="129" y="28"/>
                    </a:lnTo>
                    <a:lnTo>
                      <a:pt x="130" y="20"/>
                    </a:lnTo>
                  </a:path>
                </a:pathLst>
              </a:custGeom>
              <a:solidFill>
                <a:srgbClr val="BFBFBF"/>
              </a:solidFill>
              <a:ln w="12700" cap="rnd" cmpd="sng">
                <a:solidFill>
                  <a:srgbClr val="91919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5" name="Freeform 40">
                <a:extLst>
                  <a:ext uri="{FF2B5EF4-FFF2-40B4-BE49-F238E27FC236}">
                    <a16:creationId xmlns:a16="http://schemas.microsoft.com/office/drawing/2014/main" id="{2B7E7472-3EBC-4E17-A0A5-0228E8F28AD9}"/>
                  </a:ext>
                </a:extLst>
              </p:cNvPr>
              <p:cNvSpPr>
                <a:spLocks/>
              </p:cNvSpPr>
              <p:nvPr/>
            </p:nvSpPr>
            <p:spPr bwMode="auto">
              <a:xfrm>
                <a:off x="2446" y="2127"/>
                <a:ext cx="23" cy="88"/>
              </a:xfrm>
              <a:custGeom>
                <a:avLst/>
                <a:gdLst>
                  <a:gd name="T0" fmla="*/ 0 w 23"/>
                  <a:gd name="T1" fmla="*/ 0 h 88"/>
                  <a:gd name="T2" fmla="*/ 22 w 23"/>
                  <a:gd name="T3" fmla="*/ 87 h 88"/>
                  <a:gd name="T4" fmla="*/ 0 w 23"/>
                  <a:gd name="T5" fmla="*/ 0 h 88"/>
                  <a:gd name="T6" fmla="*/ 0 60000 65536"/>
                  <a:gd name="T7" fmla="*/ 0 60000 65536"/>
                  <a:gd name="T8" fmla="*/ 0 60000 65536"/>
                </a:gdLst>
                <a:ahLst/>
                <a:cxnLst>
                  <a:cxn ang="T6">
                    <a:pos x="T0" y="T1"/>
                  </a:cxn>
                  <a:cxn ang="T7">
                    <a:pos x="T2" y="T3"/>
                  </a:cxn>
                  <a:cxn ang="T8">
                    <a:pos x="T4" y="T5"/>
                  </a:cxn>
                </a:cxnLst>
                <a:rect l="0" t="0" r="r" b="b"/>
                <a:pathLst>
                  <a:path w="23" h="88">
                    <a:moveTo>
                      <a:pt x="0" y="0"/>
                    </a:moveTo>
                    <a:lnTo>
                      <a:pt x="22"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6" name="Freeform 41">
                <a:extLst>
                  <a:ext uri="{FF2B5EF4-FFF2-40B4-BE49-F238E27FC236}">
                    <a16:creationId xmlns:a16="http://schemas.microsoft.com/office/drawing/2014/main" id="{86DDB37A-DC9D-430D-A612-760DF53CC028}"/>
                  </a:ext>
                </a:extLst>
              </p:cNvPr>
              <p:cNvSpPr>
                <a:spLocks/>
              </p:cNvSpPr>
              <p:nvPr/>
            </p:nvSpPr>
            <p:spPr bwMode="auto">
              <a:xfrm>
                <a:off x="2571" y="2143"/>
                <a:ext cx="22" cy="88"/>
              </a:xfrm>
              <a:custGeom>
                <a:avLst/>
                <a:gdLst>
                  <a:gd name="T0" fmla="*/ 0 w 22"/>
                  <a:gd name="T1" fmla="*/ 0 h 88"/>
                  <a:gd name="T2" fmla="*/ 21 w 22"/>
                  <a:gd name="T3" fmla="*/ 87 h 88"/>
                  <a:gd name="T4" fmla="*/ 0 w 22"/>
                  <a:gd name="T5" fmla="*/ 0 h 88"/>
                  <a:gd name="T6" fmla="*/ 0 60000 65536"/>
                  <a:gd name="T7" fmla="*/ 0 60000 65536"/>
                  <a:gd name="T8" fmla="*/ 0 60000 65536"/>
                </a:gdLst>
                <a:ahLst/>
                <a:cxnLst>
                  <a:cxn ang="T6">
                    <a:pos x="T0" y="T1"/>
                  </a:cxn>
                  <a:cxn ang="T7">
                    <a:pos x="T2" y="T3"/>
                  </a:cxn>
                  <a:cxn ang="T8">
                    <a:pos x="T4" y="T5"/>
                  </a:cxn>
                </a:cxnLst>
                <a:rect l="0" t="0" r="r" b="b"/>
                <a:pathLst>
                  <a:path w="22" h="88">
                    <a:moveTo>
                      <a:pt x="0" y="0"/>
                    </a:moveTo>
                    <a:lnTo>
                      <a:pt x="21" y="87"/>
                    </a:lnTo>
                    <a:lnTo>
                      <a:pt x="0" y="0"/>
                    </a:lnTo>
                  </a:path>
                </a:pathLst>
              </a:custGeom>
              <a:solidFill>
                <a:srgbClr val="FFB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7" name="Freeform 42">
                <a:extLst>
                  <a:ext uri="{FF2B5EF4-FFF2-40B4-BE49-F238E27FC236}">
                    <a16:creationId xmlns:a16="http://schemas.microsoft.com/office/drawing/2014/main" id="{4A282398-C994-4312-97E8-ABD168270013}"/>
                  </a:ext>
                </a:extLst>
              </p:cNvPr>
              <p:cNvSpPr>
                <a:spLocks/>
              </p:cNvSpPr>
              <p:nvPr/>
            </p:nvSpPr>
            <p:spPr bwMode="auto">
              <a:xfrm>
                <a:off x="2564" y="2143"/>
                <a:ext cx="22" cy="88"/>
              </a:xfrm>
              <a:custGeom>
                <a:avLst/>
                <a:gdLst>
                  <a:gd name="T0" fmla="*/ 5 w 22"/>
                  <a:gd name="T1" fmla="*/ 0 h 88"/>
                  <a:gd name="T2" fmla="*/ 21 w 22"/>
                  <a:gd name="T3" fmla="*/ 1 h 88"/>
                  <a:gd name="T4" fmla="*/ 16 w 22"/>
                  <a:gd name="T5" fmla="*/ 87 h 88"/>
                  <a:gd name="T6" fmla="*/ 0 w 22"/>
                  <a:gd name="T7" fmla="*/ 84 h 88"/>
                  <a:gd name="T8" fmla="*/ 5 w 22"/>
                  <a:gd name="T9" fmla="*/ 0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8">
                    <a:moveTo>
                      <a:pt x="5" y="0"/>
                    </a:moveTo>
                    <a:lnTo>
                      <a:pt x="21" y="1"/>
                    </a:lnTo>
                    <a:lnTo>
                      <a:pt x="16" y="87"/>
                    </a:lnTo>
                    <a:lnTo>
                      <a:pt x="0" y="84"/>
                    </a:lnTo>
                    <a:lnTo>
                      <a:pt x="5" y="0"/>
                    </a:lnTo>
                  </a:path>
                </a:pathLst>
              </a:custGeom>
              <a:solidFill>
                <a:srgbClr val="FF404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8" name="Freeform 43">
                <a:extLst>
                  <a:ext uri="{FF2B5EF4-FFF2-40B4-BE49-F238E27FC236}">
                    <a16:creationId xmlns:a16="http://schemas.microsoft.com/office/drawing/2014/main" id="{83DE6402-F803-442D-A56A-7CE46EC8AA01}"/>
                  </a:ext>
                </a:extLst>
              </p:cNvPr>
              <p:cNvSpPr>
                <a:spLocks/>
              </p:cNvSpPr>
              <p:nvPr/>
            </p:nvSpPr>
            <p:spPr bwMode="auto">
              <a:xfrm>
                <a:off x="2445" y="2116"/>
                <a:ext cx="47" cy="139"/>
              </a:xfrm>
              <a:custGeom>
                <a:avLst/>
                <a:gdLst>
                  <a:gd name="T0" fmla="*/ 20 w 47"/>
                  <a:gd name="T1" fmla="*/ 4 h 139"/>
                  <a:gd name="T2" fmla="*/ 17 w 47"/>
                  <a:gd name="T3" fmla="*/ 3 h 139"/>
                  <a:gd name="T4" fmla="*/ 13 w 47"/>
                  <a:gd name="T5" fmla="*/ 1 h 139"/>
                  <a:gd name="T6" fmla="*/ 12 w 47"/>
                  <a:gd name="T7" fmla="*/ 4 h 139"/>
                  <a:gd name="T8" fmla="*/ 12 w 47"/>
                  <a:gd name="T9" fmla="*/ 6 h 139"/>
                  <a:gd name="T10" fmla="*/ 0 w 47"/>
                  <a:gd name="T11" fmla="*/ 126 h 139"/>
                  <a:gd name="T12" fmla="*/ 1 w 47"/>
                  <a:gd name="T13" fmla="*/ 135 h 139"/>
                  <a:gd name="T14" fmla="*/ 8 w 47"/>
                  <a:gd name="T15" fmla="*/ 137 h 139"/>
                  <a:gd name="T16" fmla="*/ 25 w 47"/>
                  <a:gd name="T17" fmla="*/ 138 h 139"/>
                  <a:gd name="T18" fmla="*/ 29 w 47"/>
                  <a:gd name="T19" fmla="*/ 138 h 139"/>
                  <a:gd name="T20" fmla="*/ 34 w 47"/>
                  <a:gd name="T21" fmla="*/ 131 h 139"/>
                  <a:gd name="T22" fmla="*/ 46 w 47"/>
                  <a:gd name="T23" fmla="*/ 16 h 139"/>
                  <a:gd name="T24" fmla="*/ 41 w 47"/>
                  <a:gd name="T25" fmla="*/ 6 h 139"/>
                  <a:gd name="T26" fmla="*/ 35 w 47"/>
                  <a:gd name="T27" fmla="*/ 0 h 139"/>
                  <a:gd name="T28" fmla="*/ 20 w 47"/>
                  <a:gd name="T29" fmla="*/ 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139">
                    <a:moveTo>
                      <a:pt x="20" y="4"/>
                    </a:moveTo>
                    <a:lnTo>
                      <a:pt x="17" y="3"/>
                    </a:lnTo>
                    <a:lnTo>
                      <a:pt x="13" y="1"/>
                    </a:lnTo>
                    <a:lnTo>
                      <a:pt x="12" y="4"/>
                    </a:lnTo>
                    <a:lnTo>
                      <a:pt x="12" y="6"/>
                    </a:lnTo>
                    <a:lnTo>
                      <a:pt x="0" y="126"/>
                    </a:lnTo>
                    <a:lnTo>
                      <a:pt x="1" y="135"/>
                    </a:lnTo>
                    <a:lnTo>
                      <a:pt x="8" y="137"/>
                    </a:lnTo>
                    <a:lnTo>
                      <a:pt x="25" y="138"/>
                    </a:lnTo>
                    <a:lnTo>
                      <a:pt x="29" y="138"/>
                    </a:lnTo>
                    <a:lnTo>
                      <a:pt x="34" y="131"/>
                    </a:lnTo>
                    <a:lnTo>
                      <a:pt x="46" y="16"/>
                    </a:lnTo>
                    <a:lnTo>
                      <a:pt x="41" y="6"/>
                    </a:lnTo>
                    <a:lnTo>
                      <a:pt x="35" y="0"/>
                    </a:lnTo>
                    <a:lnTo>
                      <a:pt x="20" y="4"/>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79" name="Freeform 44">
                <a:extLst>
                  <a:ext uri="{FF2B5EF4-FFF2-40B4-BE49-F238E27FC236}">
                    <a16:creationId xmlns:a16="http://schemas.microsoft.com/office/drawing/2014/main" id="{C9C14CCA-6D47-4E14-8E5C-487FA8785D6A}"/>
                  </a:ext>
                </a:extLst>
              </p:cNvPr>
              <p:cNvSpPr>
                <a:spLocks/>
              </p:cNvSpPr>
              <p:nvPr/>
            </p:nvSpPr>
            <p:spPr bwMode="auto">
              <a:xfrm>
                <a:off x="2434" y="2332"/>
                <a:ext cx="125" cy="56"/>
              </a:xfrm>
              <a:custGeom>
                <a:avLst/>
                <a:gdLst>
                  <a:gd name="T0" fmla="*/ 1 w 125"/>
                  <a:gd name="T1" fmla="*/ 12 h 56"/>
                  <a:gd name="T2" fmla="*/ 3 w 125"/>
                  <a:gd name="T3" fmla="*/ 7 h 56"/>
                  <a:gd name="T4" fmla="*/ 5 w 125"/>
                  <a:gd name="T5" fmla="*/ 4 h 56"/>
                  <a:gd name="T6" fmla="*/ 4 w 125"/>
                  <a:gd name="T7" fmla="*/ 0 h 56"/>
                  <a:gd name="T8" fmla="*/ 9 w 125"/>
                  <a:gd name="T9" fmla="*/ 1 h 56"/>
                  <a:gd name="T10" fmla="*/ 118 w 125"/>
                  <a:gd name="T11" fmla="*/ 13 h 56"/>
                  <a:gd name="T12" fmla="*/ 124 w 125"/>
                  <a:gd name="T13" fmla="*/ 17 h 56"/>
                  <a:gd name="T14" fmla="*/ 124 w 125"/>
                  <a:gd name="T15" fmla="*/ 26 h 56"/>
                  <a:gd name="T16" fmla="*/ 121 w 125"/>
                  <a:gd name="T17" fmla="*/ 43 h 56"/>
                  <a:gd name="T18" fmla="*/ 120 w 125"/>
                  <a:gd name="T19" fmla="*/ 52 h 56"/>
                  <a:gd name="T20" fmla="*/ 112 w 125"/>
                  <a:gd name="T21" fmla="*/ 55 h 56"/>
                  <a:gd name="T22" fmla="*/ 10 w 125"/>
                  <a:gd name="T23" fmla="*/ 42 h 56"/>
                  <a:gd name="T24" fmla="*/ 0 w 125"/>
                  <a:gd name="T25" fmla="*/ 38 h 56"/>
                  <a:gd name="T26" fmla="*/ 1 w 125"/>
                  <a:gd name="T27" fmla="*/ 29 h 56"/>
                  <a:gd name="T28" fmla="*/ 1 w 125"/>
                  <a:gd name="T29" fmla="*/ 12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6">
                    <a:moveTo>
                      <a:pt x="1" y="12"/>
                    </a:moveTo>
                    <a:lnTo>
                      <a:pt x="3" y="7"/>
                    </a:lnTo>
                    <a:lnTo>
                      <a:pt x="5" y="4"/>
                    </a:lnTo>
                    <a:lnTo>
                      <a:pt x="4" y="0"/>
                    </a:lnTo>
                    <a:lnTo>
                      <a:pt x="9" y="1"/>
                    </a:lnTo>
                    <a:lnTo>
                      <a:pt x="118" y="13"/>
                    </a:lnTo>
                    <a:lnTo>
                      <a:pt x="124" y="17"/>
                    </a:lnTo>
                    <a:lnTo>
                      <a:pt x="124" y="26"/>
                    </a:lnTo>
                    <a:lnTo>
                      <a:pt x="121" y="43"/>
                    </a:lnTo>
                    <a:lnTo>
                      <a:pt x="120" y="52"/>
                    </a:lnTo>
                    <a:lnTo>
                      <a:pt x="112" y="55"/>
                    </a:lnTo>
                    <a:lnTo>
                      <a:pt x="10" y="42"/>
                    </a:lnTo>
                    <a:lnTo>
                      <a:pt x="0" y="38"/>
                    </a:lnTo>
                    <a:lnTo>
                      <a:pt x="1" y="29"/>
                    </a:lnTo>
                    <a:lnTo>
                      <a:pt x="1" y="12"/>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0" name="Freeform 45">
                <a:extLst>
                  <a:ext uri="{FF2B5EF4-FFF2-40B4-BE49-F238E27FC236}">
                    <a16:creationId xmlns:a16="http://schemas.microsoft.com/office/drawing/2014/main" id="{533F5606-C63D-48AA-B255-B42C8876D3FD}"/>
                  </a:ext>
                </a:extLst>
              </p:cNvPr>
              <p:cNvSpPr>
                <a:spLocks/>
              </p:cNvSpPr>
              <p:nvPr/>
            </p:nvSpPr>
            <p:spPr bwMode="auto">
              <a:xfrm>
                <a:off x="2536" y="2125"/>
                <a:ext cx="42" cy="136"/>
              </a:xfrm>
              <a:custGeom>
                <a:avLst/>
                <a:gdLst>
                  <a:gd name="T0" fmla="*/ 21 w 42"/>
                  <a:gd name="T1" fmla="*/ 3 h 136"/>
                  <a:gd name="T2" fmla="*/ 17 w 42"/>
                  <a:gd name="T3" fmla="*/ 3 h 136"/>
                  <a:gd name="T4" fmla="*/ 12 w 42"/>
                  <a:gd name="T5" fmla="*/ 1 h 136"/>
                  <a:gd name="T6" fmla="*/ 12 w 42"/>
                  <a:gd name="T7" fmla="*/ 3 h 136"/>
                  <a:gd name="T8" fmla="*/ 12 w 42"/>
                  <a:gd name="T9" fmla="*/ 6 h 136"/>
                  <a:gd name="T10" fmla="*/ 0 w 42"/>
                  <a:gd name="T11" fmla="*/ 125 h 136"/>
                  <a:gd name="T12" fmla="*/ 0 w 42"/>
                  <a:gd name="T13" fmla="*/ 132 h 136"/>
                  <a:gd name="T14" fmla="*/ 9 w 42"/>
                  <a:gd name="T15" fmla="*/ 134 h 136"/>
                  <a:gd name="T16" fmla="*/ 19 w 42"/>
                  <a:gd name="T17" fmla="*/ 135 h 136"/>
                  <a:gd name="T18" fmla="*/ 24 w 42"/>
                  <a:gd name="T19" fmla="*/ 134 h 136"/>
                  <a:gd name="T20" fmla="*/ 31 w 42"/>
                  <a:gd name="T21" fmla="*/ 125 h 136"/>
                  <a:gd name="T22" fmla="*/ 41 w 42"/>
                  <a:gd name="T23" fmla="*/ 15 h 136"/>
                  <a:gd name="T24" fmla="*/ 37 w 42"/>
                  <a:gd name="T25" fmla="*/ 4 h 136"/>
                  <a:gd name="T26" fmla="*/ 31 w 42"/>
                  <a:gd name="T27" fmla="*/ 0 h 136"/>
                  <a:gd name="T28" fmla="*/ 21 w 42"/>
                  <a:gd name="T29" fmla="*/ 3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 h="136">
                    <a:moveTo>
                      <a:pt x="21" y="3"/>
                    </a:moveTo>
                    <a:lnTo>
                      <a:pt x="17" y="3"/>
                    </a:lnTo>
                    <a:lnTo>
                      <a:pt x="12" y="1"/>
                    </a:lnTo>
                    <a:lnTo>
                      <a:pt x="12" y="3"/>
                    </a:lnTo>
                    <a:lnTo>
                      <a:pt x="12" y="6"/>
                    </a:lnTo>
                    <a:lnTo>
                      <a:pt x="0" y="125"/>
                    </a:lnTo>
                    <a:lnTo>
                      <a:pt x="0" y="132"/>
                    </a:lnTo>
                    <a:lnTo>
                      <a:pt x="9" y="134"/>
                    </a:lnTo>
                    <a:lnTo>
                      <a:pt x="19" y="135"/>
                    </a:lnTo>
                    <a:lnTo>
                      <a:pt x="24" y="134"/>
                    </a:lnTo>
                    <a:lnTo>
                      <a:pt x="31" y="125"/>
                    </a:lnTo>
                    <a:lnTo>
                      <a:pt x="41" y="15"/>
                    </a:lnTo>
                    <a:lnTo>
                      <a:pt x="37" y="4"/>
                    </a:lnTo>
                    <a:lnTo>
                      <a:pt x="31" y="0"/>
                    </a:lnTo>
                    <a:lnTo>
                      <a:pt x="21" y="3"/>
                    </a:lnTo>
                  </a:path>
                </a:pathLst>
              </a:custGeom>
              <a:solidFill>
                <a:srgbClr val="D2C35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1" name="Freeform 46">
                <a:extLst>
                  <a:ext uri="{FF2B5EF4-FFF2-40B4-BE49-F238E27FC236}">
                    <a16:creationId xmlns:a16="http://schemas.microsoft.com/office/drawing/2014/main" id="{9B55CCE0-1808-49E5-B1DE-92400817BD8F}"/>
                  </a:ext>
                </a:extLst>
              </p:cNvPr>
              <p:cNvSpPr>
                <a:spLocks/>
              </p:cNvSpPr>
              <p:nvPr/>
            </p:nvSpPr>
            <p:spPr bwMode="auto">
              <a:xfrm>
                <a:off x="2441" y="2222"/>
                <a:ext cx="125" cy="54"/>
              </a:xfrm>
              <a:custGeom>
                <a:avLst/>
                <a:gdLst>
                  <a:gd name="T0" fmla="*/ 3 w 125"/>
                  <a:gd name="T1" fmla="*/ 29 h 54"/>
                  <a:gd name="T2" fmla="*/ 1 w 125"/>
                  <a:gd name="T3" fmla="*/ 32 h 54"/>
                  <a:gd name="T4" fmla="*/ 0 w 125"/>
                  <a:gd name="T5" fmla="*/ 36 h 54"/>
                  <a:gd name="T6" fmla="*/ 1 w 125"/>
                  <a:gd name="T7" fmla="*/ 40 h 54"/>
                  <a:gd name="T8" fmla="*/ 4 w 125"/>
                  <a:gd name="T9" fmla="*/ 42 h 54"/>
                  <a:gd name="T10" fmla="*/ 114 w 125"/>
                  <a:gd name="T11" fmla="*/ 53 h 54"/>
                  <a:gd name="T12" fmla="*/ 123 w 125"/>
                  <a:gd name="T13" fmla="*/ 50 h 54"/>
                  <a:gd name="T14" fmla="*/ 124 w 125"/>
                  <a:gd name="T15" fmla="*/ 42 h 54"/>
                  <a:gd name="T16" fmla="*/ 124 w 125"/>
                  <a:gd name="T17" fmla="*/ 27 h 54"/>
                  <a:gd name="T18" fmla="*/ 121 w 125"/>
                  <a:gd name="T19" fmla="*/ 17 h 54"/>
                  <a:gd name="T20" fmla="*/ 116 w 125"/>
                  <a:gd name="T21" fmla="*/ 10 h 54"/>
                  <a:gd name="T22" fmla="*/ 12 w 125"/>
                  <a:gd name="T23" fmla="*/ 0 h 54"/>
                  <a:gd name="T24" fmla="*/ 4 w 125"/>
                  <a:gd name="T25" fmla="*/ 4 h 54"/>
                  <a:gd name="T26" fmla="*/ 0 w 125"/>
                  <a:gd name="T27" fmla="*/ 10 h 54"/>
                  <a:gd name="T28" fmla="*/ 3 w 125"/>
                  <a:gd name="T29" fmla="*/ 29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5" h="54">
                    <a:moveTo>
                      <a:pt x="3" y="29"/>
                    </a:moveTo>
                    <a:lnTo>
                      <a:pt x="1" y="32"/>
                    </a:lnTo>
                    <a:lnTo>
                      <a:pt x="0" y="36"/>
                    </a:lnTo>
                    <a:lnTo>
                      <a:pt x="1" y="40"/>
                    </a:lnTo>
                    <a:lnTo>
                      <a:pt x="4" y="42"/>
                    </a:lnTo>
                    <a:lnTo>
                      <a:pt x="114" y="53"/>
                    </a:lnTo>
                    <a:lnTo>
                      <a:pt x="123" y="50"/>
                    </a:lnTo>
                    <a:lnTo>
                      <a:pt x="124" y="42"/>
                    </a:lnTo>
                    <a:lnTo>
                      <a:pt x="124" y="27"/>
                    </a:lnTo>
                    <a:lnTo>
                      <a:pt x="121" y="17"/>
                    </a:lnTo>
                    <a:lnTo>
                      <a:pt x="116" y="10"/>
                    </a:lnTo>
                    <a:lnTo>
                      <a:pt x="12" y="0"/>
                    </a:lnTo>
                    <a:lnTo>
                      <a:pt x="4" y="4"/>
                    </a:lnTo>
                    <a:lnTo>
                      <a:pt x="0" y="10"/>
                    </a:lnTo>
                    <a:lnTo>
                      <a:pt x="3" y="29"/>
                    </a:lnTo>
                  </a:path>
                </a:pathLst>
              </a:custGeom>
              <a:solidFill>
                <a:schemeClr val="accent1"/>
              </a:solidFill>
              <a:ln w="12700" cap="rnd" cmpd="sng">
                <a:solidFill>
                  <a:srgbClr val="9F943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2" name="Freeform 47">
                <a:extLst>
                  <a:ext uri="{FF2B5EF4-FFF2-40B4-BE49-F238E27FC236}">
                    <a16:creationId xmlns:a16="http://schemas.microsoft.com/office/drawing/2014/main" id="{18D16B48-6638-4A82-8501-D0FB9F64D2A8}"/>
                  </a:ext>
                </a:extLst>
              </p:cNvPr>
              <p:cNvSpPr>
                <a:spLocks/>
              </p:cNvSpPr>
              <p:nvPr/>
            </p:nvSpPr>
            <p:spPr bwMode="auto">
              <a:xfrm>
                <a:off x="2456" y="2127"/>
                <a:ext cx="27" cy="87"/>
              </a:xfrm>
              <a:custGeom>
                <a:avLst/>
                <a:gdLst>
                  <a:gd name="T0" fmla="*/ 26 w 27"/>
                  <a:gd name="T1" fmla="*/ 3 h 87"/>
                  <a:gd name="T2" fmla="*/ 10 w 27"/>
                  <a:gd name="T3" fmla="*/ 0 h 87"/>
                  <a:gd name="T4" fmla="*/ 0 w 27"/>
                  <a:gd name="T5" fmla="*/ 86 h 87"/>
                  <a:gd name="T6" fmla="*/ 21 w 27"/>
                  <a:gd name="T7" fmla="*/ 86 h 87"/>
                  <a:gd name="T8" fmla="*/ 26 w 27"/>
                  <a:gd name="T9" fmla="*/ 3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87">
                    <a:moveTo>
                      <a:pt x="26" y="3"/>
                    </a:moveTo>
                    <a:lnTo>
                      <a:pt x="10" y="0"/>
                    </a:lnTo>
                    <a:lnTo>
                      <a:pt x="0" y="86"/>
                    </a:lnTo>
                    <a:lnTo>
                      <a:pt x="21" y="86"/>
                    </a:lnTo>
                    <a:lnTo>
                      <a:pt x="26"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183" name="Freeform 48">
                <a:extLst>
                  <a:ext uri="{FF2B5EF4-FFF2-40B4-BE49-F238E27FC236}">
                    <a16:creationId xmlns:a16="http://schemas.microsoft.com/office/drawing/2014/main" id="{16FEBA4C-82DB-4086-B06E-24C1E7BC6F4A}"/>
                  </a:ext>
                </a:extLst>
              </p:cNvPr>
              <p:cNvSpPr>
                <a:spLocks/>
              </p:cNvSpPr>
              <p:nvPr/>
            </p:nvSpPr>
            <p:spPr bwMode="auto">
              <a:xfrm>
                <a:off x="2555" y="2136"/>
                <a:ext cx="21" cy="88"/>
              </a:xfrm>
              <a:custGeom>
                <a:avLst/>
                <a:gdLst>
                  <a:gd name="T0" fmla="*/ 20 w 21"/>
                  <a:gd name="T1" fmla="*/ 3 h 88"/>
                  <a:gd name="T2" fmla="*/ 6 w 21"/>
                  <a:gd name="T3" fmla="*/ 0 h 88"/>
                  <a:gd name="T4" fmla="*/ 0 w 21"/>
                  <a:gd name="T5" fmla="*/ 86 h 88"/>
                  <a:gd name="T6" fmla="*/ 14 w 21"/>
                  <a:gd name="T7" fmla="*/ 87 h 88"/>
                  <a:gd name="T8" fmla="*/ 20 w 21"/>
                  <a:gd name="T9" fmla="*/ 3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8">
                    <a:moveTo>
                      <a:pt x="20" y="3"/>
                    </a:moveTo>
                    <a:lnTo>
                      <a:pt x="6" y="0"/>
                    </a:lnTo>
                    <a:lnTo>
                      <a:pt x="0" y="86"/>
                    </a:lnTo>
                    <a:lnTo>
                      <a:pt x="14" y="87"/>
                    </a:lnTo>
                    <a:lnTo>
                      <a:pt x="20" y="3"/>
                    </a:lnTo>
                  </a:path>
                </a:pathLst>
              </a:custGeom>
              <a:solidFill>
                <a:srgbClr val="9F943D"/>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pSp>
      </p:grpSp>
      <p:grpSp>
        <p:nvGrpSpPr>
          <p:cNvPr id="208" name="Group 147">
            <a:extLst>
              <a:ext uri="{FF2B5EF4-FFF2-40B4-BE49-F238E27FC236}">
                <a16:creationId xmlns:a16="http://schemas.microsoft.com/office/drawing/2014/main" id="{FAF93F1A-77D1-4BEA-A7C9-398173F1D331}"/>
              </a:ext>
            </a:extLst>
          </p:cNvPr>
          <p:cNvGrpSpPr>
            <a:grpSpLocks/>
          </p:cNvGrpSpPr>
          <p:nvPr/>
        </p:nvGrpSpPr>
        <p:grpSpPr bwMode="auto">
          <a:xfrm>
            <a:off x="5356906" y="3485924"/>
            <a:ext cx="758825" cy="881062"/>
            <a:chOff x="2967" y="2733"/>
            <a:chExt cx="789" cy="870"/>
          </a:xfrm>
        </p:grpSpPr>
        <p:grpSp>
          <p:nvGrpSpPr>
            <p:cNvPr id="209" name="Group 148">
              <a:extLst>
                <a:ext uri="{FF2B5EF4-FFF2-40B4-BE49-F238E27FC236}">
                  <a16:creationId xmlns:a16="http://schemas.microsoft.com/office/drawing/2014/main" id="{6C9BE345-09F7-41B3-9E94-FB84D2D65932}"/>
                </a:ext>
              </a:extLst>
            </p:cNvPr>
            <p:cNvGrpSpPr>
              <a:grpSpLocks/>
            </p:cNvGrpSpPr>
            <p:nvPr/>
          </p:nvGrpSpPr>
          <p:grpSpPr bwMode="auto">
            <a:xfrm>
              <a:off x="2967" y="3191"/>
              <a:ext cx="763" cy="412"/>
              <a:chOff x="1929" y="1343"/>
              <a:chExt cx="763" cy="412"/>
            </a:xfrm>
          </p:grpSpPr>
          <p:sp>
            <p:nvSpPr>
              <p:cNvPr id="222" name="Freeform 149">
                <a:extLst>
                  <a:ext uri="{FF2B5EF4-FFF2-40B4-BE49-F238E27FC236}">
                    <a16:creationId xmlns:a16="http://schemas.microsoft.com/office/drawing/2014/main" id="{90E8EE35-7AC1-4E78-BA66-1910AFA29C73}"/>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3" name="Freeform 150">
                <a:extLst>
                  <a:ext uri="{FF2B5EF4-FFF2-40B4-BE49-F238E27FC236}">
                    <a16:creationId xmlns:a16="http://schemas.microsoft.com/office/drawing/2014/main" id="{E8635A45-977F-426B-8D3F-F8EDF8B26E71}"/>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4" name="Freeform 151">
                <a:extLst>
                  <a:ext uri="{FF2B5EF4-FFF2-40B4-BE49-F238E27FC236}">
                    <a16:creationId xmlns:a16="http://schemas.microsoft.com/office/drawing/2014/main" id="{2AC6949D-A7B3-4219-9B64-A681ED9DAB72}"/>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25" name="Freeform 152">
                <a:extLst>
                  <a:ext uri="{FF2B5EF4-FFF2-40B4-BE49-F238E27FC236}">
                    <a16:creationId xmlns:a16="http://schemas.microsoft.com/office/drawing/2014/main" id="{3F9971CF-09E8-4D5E-B06A-D314BC439185}"/>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26" name="Freeform 153">
                <a:extLst>
                  <a:ext uri="{FF2B5EF4-FFF2-40B4-BE49-F238E27FC236}">
                    <a16:creationId xmlns:a16="http://schemas.microsoft.com/office/drawing/2014/main" id="{5920A8C4-DD61-40AC-8131-08D5A217B2D8}"/>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 name="Freeform 154">
                <a:extLst>
                  <a:ext uri="{FF2B5EF4-FFF2-40B4-BE49-F238E27FC236}">
                    <a16:creationId xmlns:a16="http://schemas.microsoft.com/office/drawing/2014/main" id="{55919591-FCC8-452D-91A0-A012A9D53B8B}"/>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28" name="Line 155">
                <a:extLst>
                  <a:ext uri="{FF2B5EF4-FFF2-40B4-BE49-F238E27FC236}">
                    <a16:creationId xmlns:a16="http://schemas.microsoft.com/office/drawing/2014/main" id="{92328645-EB40-4264-B3DE-74FDDEC06A8D}"/>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29" name="Line 156">
                <a:extLst>
                  <a:ext uri="{FF2B5EF4-FFF2-40B4-BE49-F238E27FC236}">
                    <a16:creationId xmlns:a16="http://schemas.microsoft.com/office/drawing/2014/main" id="{01E139EA-4681-4C7B-A305-D5E916D06905}"/>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30" name="Freeform 157">
                <a:extLst>
                  <a:ext uri="{FF2B5EF4-FFF2-40B4-BE49-F238E27FC236}">
                    <a16:creationId xmlns:a16="http://schemas.microsoft.com/office/drawing/2014/main" id="{418137AE-9F0B-4024-B094-C456F0432CCF}"/>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31" name="Line 158">
                <a:extLst>
                  <a:ext uri="{FF2B5EF4-FFF2-40B4-BE49-F238E27FC236}">
                    <a16:creationId xmlns:a16="http://schemas.microsoft.com/office/drawing/2014/main" id="{8605AFE1-D1B8-41ED-B512-63891ECD1442}"/>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32" name="Line 159">
                <a:extLst>
                  <a:ext uri="{FF2B5EF4-FFF2-40B4-BE49-F238E27FC236}">
                    <a16:creationId xmlns:a16="http://schemas.microsoft.com/office/drawing/2014/main" id="{4BE0D1A7-E94A-4227-AA47-68FFAC9E6C5D}"/>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33" name="Line 160">
                <a:extLst>
                  <a:ext uri="{FF2B5EF4-FFF2-40B4-BE49-F238E27FC236}">
                    <a16:creationId xmlns:a16="http://schemas.microsoft.com/office/drawing/2014/main" id="{43435BBF-018F-45DC-8236-68DD9E51B07E}"/>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34" name="Line 161">
                <a:extLst>
                  <a:ext uri="{FF2B5EF4-FFF2-40B4-BE49-F238E27FC236}">
                    <a16:creationId xmlns:a16="http://schemas.microsoft.com/office/drawing/2014/main" id="{CBEA882E-195A-4986-AEEA-5997428FB87B}"/>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35" name="Freeform 162">
                <a:extLst>
                  <a:ext uri="{FF2B5EF4-FFF2-40B4-BE49-F238E27FC236}">
                    <a16:creationId xmlns:a16="http://schemas.microsoft.com/office/drawing/2014/main" id="{5FA2923B-C81D-49C7-A3C8-8D3603EAE480}"/>
                  </a:ext>
                </a:extLst>
              </p:cNvPr>
              <p:cNvSpPr>
                <a:spLocks/>
              </p:cNvSpPr>
              <p:nvPr/>
            </p:nvSpPr>
            <p:spPr bwMode="auto">
              <a:xfrm>
                <a:off x="2191"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210" name="Group 163">
              <a:extLst>
                <a:ext uri="{FF2B5EF4-FFF2-40B4-BE49-F238E27FC236}">
                  <a16:creationId xmlns:a16="http://schemas.microsoft.com/office/drawing/2014/main" id="{1AEE4BBB-5D8F-46A3-825B-BC97A85E5438}"/>
                </a:ext>
              </a:extLst>
            </p:cNvPr>
            <p:cNvGrpSpPr>
              <a:grpSpLocks/>
            </p:cNvGrpSpPr>
            <p:nvPr/>
          </p:nvGrpSpPr>
          <p:grpSpPr bwMode="auto">
            <a:xfrm>
              <a:off x="3042" y="2733"/>
              <a:ext cx="714" cy="672"/>
              <a:chOff x="2004" y="885"/>
              <a:chExt cx="714" cy="672"/>
            </a:xfrm>
          </p:grpSpPr>
          <p:sp>
            <p:nvSpPr>
              <p:cNvPr id="211" name="Freeform 164">
                <a:extLst>
                  <a:ext uri="{FF2B5EF4-FFF2-40B4-BE49-F238E27FC236}">
                    <a16:creationId xmlns:a16="http://schemas.microsoft.com/office/drawing/2014/main" id="{5BD2A4AC-A17C-4A29-AAED-4D7A512C66B1}"/>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12" name="Freeform 165">
                <a:extLst>
                  <a:ext uri="{FF2B5EF4-FFF2-40B4-BE49-F238E27FC236}">
                    <a16:creationId xmlns:a16="http://schemas.microsoft.com/office/drawing/2014/main" id="{E1A1FCF1-C641-4871-BC61-33074C38F028}"/>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13" name="Oval 166">
                <a:extLst>
                  <a:ext uri="{FF2B5EF4-FFF2-40B4-BE49-F238E27FC236}">
                    <a16:creationId xmlns:a16="http://schemas.microsoft.com/office/drawing/2014/main" id="{AC3DAF8A-F4CF-445A-B44D-2664E86074C6}"/>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4" name="Freeform 167">
                <a:extLst>
                  <a:ext uri="{FF2B5EF4-FFF2-40B4-BE49-F238E27FC236}">
                    <a16:creationId xmlns:a16="http://schemas.microsoft.com/office/drawing/2014/main" id="{ACB36E81-4214-4B6B-937C-7643A58B6101}"/>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5" name="Freeform 168">
                <a:extLst>
                  <a:ext uri="{FF2B5EF4-FFF2-40B4-BE49-F238E27FC236}">
                    <a16:creationId xmlns:a16="http://schemas.microsoft.com/office/drawing/2014/main" id="{5F2A53EC-E793-47A5-A33F-EFB582E8B538}"/>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6" name="Freeform 169">
                <a:extLst>
                  <a:ext uri="{FF2B5EF4-FFF2-40B4-BE49-F238E27FC236}">
                    <a16:creationId xmlns:a16="http://schemas.microsoft.com/office/drawing/2014/main" id="{B5E4399A-128C-4D6E-B6CC-A5A17ADDBD50}"/>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7" name="Freeform 170">
                <a:extLst>
                  <a:ext uri="{FF2B5EF4-FFF2-40B4-BE49-F238E27FC236}">
                    <a16:creationId xmlns:a16="http://schemas.microsoft.com/office/drawing/2014/main" id="{5E234DAD-C4FB-4436-978B-6551A7AFE93E}"/>
                  </a:ext>
                </a:extLst>
              </p:cNvPr>
              <p:cNvSpPr>
                <a:spLocks noChangeAspect="1"/>
              </p:cNvSpPr>
              <p:nvPr/>
            </p:nvSpPr>
            <p:spPr bwMode="auto">
              <a:xfrm>
                <a:off x="2002"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18" name="Freeform 171">
                <a:extLst>
                  <a:ext uri="{FF2B5EF4-FFF2-40B4-BE49-F238E27FC236}">
                    <a16:creationId xmlns:a16="http://schemas.microsoft.com/office/drawing/2014/main" id="{5C612034-F22C-4953-B04D-3240FDA36E2F}"/>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19" name="Freeform 172">
                <a:extLst>
                  <a:ext uri="{FF2B5EF4-FFF2-40B4-BE49-F238E27FC236}">
                    <a16:creationId xmlns:a16="http://schemas.microsoft.com/office/drawing/2014/main" id="{A19A3F3F-6291-4504-A921-4A1A335ECD49}"/>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20" name="Freeform 173">
                <a:extLst>
                  <a:ext uri="{FF2B5EF4-FFF2-40B4-BE49-F238E27FC236}">
                    <a16:creationId xmlns:a16="http://schemas.microsoft.com/office/drawing/2014/main" id="{0B5D091A-A616-491E-9397-9FEE1CEF0774}"/>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21" name="Line 174">
                <a:extLst>
                  <a:ext uri="{FF2B5EF4-FFF2-40B4-BE49-F238E27FC236}">
                    <a16:creationId xmlns:a16="http://schemas.microsoft.com/office/drawing/2014/main" id="{4E1D2922-6C65-4AAC-BD77-886223A6F884}"/>
                  </a:ext>
                </a:extLst>
              </p:cNvPr>
              <p:cNvSpPr>
                <a:spLocks noChangeShapeType="1"/>
              </p:cNvSpPr>
              <p:nvPr/>
            </p:nvSpPr>
            <p:spPr bwMode="auto">
              <a:xfrm>
                <a:off x="2101"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236" name="Group 175">
            <a:extLst>
              <a:ext uri="{FF2B5EF4-FFF2-40B4-BE49-F238E27FC236}">
                <a16:creationId xmlns:a16="http://schemas.microsoft.com/office/drawing/2014/main" id="{1FDC6636-F5AA-46E8-9D54-75BA38A5F516}"/>
              </a:ext>
            </a:extLst>
          </p:cNvPr>
          <p:cNvGrpSpPr>
            <a:grpSpLocks/>
          </p:cNvGrpSpPr>
          <p:nvPr/>
        </p:nvGrpSpPr>
        <p:grpSpPr bwMode="auto">
          <a:xfrm>
            <a:off x="6558643" y="3485924"/>
            <a:ext cx="758825" cy="881062"/>
            <a:chOff x="2967" y="2733"/>
            <a:chExt cx="789" cy="870"/>
          </a:xfrm>
        </p:grpSpPr>
        <p:grpSp>
          <p:nvGrpSpPr>
            <p:cNvPr id="237" name="Group 176">
              <a:extLst>
                <a:ext uri="{FF2B5EF4-FFF2-40B4-BE49-F238E27FC236}">
                  <a16:creationId xmlns:a16="http://schemas.microsoft.com/office/drawing/2014/main" id="{0FC71163-38C3-4224-A03E-02A64AC5353D}"/>
                </a:ext>
              </a:extLst>
            </p:cNvPr>
            <p:cNvGrpSpPr>
              <a:grpSpLocks/>
            </p:cNvGrpSpPr>
            <p:nvPr/>
          </p:nvGrpSpPr>
          <p:grpSpPr bwMode="auto">
            <a:xfrm>
              <a:off x="2967" y="3191"/>
              <a:ext cx="763" cy="412"/>
              <a:chOff x="1929" y="1343"/>
              <a:chExt cx="763" cy="412"/>
            </a:xfrm>
          </p:grpSpPr>
          <p:sp>
            <p:nvSpPr>
              <p:cNvPr id="250" name="Freeform 177">
                <a:extLst>
                  <a:ext uri="{FF2B5EF4-FFF2-40B4-BE49-F238E27FC236}">
                    <a16:creationId xmlns:a16="http://schemas.microsoft.com/office/drawing/2014/main" id="{CF157EBC-BF1F-449F-8685-0C03A018D14E}"/>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51" name="Freeform 178">
                <a:extLst>
                  <a:ext uri="{FF2B5EF4-FFF2-40B4-BE49-F238E27FC236}">
                    <a16:creationId xmlns:a16="http://schemas.microsoft.com/office/drawing/2014/main" id="{213955F8-7562-4527-BC53-BA257D64A60D}"/>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52" name="Freeform 179">
                <a:extLst>
                  <a:ext uri="{FF2B5EF4-FFF2-40B4-BE49-F238E27FC236}">
                    <a16:creationId xmlns:a16="http://schemas.microsoft.com/office/drawing/2014/main" id="{97850B78-EA47-4086-950B-45ABD34687EE}"/>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53" name="Freeform 180">
                <a:extLst>
                  <a:ext uri="{FF2B5EF4-FFF2-40B4-BE49-F238E27FC236}">
                    <a16:creationId xmlns:a16="http://schemas.microsoft.com/office/drawing/2014/main" id="{9FB0B29F-456B-4872-8CC7-960FB76E0D39}"/>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54" name="Freeform 181">
                <a:extLst>
                  <a:ext uri="{FF2B5EF4-FFF2-40B4-BE49-F238E27FC236}">
                    <a16:creationId xmlns:a16="http://schemas.microsoft.com/office/drawing/2014/main" id="{1DA98E00-7451-490E-B679-F79D2447301A}"/>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5" name="Freeform 182">
                <a:extLst>
                  <a:ext uri="{FF2B5EF4-FFF2-40B4-BE49-F238E27FC236}">
                    <a16:creationId xmlns:a16="http://schemas.microsoft.com/office/drawing/2014/main" id="{29B60253-894E-4634-B03C-1843C1B632AC}"/>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56" name="Line 183">
                <a:extLst>
                  <a:ext uri="{FF2B5EF4-FFF2-40B4-BE49-F238E27FC236}">
                    <a16:creationId xmlns:a16="http://schemas.microsoft.com/office/drawing/2014/main" id="{8BAD7095-A935-4022-BAC9-1AC4EC0040B3}"/>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57" name="Line 184">
                <a:extLst>
                  <a:ext uri="{FF2B5EF4-FFF2-40B4-BE49-F238E27FC236}">
                    <a16:creationId xmlns:a16="http://schemas.microsoft.com/office/drawing/2014/main" id="{87D10A17-8821-412B-B2CA-240DFFFD9B66}"/>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58" name="Freeform 185">
                <a:extLst>
                  <a:ext uri="{FF2B5EF4-FFF2-40B4-BE49-F238E27FC236}">
                    <a16:creationId xmlns:a16="http://schemas.microsoft.com/office/drawing/2014/main" id="{C1764628-2012-401E-843D-EE5148A66275}"/>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59" name="Line 186">
                <a:extLst>
                  <a:ext uri="{FF2B5EF4-FFF2-40B4-BE49-F238E27FC236}">
                    <a16:creationId xmlns:a16="http://schemas.microsoft.com/office/drawing/2014/main" id="{16B4265A-1D79-4D6C-8735-91F595F49206}"/>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60" name="Line 187">
                <a:extLst>
                  <a:ext uri="{FF2B5EF4-FFF2-40B4-BE49-F238E27FC236}">
                    <a16:creationId xmlns:a16="http://schemas.microsoft.com/office/drawing/2014/main" id="{F3C44CFA-E23A-47FB-A7A3-1F9739314121}"/>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61" name="Line 188">
                <a:extLst>
                  <a:ext uri="{FF2B5EF4-FFF2-40B4-BE49-F238E27FC236}">
                    <a16:creationId xmlns:a16="http://schemas.microsoft.com/office/drawing/2014/main" id="{C5FCB48E-8BE7-4F72-8AD4-327CCB11CDAA}"/>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62" name="Line 189">
                <a:extLst>
                  <a:ext uri="{FF2B5EF4-FFF2-40B4-BE49-F238E27FC236}">
                    <a16:creationId xmlns:a16="http://schemas.microsoft.com/office/drawing/2014/main" id="{8E3DCFF0-22BD-4998-99B1-042BCEAFA25E}"/>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63" name="Freeform 190">
                <a:extLst>
                  <a:ext uri="{FF2B5EF4-FFF2-40B4-BE49-F238E27FC236}">
                    <a16:creationId xmlns:a16="http://schemas.microsoft.com/office/drawing/2014/main" id="{392F6321-1659-4B9B-B43D-4A250B69C1AA}"/>
                  </a:ext>
                </a:extLst>
              </p:cNvPr>
              <p:cNvSpPr>
                <a:spLocks/>
              </p:cNvSpPr>
              <p:nvPr/>
            </p:nvSpPr>
            <p:spPr bwMode="auto">
              <a:xfrm>
                <a:off x="2191"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238" name="Group 191">
              <a:extLst>
                <a:ext uri="{FF2B5EF4-FFF2-40B4-BE49-F238E27FC236}">
                  <a16:creationId xmlns:a16="http://schemas.microsoft.com/office/drawing/2014/main" id="{93F8F4FD-B208-40F4-BA07-43505C37C3FA}"/>
                </a:ext>
              </a:extLst>
            </p:cNvPr>
            <p:cNvGrpSpPr>
              <a:grpSpLocks/>
            </p:cNvGrpSpPr>
            <p:nvPr/>
          </p:nvGrpSpPr>
          <p:grpSpPr bwMode="auto">
            <a:xfrm>
              <a:off x="3042" y="2733"/>
              <a:ext cx="714" cy="672"/>
              <a:chOff x="2004" y="885"/>
              <a:chExt cx="714" cy="672"/>
            </a:xfrm>
          </p:grpSpPr>
          <p:sp>
            <p:nvSpPr>
              <p:cNvPr id="239" name="Freeform 192">
                <a:extLst>
                  <a:ext uri="{FF2B5EF4-FFF2-40B4-BE49-F238E27FC236}">
                    <a16:creationId xmlns:a16="http://schemas.microsoft.com/office/drawing/2014/main" id="{98572C24-E794-4019-B881-5E8A5293A891}"/>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40" name="Freeform 193">
                <a:extLst>
                  <a:ext uri="{FF2B5EF4-FFF2-40B4-BE49-F238E27FC236}">
                    <a16:creationId xmlns:a16="http://schemas.microsoft.com/office/drawing/2014/main" id="{62EB4093-8D66-4C95-A660-0FCFEBB6CCE0}"/>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41" name="Oval 194">
                <a:extLst>
                  <a:ext uri="{FF2B5EF4-FFF2-40B4-BE49-F238E27FC236}">
                    <a16:creationId xmlns:a16="http://schemas.microsoft.com/office/drawing/2014/main" id="{8B7FDFA9-9307-4AC4-99BC-4DB9023A029C}"/>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42" name="Freeform 195">
                <a:extLst>
                  <a:ext uri="{FF2B5EF4-FFF2-40B4-BE49-F238E27FC236}">
                    <a16:creationId xmlns:a16="http://schemas.microsoft.com/office/drawing/2014/main" id="{1509185F-635D-48C5-8B0A-8AAFC2A63B29}"/>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3" name="Freeform 196">
                <a:extLst>
                  <a:ext uri="{FF2B5EF4-FFF2-40B4-BE49-F238E27FC236}">
                    <a16:creationId xmlns:a16="http://schemas.microsoft.com/office/drawing/2014/main" id="{C1E11298-1F48-42EA-93D7-ACDDB55985EB}"/>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4" name="Freeform 197">
                <a:extLst>
                  <a:ext uri="{FF2B5EF4-FFF2-40B4-BE49-F238E27FC236}">
                    <a16:creationId xmlns:a16="http://schemas.microsoft.com/office/drawing/2014/main" id="{40DAB3E7-6B5A-469D-A67C-4E5DA3C4CC91}"/>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5" name="Freeform 198">
                <a:extLst>
                  <a:ext uri="{FF2B5EF4-FFF2-40B4-BE49-F238E27FC236}">
                    <a16:creationId xmlns:a16="http://schemas.microsoft.com/office/drawing/2014/main" id="{1200180D-2F99-4BC4-BB08-9B0EF972185D}"/>
                  </a:ext>
                </a:extLst>
              </p:cNvPr>
              <p:cNvSpPr>
                <a:spLocks noChangeAspect="1"/>
              </p:cNvSpPr>
              <p:nvPr/>
            </p:nvSpPr>
            <p:spPr bwMode="auto">
              <a:xfrm>
                <a:off x="2002"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46" name="Freeform 199">
                <a:extLst>
                  <a:ext uri="{FF2B5EF4-FFF2-40B4-BE49-F238E27FC236}">
                    <a16:creationId xmlns:a16="http://schemas.microsoft.com/office/drawing/2014/main" id="{D59AB418-FC27-41FE-B0BF-E50F22CAB4F9}"/>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47" name="Freeform 200">
                <a:extLst>
                  <a:ext uri="{FF2B5EF4-FFF2-40B4-BE49-F238E27FC236}">
                    <a16:creationId xmlns:a16="http://schemas.microsoft.com/office/drawing/2014/main" id="{567CE19D-6CB4-452C-A960-0BEAD44C1397}"/>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48" name="Freeform 201">
                <a:extLst>
                  <a:ext uri="{FF2B5EF4-FFF2-40B4-BE49-F238E27FC236}">
                    <a16:creationId xmlns:a16="http://schemas.microsoft.com/office/drawing/2014/main" id="{33D3C486-F7D8-4002-9E01-91462D151A62}"/>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49" name="Line 202">
                <a:extLst>
                  <a:ext uri="{FF2B5EF4-FFF2-40B4-BE49-F238E27FC236}">
                    <a16:creationId xmlns:a16="http://schemas.microsoft.com/office/drawing/2014/main" id="{A012FA2B-B932-4CAA-83F4-EB9880DEA9D5}"/>
                  </a:ext>
                </a:extLst>
              </p:cNvPr>
              <p:cNvSpPr>
                <a:spLocks noChangeShapeType="1"/>
              </p:cNvSpPr>
              <p:nvPr/>
            </p:nvSpPr>
            <p:spPr bwMode="auto">
              <a:xfrm>
                <a:off x="2101"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grpSp>
        <p:nvGrpSpPr>
          <p:cNvPr id="264" name="Group 203">
            <a:extLst>
              <a:ext uri="{FF2B5EF4-FFF2-40B4-BE49-F238E27FC236}">
                <a16:creationId xmlns:a16="http://schemas.microsoft.com/office/drawing/2014/main" id="{53BC87CD-02B3-44D5-B599-4CE191FA8376}"/>
              </a:ext>
            </a:extLst>
          </p:cNvPr>
          <p:cNvGrpSpPr>
            <a:grpSpLocks/>
          </p:cNvGrpSpPr>
          <p:nvPr/>
        </p:nvGrpSpPr>
        <p:grpSpPr bwMode="auto">
          <a:xfrm>
            <a:off x="8393793" y="3485924"/>
            <a:ext cx="758825" cy="881062"/>
            <a:chOff x="2967" y="2733"/>
            <a:chExt cx="789" cy="870"/>
          </a:xfrm>
        </p:grpSpPr>
        <p:grpSp>
          <p:nvGrpSpPr>
            <p:cNvPr id="265" name="Group 204">
              <a:extLst>
                <a:ext uri="{FF2B5EF4-FFF2-40B4-BE49-F238E27FC236}">
                  <a16:creationId xmlns:a16="http://schemas.microsoft.com/office/drawing/2014/main" id="{3DD3436F-9C92-48B4-9A44-54C4CD18F8DE}"/>
                </a:ext>
              </a:extLst>
            </p:cNvPr>
            <p:cNvGrpSpPr>
              <a:grpSpLocks/>
            </p:cNvGrpSpPr>
            <p:nvPr/>
          </p:nvGrpSpPr>
          <p:grpSpPr bwMode="auto">
            <a:xfrm>
              <a:off x="2967" y="3191"/>
              <a:ext cx="763" cy="412"/>
              <a:chOff x="1929" y="1343"/>
              <a:chExt cx="763" cy="412"/>
            </a:xfrm>
          </p:grpSpPr>
          <p:sp>
            <p:nvSpPr>
              <p:cNvPr id="278" name="Freeform 205">
                <a:extLst>
                  <a:ext uri="{FF2B5EF4-FFF2-40B4-BE49-F238E27FC236}">
                    <a16:creationId xmlns:a16="http://schemas.microsoft.com/office/drawing/2014/main" id="{56B70A6D-17E0-415D-97F9-443C3AEF1309}"/>
                  </a:ext>
                </a:extLst>
              </p:cNvPr>
              <p:cNvSpPr>
                <a:spLocks noChangeAspect="1"/>
              </p:cNvSpPr>
              <p:nvPr/>
            </p:nvSpPr>
            <p:spPr bwMode="auto">
              <a:xfrm>
                <a:off x="2428" y="1450"/>
                <a:ext cx="263" cy="305"/>
              </a:xfrm>
              <a:custGeom>
                <a:avLst/>
                <a:gdLst>
                  <a:gd name="T0" fmla="*/ 1 w 364"/>
                  <a:gd name="T1" fmla="*/ 80 h 422"/>
                  <a:gd name="T2" fmla="*/ 137 w 364"/>
                  <a:gd name="T3" fmla="*/ 0 h 422"/>
                  <a:gd name="T4" fmla="*/ 137 w 364"/>
                  <a:gd name="T5" fmla="*/ 68 h 422"/>
                  <a:gd name="T6" fmla="*/ 0 w 364"/>
                  <a:gd name="T7" fmla="*/ 159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9" name="Freeform 206">
                <a:extLst>
                  <a:ext uri="{FF2B5EF4-FFF2-40B4-BE49-F238E27FC236}">
                    <a16:creationId xmlns:a16="http://schemas.microsoft.com/office/drawing/2014/main" id="{FBDC1CD2-2421-4FCB-BB7D-A542790C127D}"/>
                  </a:ext>
                </a:extLst>
              </p:cNvPr>
              <p:cNvSpPr>
                <a:spLocks noChangeAspect="1"/>
              </p:cNvSpPr>
              <p:nvPr/>
            </p:nvSpPr>
            <p:spPr bwMode="auto">
              <a:xfrm>
                <a:off x="1929" y="1343"/>
                <a:ext cx="763" cy="264"/>
              </a:xfrm>
              <a:custGeom>
                <a:avLst/>
                <a:gdLst>
                  <a:gd name="T0" fmla="*/ 245 w 1091"/>
                  <a:gd name="T1" fmla="*/ 129 h 377"/>
                  <a:gd name="T2" fmla="*/ 0 w 1091"/>
                  <a:gd name="T3" fmla="*/ 64 h 377"/>
                  <a:gd name="T4" fmla="*/ 136 w 1091"/>
                  <a:gd name="T5" fmla="*/ 0 h 377"/>
                  <a:gd name="T6" fmla="*/ 373 w 1091"/>
                  <a:gd name="T7" fmla="*/ 52 h 377"/>
                  <a:gd name="T8" fmla="*/ 245 w 1091"/>
                  <a:gd name="T9" fmla="*/ 129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80" name="Freeform 207">
                <a:extLst>
                  <a:ext uri="{FF2B5EF4-FFF2-40B4-BE49-F238E27FC236}">
                    <a16:creationId xmlns:a16="http://schemas.microsoft.com/office/drawing/2014/main" id="{B4F9C607-4E7C-4874-8DC7-292384AC78C8}"/>
                  </a:ext>
                </a:extLst>
              </p:cNvPr>
              <p:cNvSpPr>
                <a:spLocks noChangeAspect="1"/>
              </p:cNvSpPr>
              <p:nvPr/>
            </p:nvSpPr>
            <p:spPr bwMode="auto">
              <a:xfrm>
                <a:off x="1929" y="1473"/>
                <a:ext cx="499" cy="282"/>
              </a:xfrm>
              <a:custGeom>
                <a:avLst/>
                <a:gdLst>
                  <a:gd name="T0" fmla="*/ 0 w 690"/>
                  <a:gd name="T1" fmla="*/ 2 h 390"/>
                  <a:gd name="T2" fmla="*/ 0 w 690"/>
                  <a:gd name="T3" fmla="*/ 73 h 390"/>
                  <a:gd name="T4" fmla="*/ 261 w 690"/>
                  <a:gd name="T5" fmla="*/ 148 h 390"/>
                  <a:gd name="T6" fmla="*/ 261 w 690"/>
                  <a:gd name="T7" fmla="*/ 70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81" name="Freeform 208">
                <a:extLst>
                  <a:ext uri="{FF2B5EF4-FFF2-40B4-BE49-F238E27FC236}">
                    <a16:creationId xmlns:a16="http://schemas.microsoft.com/office/drawing/2014/main" id="{4E009BCD-B165-47A7-9CCB-7B153AEFDEC9}"/>
                  </a:ext>
                </a:extLst>
              </p:cNvPr>
              <p:cNvSpPr>
                <a:spLocks noChangeAspect="1"/>
              </p:cNvSpPr>
              <p:nvPr/>
            </p:nvSpPr>
            <p:spPr bwMode="auto">
              <a:xfrm>
                <a:off x="2190" y="1573"/>
                <a:ext cx="196" cy="137"/>
              </a:xfrm>
              <a:custGeom>
                <a:avLst/>
                <a:gdLst>
                  <a:gd name="T0" fmla="*/ 0 w 271"/>
                  <a:gd name="T1" fmla="*/ 0 h 189"/>
                  <a:gd name="T2" fmla="*/ 103 w 271"/>
                  <a:gd name="T3" fmla="*/ 28 h 189"/>
                  <a:gd name="T4" fmla="*/ 103 w 271"/>
                  <a:gd name="T5" fmla="*/ 72 h 189"/>
                  <a:gd name="T6" fmla="*/ 0 w 271"/>
                  <a:gd name="T7" fmla="*/ 43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prstShdw prst="shdw17" dist="17961" dir="2700000">
                  <a:srgbClr val="6B6B6B"/>
                </a:prstShdw>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Lst>
            </p:spPr>
            <p:txBody>
              <a:bodyPr/>
              <a:lstStyle/>
              <a:p>
                <a:endParaRPr lang="zh-CN" altLang="en-US"/>
              </a:p>
            </p:txBody>
          </p:sp>
          <p:sp>
            <p:nvSpPr>
              <p:cNvPr id="282" name="Freeform 209">
                <a:extLst>
                  <a:ext uri="{FF2B5EF4-FFF2-40B4-BE49-F238E27FC236}">
                    <a16:creationId xmlns:a16="http://schemas.microsoft.com/office/drawing/2014/main" id="{3095A5E3-9581-4795-976C-0A66D62FE043}"/>
                  </a:ext>
                </a:extLst>
              </p:cNvPr>
              <p:cNvSpPr>
                <a:spLocks noChangeAspect="1" noChangeArrowheads="1"/>
              </p:cNvSpPr>
              <p:nvPr/>
            </p:nvSpPr>
            <p:spPr bwMode="auto">
              <a:xfrm>
                <a:off x="2194" y="1624"/>
                <a:ext cx="189" cy="49"/>
              </a:xfrm>
              <a:custGeom>
                <a:avLst/>
                <a:gdLst>
                  <a:gd name="T0" fmla="*/ 0 w 261"/>
                  <a:gd name="T1" fmla="*/ 0 h 69"/>
                  <a:gd name="T2" fmla="*/ 99 w 261"/>
                  <a:gd name="T3" fmla="*/ 25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3" name="Freeform 210">
                <a:extLst>
                  <a:ext uri="{FF2B5EF4-FFF2-40B4-BE49-F238E27FC236}">
                    <a16:creationId xmlns:a16="http://schemas.microsoft.com/office/drawing/2014/main" id="{C7BFB8D2-BBE4-4BFD-A0A6-3DBACEA8A9A4}"/>
                  </a:ext>
                </a:extLst>
              </p:cNvPr>
              <p:cNvSpPr>
                <a:spLocks/>
              </p:cNvSpPr>
              <p:nvPr/>
            </p:nvSpPr>
            <p:spPr bwMode="auto">
              <a:xfrm>
                <a:off x="2190" y="1572"/>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Lst>
                <a:ahLst/>
                <a:cxnLst>
                  <a:cxn ang="T6">
                    <a:pos x="T0" y="T1"/>
                  </a:cxn>
                  <a:cxn ang="T7">
                    <a:pos x="T2" y="T3"/>
                  </a:cxn>
                  <a:cxn ang="T8">
                    <a:pos x="T4" y="T5"/>
                  </a:cxn>
                </a:cxnLst>
                <a:rect l="0" t="0" r="r" b="b"/>
                <a:pathLst>
                  <a:path w="195" h="84">
                    <a:moveTo>
                      <a:pt x="0" y="84"/>
                    </a:moveTo>
                    <a:lnTo>
                      <a:pt x="0" y="0"/>
                    </a:lnTo>
                    <a:lnTo>
                      <a:pt x="195" y="54"/>
                    </a:lnTo>
                  </a:path>
                </a:pathLst>
              </a:custGeom>
              <a:noFill/>
              <a:ln w="6350" cap="flat" cmpd="sng">
                <a:solidFill>
                  <a:srgbClr val="777777"/>
                </a:solidFill>
                <a:prstDash val="solid"/>
                <a:round/>
                <a:headEnd type="none" w="med" len="med"/>
                <a:tailEnd type="none" w="med" len="med"/>
              </a:ln>
              <a:effectLst>
                <a:prstShdw prst="shdw17" dist="17961" dir="2700000">
                  <a:srgbClr val="474747"/>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endParaRPr lang="zh-CN" altLang="en-US"/>
              </a:p>
            </p:txBody>
          </p:sp>
          <p:sp>
            <p:nvSpPr>
              <p:cNvPr id="284" name="Line 211">
                <a:extLst>
                  <a:ext uri="{FF2B5EF4-FFF2-40B4-BE49-F238E27FC236}">
                    <a16:creationId xmlns:a16="http://schemas.microsoft.com/office/drawing/2014/main" id="{B4C4EFA4-E621-41D8-AF0E-BAE649C2345D}"/>
                  </a:ext>
                </a:extLst>
              </p:cNvPr>
              <p:cNvSpPr>
                <a:spLocks noChangeShapeType="1"/>
              </p:cNvSpPr>
              <p:nvPr/>
            </p:nvSpPr>
            <p:spPr bwMode="auto">
              <a:xfrm>
                <a:off x="2207" y="1600"/>
                <a:ext cx="153" cy="38"/>
              </a:xfrm>
              <a:prstGeom prst="line">
                <a:avLst/>
              </a:prstGeom>
              <a:noFill/>
              <a:ln w="3175">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5" name="Line 212">
                <a:extLst>
                  <a:ext uri="{FF2B5EF4-FFF2-40B4-BE49-F238E27FC236}">
                    <a16:creationId xmlns:a16="http://schemas.microsoft.com/office/drawing/2014/main" id="{2F406794-1F5B-4064-8034-D55F8EDC9C79}"/>
                  </a:ext>
                </a:extLst>
              </p:cNvPr>
              <p:cNvSpPr>
                <a:spLocks noChangeShapeType="1"/>
              </p:cNvSpPr>
              <p:nvPr/>
            </p:nvSpPr>
            <p:spPr bwMode="auto">
              <a:xfrm>
                <a:off x="2337" y="1678"/>
                <a:ext cx="29" cy="6"/>
              </a:xfrm>
              <a:prstGeom prst="line">
                <a:avLst/>
              </a:prstGeom>
              <a:noFill/>
              <a:ln w="19050">
                <a:solidFill>
                  <a:srgbClr val="D60093"/>
                </a:solidFill>
                <a:round/>
                <a:headEnd/>
                <a:tailE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286" name="Freeform 213">
                <a:extLst>
                  <a:ext uri="{FF2B5EF4-FFF2-40B4-BE49-F238E27FC236}">
                    <a16:creationId xmlns:a16="http://schemas.microsoft.com/office/drawing/2014/main" id="{6D98B508-8DC0-4581-B3EA-E778CA67DE99}"/>
                  </a:ext>
                </a:extLst>
              </p:cNvPr>
              <p:cNvSpPr>
                <a:spLocks/>
              </p:cNvSpPr>
              <p:nvPr/>
            </p:nvSpPr>
            <p:spPr bwMode="auto">
              <a:xfrm>
                <a:off x="2255" y="1610"/>
                <a:ext cx="47" cy="25"/>
              </a:xfrm>
              <a:custGeom>
                <a:avLst/>
                <a:gdLst>
                  <a:gd name="T0" fmla="*/ 0 w 64"/>
                  <a:gd name="T1" fmla="*/ 0 h 35"/>
                  <a:gd name="T2" fmla="*/ 1 w 64"/>
                  <a:gd name="T3" fmla="*/ 6 h 35"/>
                  <a:gd name="T4" fmla="*/ 26 w 64"/>
                  <a:gd name="T5" fmla="*/ 13 h 35"/>
                  <a:gd name="T6" fmla="*/ 26 w 64"/>
                  <a:gd name="T7" fmla="*/ 7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Lst>
            </p:spPr>
            <p:txBody>
              <a:bodyPr tIns="27432" bIns="27432" anchor="ctr">
                <a:spAutoFit/>
              </a:bodyPr>
              <a:lstStyle/>
              <a:p>
                <a:endParaRPr lang="zh-CN" altLang="en-US"/>
              </a:p>
            </p:txBody>
          </p:sp>
          <p:sp>
            <p:nvSpPr>
              <p:cNvPr id="287" name="Line 214">
                <a:extLst>
                  <a:ext uri="{FF2B5EF4-FFF2-40B4-BE49-F238E27FC236}">
                    <a16:creationId xmlns:a16="http://schemas.microsoft.com/office/drawing/2014/main" id="{E7D396DA-7710-416F-9317-0B6AE6A14857}"/>
                  </a:ext>
                </a:extLst>
              </p:cNvPr>
              <p:cNvSpPr>
                <a:spLocks noChangeShapeType="1"/>
              </p:cNvSpPr>
              <p:nvPr/>
            </p:nvSpPr>
            <p:spPr bwMode="auto">
              <a:xfrm>
                <a:off x="1942" y="1503"/>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88" name="Line 215">
                <a:extLst>
                  <a:ext uri="{FF2B5EF4-FFF2-40B4-BE49-F238E27FC236}">
                    <a16:creationId xmlns:a16="http://schemas.microsoft.com/office/drawing/2014/main" id="{9A0DD3BA-E8CD-4774-BBA9-0D80DCBD08C5}"/>
                  </a:ext>
                </a:extLst>
              </p:cNvPr>
              <p:cNvSpPr>
                <a:spLocks noChangeShapeType="1"/>
              </p:cNvSpPr>
              <p:nvPr/>
            </p:nvSpPr>
            <p:spPr bwMode="auto">
              <a:xfrm>
                <a:off x="1942" y="1525"/>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89" name="Line 216">
                <a:extLst>
                  <a:ext uri="{FF2B5EF4-FFF2-40B4-BE49-F238E27FC236}">
                    <a16:creationId xmlns:a16="http://schemas.microsoft.com/office/drawing/2014/main" id="{46F8C8CD-DD90-47BF-939A-C0162B0E6417}"/>
                  </a:ext>
                </a:extLst>
              </p:cNvPr>
              <p:cNvSpPr>
                <a:spLocks noChangeShapeType="1"/>
              </p:cNvSpPr>
              <p:nvPr/>
            </p:nvSpPr>
            <p:spPr bwMode="auto">
              <a:xfrm>
                <a:off x="1942" y="1548"/>
                <a:ext cx="202" cy="57"/>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90" name="Line 217">
                <a:extLst>
                  <a:ext uri="{FF2B5EF4-FFF2-40B4-BE49-F238E27FC236}">
                    <a16:creationId xmlns:a16="http://schemas.microsoft.com/office/drawing/2014/main" id="{091D4AD6-FE46-4910-A376-202862355765}"/>
                  </a:ext>
                </a:extLst>
              </p:cNvPr>
              <p:cNvSpPr>
                <a:spLocks noChangeShapeType="1"/>
              </p:cNvSpPr>
              <p:nvPr/>
            </p:nvSpPr>
            <p:spPr bwMode="auto">
              <a:xfrm>
                <a:off x="1942" y="1570"/>
                <a:ext cx="202" cy="56"/>
              </a:xfrm>
              <a:prstGeom prst="line">
                <a:avLst/>
              </a:prstGeom>
              <a:noFill/>
              <a:ln w="6350">
                <a:solidFill>
                  <a:srgbClr val="777777"/>
                </a:solidFill>
                <a:round/>
                <a:headEnd/>
                <a:tailE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291" name="Freeform 218">
                <a:extLst>
                  <a:ext uri="{FF2B5EF4-FFF2-40B4-BE49-F238E27FC236}">
                    <a16:creationId xmlns:a16="http://schemas.microsoft.com/office/drawing/2014/main" id="{47847F88-64BC-4CE3-9069-1F9A32331E91}"/>
                  </a:ext>
                </a:extLst>
              </p:cNvPr>
              <p:cNvSpPr>
                <a:spLocks/>
              </p:cNvSpPr>
              <p:nvPr/>
            </p:nvSpPr>
            <p:spPr bwMode="auto">
              <a:xfrm>
                <a:off x="2191" y="1631"/>
                <a:ext cx="198" cy="85"/>
              </a:xfrm>
              <a:custGeom>
                <a:avLst/>
                <a:gdLst>
                  <a:gd name="T0" fmla="*/ 0 w 275"/>
                  <a:gd name="T1" fmla="*/ 40 h 117"/>
                  <a:gd name="T2" fmla="*/ 275 w 275"/>
                  <a:gd name="T3" fmla="*/ 117 h 117"/>
                  <a:gd name="T4" fmla="*/ 275 w 275"/>
                  <a:gd name="T5" fmla="*/ 0 h 117"/>
                </a:gdLst>
                <a:ahLst/>
                <a:cxnLst>
                  <a:cxn ang="0">
                    <a:pos x="T0" y="T1"/>
                  </a:cxn>
                  <a:cxn ang="0">
                    <a:pos x="T2" y="T3"/>
                  </a:cxn>
                  <a:cxn ang="0">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prstShdw prst="shdw17" dist="17961" dir="2700000">
                  <a:schemeClr val="bg1">
                    <a:gamma/>
                    <a:shade val="60000"/>
                    <a:invGamma/>
                  </a:schemeClr>
                </a:prstShdw>
              </a:effectLst>
              <a:extLst>
                <a:ext uri="{909E8E84-426E-40DD-AFC4-6F175D3DCCD1}">
                  <a14:hiddenFill xmlns:a14="http://schemas.microsoft.com/office/drawing/2010/main">
                    <a:solidFill>
                      <a:schemeClr val="bg1"/>
                    </a:solidFill>
                  </a14:hiddenFill>
                </a:ext>
              </a:extLst>
            </p:spPr>
            <p:txBody>
              <a:bodyPr wrap="none" tIns="27432" bIns="27432" anchor="ctr">
                <a:spAutoFit/>
              </a:bodyPr>
              <a:lstStyle/>
              <a:p>
                <a:pPr>
                  <a:defRPr/>
                </a:pPr>
                <a:endParaRPr lang="zh-CN" altLang="en-US"/>
              </a:p>
            </p:txBody>
          </p:sp>
        </p:grpSp>
        <p:grpSp>
          <p:nvGrpSpPr>
            <p:cNvPr id="266" name="Group 219">
              <a:extLst>
                <a:ext uri="{FF2B5EF4-FFF2-40B4-BE49-F238E27FC236}">
                  <a16:creationId xmlns:a16="http://schemas.microsoft.com/office/drawing/2014/main" id="{10214A15-B447-4393-AB4B-4B59A6DE1201}"/>
                </a:ext>
              </a:extLst>
            </p:cNvPr>
            <p:cNvGrpSpPr>
              <a:grpSpLocks/>
            </p:cNvGrpSpPr>
            <p:nvPr/>
          </p:nvGrpSpPr>
          <p:grpSpPr bwMode="auto">
            <a:xfrm>
              <a:off x="3042" y="2733"/>
              <a:ext cx="714" cy="672"/>
              <a:chOff x="2004" y="885"/>
              <a:chExt cx="714" cy="672"/>
            </a:xfrm>
          </p:grpSpPr>
          <p:sp>
            <p:nvSpPr>
              <p:cNvPr id="267" name="Freeform 220">
                <a:extLst>
                  <a:ext uri="{FF2B5EF4-FFF2-40B4-BE49-F238E27FC236}">
                    <a16:creationId xmlns:a16="http://schemas.microsoft.com/office/drawing/2014/main" id="{AF00B6A4-AFCD-4914-9D7D-988CCB5F3EF7}"/>
                  </a:ext>
                </a:extLst>
              </p:cNvPr>
              <p:cNvSpPr>
                <a:spLocks/>
              </p:cNvSpPr>
              <p:nvPr/>
            </p:nvSpPr>
            <p:spPr bwMode="auto">
              <a:xfrm>
                <a:off x="2058" y="1322"/>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3175" cap="rnd" cmpd="sng">
                    <a:solidFill>
                      <a:srgbClr val="000000"/>
                    </a:solidFill>
                    <a:prstDash val="solid"/>
                    <a:round/>
                    <a:headEnd type="none" w="med" len="med"/>
                    <a:tailEnd type="none" w="med" len="med"/>
                  </a14:hiddenLine>
                </a:ext>
              </a:extLst>
            </p:spPr>
            <p:txBody>
              <a:bodyPr/>
              <a:lstStyle/>
              <a:p>
                <a:endParaRPr lang="zh-CN" altLang="en-US"/>
              </a:p>
            </p:txBody>
          </p:sp>
          <p:sp>
            <p:nvSpPr>
              <p:cNvPr id="268" name="Freeform 221">
                <a:extLst>
                  <a:ext uri="{FF2B5EF4-FFF2-40B4-BE49-F238E27FC236}">
                    <a16:creationId xmlns:a16="http://schemas.microsoft.com/office/drawing/2014/main" id="{890B28FA-8BA6-4F30-95E0-4D4B8CB2C78F}"/>
                  </a:ext>
                </a:extLst>
              </p:cNvPr>
              <p:cNvSpPr>
                <a:spLocks/>
              </p:cNvSpPr>
              <p:nvPr/>
            </p:nvSpPr>
            <p:spPr bwMode="auto">
              <a:xfrm>
                <a:off x="2065" y="1327"/>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Lst>
            </p:spPr>
            <p:txBody>
              <a:bodyPr/>
              <a:lstStyle/>
              <a:p>
                <a:endParaRPr lang="zh-CN" altLang="en-US"/>
              </a:p>
            </p:txBody>
          </p:sp>
          <p:sp>
            <p:nvSpPr>
              <p:cNvPr id="269" name="Oval 222">
                <a:extLst>
                  <a:ext uri="{FF2B5EF4-FFF2-40B4-BE49-F238E27FC236}">
                    <a16:creationId xmlns:a16="http://schemas.microsoft.com/office/drawing/2014/main" id="{94DEFF6F-A8BE-4C19-B13E-1E7904D01663}"/>
                  </a:ext>
                </a:extLst>
              </p:cNvPr>
              <p:cNvSpPr>
                <a:spLocks noChangeArrowheads="1"/>
              </p:cNvSpPr>
              <p:nvPr/>
            </p:nvSpPr>
            <p:spPr bwMode="auto">
              <a:xfrm>
                <a:off x="2199" y="1378"/>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a:solidFill>
                      <a:schemeClr val="tx1"/>
                    </a:solidFill>
                    <a:round/>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70" name="Freeform 223">
                <a:extLst>
                  <a:ext uri="{FF2B5EF4-FFF2-40B4-BE49-F238E27FC236}">
                    <a16:creationId xmlns:a16="http://schemas.microsoft.com/office/drawing/2014/main" id="{DC397580-6141-43D2-A8DF-9A50D8C18710}"/>
                  </a:ext>
                </a:extLst>
              </p:cNvPr>
              <p:cNvSpPr>
                <a:spLocks/>
              </p:cNvSpPr>
              <p:nvPr/>
            </p:nvSpPr>
            <p:spPr bwMode="auto">
              <a:xfrm>
                <a:off x="2046" y="1382"/>
                <a:ext cx="452" cy="126"/>
              </a:xfrm>
              <a:custGeom>
                <a:avLst/>
                <a:gdLst>
                  <a:gd name="T0" fmla="*/ 0 w 646"/>
                  <a:gd name="T1" fmla="*/ 0 h 180"/>
                  <a:gd name="T2" fmla="*/ 7 w 646"/>
                  <a:gd name="T3" fmla="*/ 13 h 180"/>
                  <a:gd name="T4" fmla="*/ 197 w 646"/>
                  <a:gd name="T5" fmla="*/ 62 h 180"/>
                  <a:gd name="T6" fmla="*/ 221 w 646"/>
                  <a:gd name="T7" fmla="*/ 55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1" name="Freeform 224">
                <a:extLst>
                  <a:ext uri="{FF2B5EF4-FFF2-40B4-BE49-F238E27FC236}">
                    <a16:creationId xmlns:a16="http://schemas.microsoft.com/office/drawing/2014/main" id="{60CE864E-0EAC-4123-8001-F2EE47A60EBA}"/>
                  </a:ext>
                </a:extLst>
              </p:cNvPr>
              <p:cNvSpPr>
                <a:spLocks noChangeAspect="1"/>
              </p:cNvSpPr>
              <p:nvPr/>
            </p:nvSpPr>
            <p:spPr bwMode="auto">
              <a:xfrm>
                <a:off x="2154" y="885"/>
                <a:ext cx="564" cy="520"/>
              </a:xfrm>
              <a:custGeom>
                <a:avLst/>
                <a:gdLst>
                  <a:gd name="T0" fmla="*/ 211 w 808"/>
                  <a:gd name="T1" fmla="*/ 252 h 746"/>
                  <a:gd name="T2" fmla="*/ 275 w 808"/>
                  <a:gd name="T3" fmla="*/ 178 h 746"/>
                  <a:gd name="T4" fmla="*/ 275 w 808"/>
                  <a:gd name="T5" fmla="*/ 36 h 746"/>
                  <a:gd name="T6" fmla="*/ 114 w 808"/>
                  <a:gd name="T7" fmla="*/ 0 h 746"/>
                  <a:gd name="T8" fmla="*/ 0 w 808"/>
                  <a:gd name="T9" fmla="*/ 1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2" name="Freeform 225">
                <a:extLst>
                  <a:ext uri="{FF2B5EF4-FFF2-40B4-BE49-F238E27FC236}">
                    <a16:creationId xmlns:a16="http://schemas.microsoft.com/office/drawing/2014/main" id="{153D02B6-4FE4-48E5-BF1E-07C3AC7D066F}"/>
                  </a:ext>
                </a:extLst>
              </p:cNvPr>
              <p:cNvSpPr>
                <a:spLocks noChangeAspect="1"/>
              </p:cNvSpPr>
              <p:nvPr/>
            </p:nvSpPr>
            <p:spPr bwMode="auto">
              <a:xfrm>
                <a:off x="2506" y="1000"/>
                <a:ext cx="113" cy="506"/>
              </a:xfrm>
              <a:custGeom>
                <a:avLst/>
                <a:gdLst>
                  <a:gd name="T0" fmla="*/ 0 w 144"/>
                  <a:gd name="T1" fmla="*/ 313 h 644"/>
                  <a:gd name="T2" fmla="*/ 0 w 144"/>
                  <a:gd name="T3" fmla="*/ 39 h 644"/>
                  <a:gd name="T4" fmla="*/ 70 w 144"/>
                  <a:gd name="T5" fmla="*/ 0 h 644"/>
                  <a:gd name="T6" fmla="*/ 70 w 144"/>
                  <a:gd name="T7" fmla="*/ 269 h 644"/>
                  <a:gd name="T8" fmla="*/ 0 w 144"/>
                  <a:gd name="T9" fmla="*/ 313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3" name="Freeform 226">
                <a:extLst>
                  <a:ext uri="{FF2B5EF4-FFF2-40B4-BE49-F238E27FC236}">
                    <a16:creationId xmlns:a16="http://schemas.microsoft.com/office/drawing/2014/main" id="{4A7BD717-3B48-440A-9C46-9D6A7392143F}"/>
                  </a:ext>
                </a:extLst>
              </p:cNvPr>
              <p:cNvSpPr>
                <a:spLocks noChangeAspect="1"/>
              </p:cNvSpPr>
              <p:nvPr/>
            </p:nvSpPr>
            <p:spPr bwMode="auto">
              <a:xfrm>
                <a:off x="2002" y="891"/>
                <a:ext cx="617"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Lst>
                <a:ahLst/>
                <a:cxnLst>
                  <a:cxn ang="0">
                    <a:pos x="T0" y="T1"/>
                  </a:cxn>
                  <a:cxn ang="0">
                    <a:pos x="T2" y="T3"/>
                  </a:cxn>
                  <a:cxn ang="0">
                    <a:pos x="T4" y="T5"/>
                  </a:cxn>
                  <a:cxn ang="0">
                    <a:pos x="T6" y="T7"/>
                  </a:cxn>
                  <a:cxn ang="0">
                    <a:pos x="T8" y="T9"/>
                  </a:cxn>
                </a:cxnLst>
                <a:rect l="0" t="0" r="r" b="b"/>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pPr>
                  <a:defRPr/>
                </a:pPr>
                <a:endParaRPr lang="zh-CN" altLang="en-US"/>
              </a:p>
            </p:txBody>
          </p:sp>
          <p:sp>
            <p:nvSpPr>
              <p:cNvPr id="274" name="Freeform 227">
                <a:extLst>
                  <a:ext uri="{FF2B5EF4-FFF2-40B4-BE49-F238E27FC236}">
                    <a16:creationId xmlns:a16="http://schemas.microsoft.com/office/drawing/2014/main" id="{05B2DF93-0E04-424E-A28F-5B50F4CEBC4A}"/>
                  </a:ext>
                </a:extLst>
              </p:cNvPr>
              <p:cNvSpPr>
                <a:spLocks noChangeAspect="1"/>
              </p:cNvSpPr>
              <p:nvPr/>
            </p:nvSpPr>
            <p:spPr bwMode="auto">
              <a:xfrm>
                <a:off x="2004" y="942"/>
                <a:ext cx="502" cy="566"/>
              </a:xfrm>
              <a:custGeom>
                <a:avLst/>
                <a:gdLst>
                  <a:gd name="T0" fmla="*/ 279 w 672"/>
                  <a:gd name="T1" fmla="*/ 318 h 754"/>
                  <a:gd name="T2" fmla="*/ 279 w 672"/>
                  <a:gd name="T3" fmla="*/ 68 h 754"/>
                  <a:gd name="T4" fmla="*/ 0 w 672"/>
                  <a:gd name="T5" fmla="*/ 0 h 754"/>
                  <a:gd name="T6" fmla="*/ 0 w 672"/>
                  <a:gd name="T7" fmla="*/ 245 h 754"/>
                  <a:gd name="T8" fmla="*/ 279 w 672"/>
                  <a:gd name="T9" fmla="*/ 318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3175" cap="rnd" cmpd="sng">
                    <a:solidFill>
                      <a:schemeClr val="tx1"/>
                    </a:solidFill>
                    <a:prstDash val="solid"/>
                    <a:round/>
                    <a:headEnd type="none" w="med" len="med"/>
                    <a:tailEnd type="none" w="med" len="med"/>
                  </a14:hiddenLine>
                </a:ext>
              </a:extLst>
            </p:spPr>
            <p:txBody>
              <a:bodyPr/>
              <a:lstStyle/>
              <a:p>
                <a:endParaRPr lang="zh-CN" altLang="en-US"/>
              </a:p>
            </p:txBody>
          </p:sp>
          <p:sp>
            <p:nvSpPr>
              <p:cNvPr id="275" name="Freeform 228">
                <a:extLst>
                  <a:ext uri="{FF2B5EF4-FFF2-40B4-BE49-F238E27FC236}">
                    <a16:creationId xmlns:a16="http://schemas.microsoft.com/office/drawing/2014/main" id="{00F679E7-F527-4B8B-BC66-A68BC96D935C}"/>
                  </a:ext>
                </a:extLst>
              </p:cNvPr>
              <p:cNvSpPr>
                <a:spLocks noChangeAspect="1"/>
              </p:cNvSpPr>
              <p:nvPr/>
            </p:nvSpPr>
            <p:spPr bwMode="auto">
              <a:xfrm>
                <a:off x="2043" y="992"/>
                <a:ext cx="425" cy="464"/>
              </a:xfrm>
              <a:custGeom>
                <a:avLst/>
                <a:gdLst>
                  <a:gd name="T0" fmla="*/ 318 w 491"/>
                  <a:gd name="T1" fmla="*/ 330 h 549"/>
                  <a:gd name="T2" fmla="*/ 318 w 491"/>
                  <a:gd name="T3" fmla="*/ 71 h 549"/>
                  <a:gd name="T4" fmla="*/ 0 w 491"/>
                  <a:gd name="T5" fmla="*/ 0 h 549"/>
                  <a:gd name="T6" fmla="*/ 0 w 491"/>
                  <a:gd name="T7" fmla="*/ 256 h 549"/>
                  <a:gd name="T8" fmla="*/ 318 w 491"/>
                  <a:gd name="T9" fmla="*/ 330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6350" cap="rnd" cmpd="sng">
                    <a:solidFill>
                      <a:srgbClr val="808080"/>
                    </a:solidFill>
                    <a:prstDash val="solid"/>
                    <a:round/>
                    <a:headEnd type="none" w="med" len="med"/>
                    <a:tailEnd type="none" w="med" len="med"/>
                  </a14:hiddenLine>
                </a:ext>
              </a:extLst>
            </p:spPr>
            <p:txBody>
              <a:bodyPr/>
              <a:lstStyle/>
              <a:p>
                <a:endParaRPr lang="zh-CN" altLang="en-US"/>
              </a:p>
            </p:txBody>
          </p:sp>
          <p:sp>
            <p:nvSpPr>
              <p:cNvPr id="276" name="Freeform 229">
                <a:extLst>
                  <a:ext uri="{FF2B5EF4-FFF2-40B4-BE49-F238E27FC236}">
                    <a16:creationId xmlns:a16="http://schemas.microsoft.com/office/drawing/2014/main" id="{0D895150-893F-4DAA-9057-A4605F6749C8}"/>
                  </a:ext>
                </a:extLst>
              </p:cNvPr>
              <p:cNvSpPr>
                <a:spLocks/>
              </p:cNvSpPr>
              <p:nvPr/>
            </p:nvSpPr>
            <p:spPr bwMode="auto">
              <a:xfrm>
                <a:off x="2069" y="1023"/>
                <a:ext cx="372" cy="400"/>
              </a:xfrm>
              <a:custGeom>
                <a:avLst/>
                <a:gdLst>
                  <a:gd name="T0" fmla="*/ 0 w 542"/>
                  <a:gd name="T1" fmla="*/ 0 h 592"/>
                  <a:gd name="T2" fmla="*/ 0 w 542"/>
                  <a:gd name="T3" fmla="*/ 140 h 592"/>
                  <a:gd name="T4" fmla="*/ 175 w 542"/>
                  <a:gd name="T5" fmla="*/ 182 h 592"/>
                  <a:gd name="T6" fmla="*/ 175 w 542"/>
                  <a:gd name="T7" fmla="*/ 40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6350" cap="flat" cmpd="sng">
                    <a:solidFill>
                      <a:srgbClr val="777777"/>
                    </a:solidFill>
                    <a:prstDash val="solid"/>
                    <a:round/>
                    <a:headEnd type="none" w="med" len="med"/>
                    <a:tailEnd type="none" w="med" len="med"/>
                  </a14:hiddenLine>
                </a:ext>
              </a:extLst>
            </p:spPr>
            <p:txBody>
              <a:bodyPr wrap="none" anchor="ctr"/>
              <a:lstStyle/>
              <a:p>
                <a:endParaRPr lang="zh-CN" altLang="en-US"/>
              </a:p>
            </p:txBody>
          </p:sp>
          <p:sp>
            <p:nvSpPr>
              <p:cNvPr id="277" name="Line 230">
                <a:extLst>
                  <a:ext uri="{FF2B5EF4-FFF2-40B4-BE49-F238E27FC236}">
                    <a16:creationId xmlns:a16="http://schemas.microsoft.com/office/drawing/2014/main" id="{087371C5-2F3F-46AD-8EDB-0FA1C30647C9}"/>
                  </a:ext>
                </a:extLst>
              </p:cNvPr>
              <p:cNvSpPr>
                <a:spLocks noChangeShapeType="1"/>
              </p:cNvSpPr>
              <p:nvPr/>
            </p:nvSpPr>
            <p:spPr bwMode="auto">
              <a:xfrm>
                <a:off x="2101" y="1056"/>
                <a:ext cx="0" cy="61"/>
              </a:xfrm>
              <a:prstGeom prst="line">
                <a:avLst/>
              </a:prstGeom>
              <a:noFill/>
              <a:ln w="25400">
                <a:solidFill>
                  <a:schemeClr val="bg1"/>
                </a:solidFill>
                <a:round/>
                <a:headEnd/>
                <a:tailEn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grpSp>
      <p:sp>
        <p:nvSpPr>
          <p:cNvPr id="292" name="Text Box 231">
            <a:extLst>
              <a:ext uri="{FF2B5EF4-FFF2-40B4-BE49-F238E27FC236}">
                <a16:creationId xmlns:a16="http://schemas.microsoft.com/office/drawing/2014/main" id="{93680B37-9512-413F-8860-998E8A11DB1A}"/>
              </a:ext>
            </a:extLst>
          </p:cNvPr>
          <p:cNvSpPr txBox="1">
            <a:spLocks noChangeArrowheads="1"/>
          </p:cNvSpPr>
          <p:nvPr/>
        </p:nvSpPr>
        <p:spPr bwMode="auto">
          <a:xfrm>
            <a:off x="6874556" y="3735161"/>
            <a:ext cx="2024062"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t>. . . . . .</a:t>
            </a:r>
          </a:p>
        </p:txBody>
      </p:sp>
      <p:sp>
        <p:nvSpPr>
          <p:cNvPr id="293" name="Line 232">
            <a:extLst>
              <a:ext uri="{FF2B5EF4-FFF2-40B4-BE49-F238E27FC236}">
                <a16:creationId xmlns:a16="http://schemas.microsoft.com/office/drawing/2014/main" id="{2617194D-F237-49EE-A16C-FE43CC9E8357}"/>
              </a:ext>
            </a:extLst>
          </p:cNvPr>
          <p:cNvSpPr>
            <a:spLocks noChangeShapeType="1"/>
          </p:cNvSpPr>
          <p:nvPr/>
        </p:nvSpPr>
        <p:spPr bwMode="auto">
          <a:xfrm>
            <a:off x="5672818" y="4355874"/>
            <a:ext cx="0" cy="498475"/>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4" name="Line 233">
            <a:extLst>
              <a:ext uri="{FF2B5EF4-FFF2-40B4-BE49-F238E27FC236}">
                <a16:creationId xmlns:a16="http://schemas.microsoft.com/office/drawing/2014/main" id="{ADBA9A83-B16E-49B4-8EBD-9F2C8EFF3D74}"/>
              </a:ext>
            </a:extLst>
          </p:cNvPr>
          <p:cNvSpPr>
            <a:spLocks noChangeShapeType="1"/>
          </p:cNvSpPr>
          <p:nvPr/>
        </p:nvSpPr>
        <p:spPr bwMode="auto">
          <a:xfrm>
            <a:off x="6903131" y="4349524"/>
            <a:ext cx="0" cy="498475"/>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5" name="Line 234">
            <a:extLst>
              <a:ext uri="{FF2B5EF4-FFF2-40B4-BE49-F238E27FC236}">
                <a16:creationId xmlns:a16="http://schemas.microsoft.com/office/drawing/2014/main" id="{F111E614-B0AD-458D-AE01-5B93ABC91DA0}"/>
              </a:ext>
            </a:extLst>
          </p:cNvPr>
          <p:cNvSpPr>
            <a:spLocks noChangeShapeType="1"/>
          </p:cNvSpPr>
          <p:nvPr/>
        </p:nvSpPr>
        <p:spPr bwMode="auto">
          <a:xfrm>
            <a:off x="8773206" y="4355874"/>
            <a:ext cx="3175" cy="785812"/>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6" name="Line 235">
            <a:extLst>
              <a:ext uri="{FF2B5EF4-FFF2-40B4-BE49-F238E27FC236}">
                <a16:creationId xmlns:a16="http://schemas.microsoft.com/office/drawing/2014/main" id="{431A0B1A-C478-45A9-97F4-5E1BAFBC3F09}"/>
              </a:ext>
            </a:extLst>
          </p:cNvPr>
          <p:cNvSpPr>
            <a:spLocks noChangeShapeType="1"/>
          </p:cNvSpPr>
          <p:nvPr/>
        </p:nvSpPr>
        <p:spPr bwMode="auto">
          <a:xfrm>
            <a:off x="5534706" y="5141686"/>
            <a:ext cx="3241675" cy="0"/>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7" name="Line 236">
            <a:extLst>
              <a:ext uri="{FF2B5EF4-FFF2-40B4-BE49-F238E27FC236}">
                <a16:creationId xmlns:a16="http://schemas.microsoft.com/office/drawing/2014/main" id="{FF275FCB-CD9A-456F-B63D-590BD55A2062}"/>
              </a:ext>
            </a:extLst>
          </p:cNvPr>
          <p:cNvSpPr>
            <a:spLocks noChangeShapeType="1"/>
          </p:cNvSpPr>
          <p:nvPr/>
        </p:nvSpPr>
        <p:spPr bwMode="auto">
          <a:xfrm>
            <a:off x="5679168" y="4854349"/>
            <a:ext cx="1223963" cy="0"/>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8" name="Line 237">
            <a:extLst>
              <a:ext uri="{FF2B5EF4-FFF2-40B4-BE49-F238E27FC236}">
                <a16:creationId xmlns:a16="http://schemas.microsoft.com/office/drawing/2014/main" id="{0C7DD673-7201-43DF-B588-1E86A527FE6C}"/>
              </a:ext>
            </a:extLst>
          </p:cNvPr>
          <p:cNvSpPr>
            <a:spLocks noChangeShapeType="1"/>
          </p:cNvSpPr>
          <p:nvPr/>
        </p:nvSpPr>
        <p:spPr bwMode="auto">
          <a:xfrm>
            <a:off x="5534706" y="4278086"/>
            <a:ext cx="0" cy="863600"/>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299" name="Line 238">
            <a:extLst>
              <a:ext uri="{FF2B5EF4-FFF2-40B4-BE49-F238E27FC236}">
                <a16:creationId xmlns:a16="http://schemas.microsoft.com/office/drawing/2014/main" id="{2DE59EC4-ECBA-4198-9199-F09471752759}"/>
              </a:ext>
            </a:extLst>
          </p:cNvPr>
          <p:cNvSpPr>
            <a:spLocks noChangeShapeType="1"/>
          </p:cNvSpPr>
          <p:nvPr/>
        </p:nvSpPr>
        <p:spPr bwMode="auto">
          <a:xfrm>
            <a:off x="7047593" y="4349524"/>
            <a:ext cx="0" cy="504825"/>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00" name="Line 239">
            <a:extLst>
              <a:ext uri="{FF2B5EF4-FFF2-40B4-BE49-F238E27FC236}">
                <a16:creationId xmlns:a16="http://schemas.microsoft.com/office/drawing/2014/main" id="{BBABA7EE-8C31-4D65-945D-531CD89F058C}"/>
              </a:ext>
            </a:extLst>
          </p:cNvPr>
          <p:cNvSpPr>
            <a:spLocks noChangeShapeType="1"/>
          </p:cNvSpPr>
          <p:nvPr/>
        </p:nvSpPr>
        <p:spPr bwMode="auto">
          <a:xfrm>
            <a:off x="7047593" y="4854349"/>
            <a:ext cx="1511300" cy="0"/>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01" name="Line 241">
            <a:extLst>
              <a:ext uri="{FF2B5EF4-FFF2-40B4-BE49-F238E27FC236}">
                <a16:creationId xmlns:a16="http://schemas.microsoft.com/office/drawing/2014/main" id="{CD63F08A-E22B-4E46-8ED4-6AB0EFA0E1B2}"/>
              </a:ext>
            </a:extLst>
          </p:cNvPr>
          <p:cNvSpPr>
            <a:spLocks noChangeShapeType="1"/>
          </p:cNvSpPr>
          <p:nvPr/>
        </p:nvSpPr>
        <p:spPr bwMode="auto">
          <a:xfrm flipV="1">
            <a:off x="8558893" y="4278086"/>
            <a:ext cx="0" cy="576263"/>
          </a:xfrm>
          <a:prstGeom prst="line">
            <a:avLst/>
          </a:prstGeom>
          <a:noFill/>
          <a:ln w="28575">
            <a:solidFill>
              <a:srgbClr val="CCCCFF"/>
            </a:solidFill>
            <a:round/>
            <a:headEnd/>
            <a:tailEnd/>
          </a:ln>
          <a:effectLst>
            <a:prstShdw prst="shdw17" dist="17961" dir="2700000">
              <a:srgbClr val="7A7A99"/>
            </a:prstShdw>
          </a:effectLst>
          <a:extLst>
            <a:ext uri="{909E8E84-426E-40DD-AFC4-6F175D3DCCD1}">
              <a14:hiddenFill xmlns:a14="http://schemas.microsoft.com/office/drawing/2010/main">
                <a:noFill/>
              </a14:hiddenFill>
            </a:ext>
          </a:extLst>
        </p:spPr>
        <p:txBody>
          <a:bodyPr anchor="b"/>
          <a:lstStyle/>
          <a:p>
            <a:endParaRPr lang="zh-CN" altLang="en-US"/>
          </a:p>
        </p:txBody>
      </p:sp>
      <p:sp>
        <p:nvSpPr>
          <p:cNvPr id="302" name="Line 244">
            <a:extLst>
              <a:ext uri="{FF2B5EF4-FFF2-40B4-BE49-F238E27FC236}">
                <a16:creationId xmlns:a16="http://schemas.microsoft.com/office/drawing/2014/main" id="{1E0AADE6-0FC9-4B2D-8E8B-353AA8018E97}"/>
              </a:ext>
            </a:extLst>
          </p:cNvPr>
          <p:cNvSpPr>
            <a:spLocks noChangeShapeType="1"/>
          </p:cNvSpPr>
          <p:nvPr/>
        </p:nvSpPr>
        <p:spPr bwMode="auto">
          <a:xfrm>
            <a:off x="5788706" y="4422549"/>
            <a:ext cx="0" cy="360362"/>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3" name="Line 245">
            <a:extLst>
              <a:ext uri="{FF2B5EF4-FFF2-40B4-BE49-F238E27FC236}">
                <a16:creationId xmlns:a16="http://schemas.microsoft.com/office/drawing/2014/main" id="{9C98C0EF-B649-45CB-82F9-670254D5814D}"/>
              </a:ext>
            </a:extLst>
          </p:cNvPr>
          <p:cNvSpPr>
            <a:spLocks noChangeShapeType="1"/>
          </p:cNvSpPr>
          <p:nvPr/>
        </p:nvSpPr>
        <p:spPr bwMode="auto">
          <a:xfrm>
            <a:off x="8957356" y="4422549"/>
            <a:ext cx="0" cy="360362"/>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4" name="Line 246">
            <a:extLst>
              <a:ext uri="{FF2B5EF4-FFF2-40B4-BE49-F238E27FC236}">
                <a16:creationId xmlns:a16="http://schemas.microsoft.com/office/drawing/2014/main" id="{51A36DE7-7888-416C-A5A9-3D71B6B82FA2}"/>
              </a:ext>
            </a:extLst>
          </p:cNvPr>
          <p:cNvSpPr>
            <a:spLocks noChangeShapeType="1"/>
          </p:cNvSpPr>
          <p:nvPr/>
        </p:nvSpPr>
        <p:spPr bwMode="auto">
          <a:xfrm>
            <a:off x="7157131" y="4422549"/>
            <a:ext cx="0" cy="360362"/>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5" name="Line 247">
            <a:extLst>
              <a:ext uri="{FF2B5EF4-FFF2-40B4-BE49-F238E27FC236}">
                <a16:creationId xmlns:a16="http://schemas.microsoft.com/office/drawing/2014/main" id="{DC5D15D8-A23B-47E2-9E21-4A7B9A326586}"/>
              </a:ext>
            </a:extLst>
          </p:cNvPr>
          <p:cNvSpPr>
            <a:spLocks noChangeShapeType="1"/>
          </p:cNvSpPr>
          <p:nvPr/>
        </p:nvSpPr>
        <p:spPr bwMode="auto">
          <a:xfrm flipH="1">
            <a:off x="6796768" y="5359174"/>
            <a:ext cx="503238" cy="0"/>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6" name="Line 248">
            <a:extLst>
              <a:ext uri="{FF2B5EF4-FFF2-40B4-BE49-F238E27FC236}">
                <a16:creationId xmlns:a16="http://schemas.microsoft.com/office/drawing/2014/main" id="{22CFCFDB-01DC-4888-BE36-28EF1D58FA26}"/>
              </a:ext>
            </a:extLst>
          </p:cNvPr>
          <p:cNvSpPr>
            <a:spLocks noChangeShapeType="1"/>
          </p:cNvSpPr>
          <p:nvPr/>
        </p:nvSpPr>
        <p:spPr bwMode="auto">
          <a:xfrm>
            <a:off x="6149068" y="4709886"/>
            <a:ext cx="361950" cy="0"/>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7" name="Line 249">
            <a:extLst>
              <a:ext uri="{FF2B5EF4-FFF2-40B4-BE49-F238E27FC236}">
                <a16:creationId xmlns:a16="http://schemas.microsoft.com/office/drawing/2014/main" id="{32D37B69-3B22-4103-8588-8F3F8A671322}"/>
              </a:ext>
            </a:extLst>
          </p:cNvPr>
          <p:cNvSpPr>
            <a:spLocks noChangeShapeType="1"/>
          </p:cNvSpPr>
          <p:nvPr/>
        </p:nvSpPr>
        <p:spPr bwMode="auto">
          <a:xfrm>
            <a:off x="7658781" y="4709886"/>
            <a:ext cx="361950" cy="0"/>
          </a:xfrm>
          <a:prstGeom prst="line">
            <a:avLst/>
          </a:prstGeom>
          <a:noFill/>
          <a:ln w="57150">
            <a:solidFill>
              <a:srgbClr val="79CB2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08" name="Rectangle 256">
            <a:extLst>
              <a:ext uri="{FF2B5EF4-FFF2-40B4-BE49-F238E27FC236}">
                <a16:creationId xmlns:a16="http://schemas.microsoft.com/office/drawing/2014/main" id="{49AB495D-BCC7-4C57-BB5C-C8E3FF1D49F4}"/>
              </a:ext>
            </a:extLst>
          </p:cNvPr>
          <p:cNvSpPr>
            <a:spLocks noChangeArrowheads="1"/>
          </p:cNvSpPr>
          <p:nvPr/>
        </p:nvSpPr>
        <p:spPr bwMode="auto">
          <a:xfrm>
            <a:off x="5933168" y="2838224"/>
            <a:ext cx="1001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2"/>
              </a:buClr>
              <a:buFont typeface="Wingdings" panose="05000000000000000000" pitchFamily="2" charset="2"/>
              <a:buNone/>
            </a:pPr>
            <a:r>
              <a:rPr lang="zh-CN" altLang="en-US" sz="1800"/>
              <a:t>冲突域</a:t>
            </a:r>
            <a:r>
              <a:rPr lang="en-US" altLang="zh-CN" sz="1800"/>
              <a:t>1</a:t>
            </a:r>
          </a:p>
        </p:txBody>
      </p:sp>
      <p:sp>
        <p:nvSpPr>
          <p:cNvPr id="309" name="Rectangle 257">
            <a:extLst>
              <a:ext uri="{FF2B5EF4-FFF2-40B4-BE49-F238E27FC236}">
                <a16:creationId xmlns:a16="http://schemas.microsoft.com/office/drawing/2014/main" id="{0A7BF6BB-B717-457D-8F87-11235C9601E5}"/>
              </a:ext>
            </a:extLst>
          </p:cNvPr>
          <p:cNvSpPr>
            <a:spLocks noChangeArrowheads="1"/>
          </p:cNvSpPr>
          <p:nvPr/>
        </p:nvSpPr>
        <p:spPr bwMode="auto">
          <a:xfrm>
            <a:off x="7444468" y="2838224"/>
            <a:ext cx="1001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2"/>
              </a:buClr>
              <a:buFont typeface="Wingdings" panose="05000000000000000000" pitchFamily="2" charset="2"/>
              <a:buNone/>
            </a:pPr>
            <a:r>
              <a:rPr lang="zh-CN" altLang="en-US" sz="1800"/>
              <a:t>冲突域</a:t>
            </a:r>
            <a:r>
              <a:rPr lang="en-US" altLang="zh-CN" sz="1800"/>
              <a:t>2</a:t>
            </a:r>
          </a:p>
        </p:txBody>
      </p:sp>
      <p:sp>
        <p:nvSpPr>
          <p:cNvPr id="310" name="Rectangle 258">
            <a:extLst>
              <a:ext uri="{FF2B5EF4-FFF2-40B4-BE49-F238E27FC236}">
                <a16:creationId xmlns:a16="http://schemas.microsoft.com/office/drawing/2014/main" id="{EF79515C-75A1-4D2A-BA0A-3ECA4D7B2A33}"/>
              </a:ext>
            </a:extLst>
          </p:cNvPr>
          <p:cNvSpPr>
            <a:spLocks noChangeArrowheads="1"/>
          </p:cNvSpPr>
          <p:nvPr/>
        </p:nvSpPr>
        <p:spPr bwMode="auto">
          <a:xfrm>
            <a:off x="7876268" y="5575074"/>
            <a:ext cx="1001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wrap="none" anchor="b">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tx2"/>
              </a:buClr>
              <a:buFont typeface="Wingdings" panose="05000000000000000000" pitchFamily="2" charset="2"/>
              <a:buNone/>
            </a:pPr>
            <a:r>
              <a:rPr lang="zh-CN" altLang="en-US" sz="1800"/>
              <a:t>冲突域</a:t>
            </a:r>
            <a:r>
              <a:rPr lang="en-US" altLang="zh-CN" sz="1800"/>
              <a:t>3</a:t>
            </a:r>
          </a:p>
        </p:txBody>
      </p:sp>
      <p:sp>
        <p:nvSpPr>
          <p:cNvPr id="311" name="Line 260">
            <a:extLst>
              <a:ext uri="{FF2B5EF4-FFF2-40B4-BE49-F238E27FC236}">
                <a16:creationId xmlns:a16="http://schemas.microsoft.com/office/drawing/2014/main" id="{990EE74C-440B-4242-BDE4-F7D860E35AAD}"/>
              </a:ext>
            </a:extLst>
          </p:cNvPr>
          <p:cNvSpPr>
            <a:spLocks noChangeShapeType="1"/>
          </p:cNvSpPr>
          <p:nvPr/>
        </p:nvSpPr>
        <p:spPr bwMode="auto">
          <a:xfrm flipH="1">
            <a:off x="6220506" y="3270024"/>
            <a:ext cx="287337" cy="1081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12" name="Line 261">
            <a:extLst>
              <a:ext uri="{FF2B5EF4-FFF2-40B4-BE49-F238E27FC236}">
                <a16:creationId xmlns:a16="http://schemas.microsoft.com/office/drawing/2014/main" id="{6CF0847E-1ED7-4A29-BFE6-F7A930FEEA96}"/>
              </a:ext>
            </a:extLst>
          </p:cNvPr>
          <p:cNvSpPr>
            <a:spLocks noChangeShapeType="1"/>
          </p:cNvSpPr>
          <p:nvPr/>
        </p:nvSpPr>
        <p:spPr bwMode="auto">
          <a:xfrm>
            <a:off x="7876268" y="3198586"/>
            <a:ext cx="1444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
        <p:nvSpPr>
          <p:cNvPr id="313" name="Line 262">
            <a:extLst>
              <a:ext uri="{FF2B5EF4-FFF2-40B4-BE49-F238E27FC236}">
                <a16:creationId xmlns:a16="http://schemas.microsoft.com/office/drawing/2014/main" id="{20E5C02A-8F10-407B-9090-0D3C844C2FCC}"/>
              </a:ext>
            </a:extLst>
          </p:cNvPr>
          <p:cNvSpPr>
            <a:spLocks noChangeShapeType="1"/>
          </p:cNvSpPr>
          <p:nvPr/>
        </p:nvSpPr>
        <p:spPr bwMode="auto">
          <a:xfrm flipH="1" flipV="1">
            <a:off x="7733393" y="5359174"/>
            <a:ext cx="21590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endParaRPr lang="zh-CN" altLang="en-US"/>
          </a:p>
        </p:txBody>
      </p:sp>
    </p:spTree>
    <p:extLst>
      <p:ext uri="{BB962C8B-B14F-4D97-AF65-F5344CB8AC3E}">
        <p14:creationId xmlns:p14="http://schemas.microsoft.com/office/powerpoint/2010/main" val="2386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500"/>
                                        <p:tgtEl>
                                          <p:spTgt spid="302"/>
                                        </p:tgtEl>
                                      </p:cBhvr>
                                    </p:animEffect>
                                  </p:childTnLst>
                                </p:cTn>
                              </p:par>
                              <p:par>
                                <p:cTn id="8" presetID="10" presetClass="entr" presetSubtype="0"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nodeType="withEffect">
                                  <p:stCondLst>
                                    <p:cond delay="0"/>
                                  </p:stCondLst>
                                  <p:childTnLst>
                                    <p:set>
                                      <p:cBhvr>
                                        <p:cTn id="12" dur="1" fill="hold">
                                          <p:stCondLst>
                                            <p:cond delay="0"/>
                                          </p:stCondLst>
                                        </p:cTn>
                                        <p:tgtEl>
                                          <p:spTgt spid="303"/>
                                        </p:tgtEl>
                                        <p:attrNameLst>
                                          <p:attrName>style.visibility</p:attrName>
                                        </p:attrNameLst>
                                      </p:cBhvr>
                                      <p:to>
                                        <p:strVal val="visible"/>
                                      </p:to>
                                    </p:set>
                                    <p:animEffect transition="in" filter="fade">
                                      <p:cBhvr>
                                        <p:cTn id="13" dur="5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302"/>
                                        </p:tgtEl>
                                      </p:cBhvr>
                                    </p:animEffect>
                                    <p:set>
                                      <p:cBhvr>
                                        <p:cTn id="18" dur="1" fill="hold">
                                          <p:stCondLst>
                                            <p:cond delay="499"/>
                                          </p:stCondLst>
                                        </p:cTn>
                                        <p:tgtEl>
                                          <p:spTgt spid="302"/>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04"/>
                                        </p:tgtEl>
                                      </p:cBhvr>
                                    </p:animEffect>
                                    <p:set>
                                      <p:cBhvr>
                                        <p:cTn id="21" dur="1" fill="hold">
                                          <p:stCondLst>
                                            <p:cond delay="499"/>
                                          </p:stCondLst>
                                        </p:cTn>
                                        <p:tgtEl>
                                          <p:spTgt spid="304"/>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03"/>
                                        </p:tgtEl>
                                      </p:cBhvr>
                                    </p:animEffect>
                                    <p:set>
                                      <p:cBhvr>
                                        <p:cTn id="24" dur="1" fill="hold">
                                          <p:stCondLst>
                                            <p:cond delay="499"/>
                                          </p:stCondLst>
                                        </p:cTn>
                                        <p:tgtEl>
                                          <p:spTgt spid="303"/>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306"/>
                                        </p:tgtEl>
                                        <p:attrNameLst>
                                          <p:attrName>style.visibility</p:attrName>
                                        </p:attrNameLst>
                                      </p:cBhvr>
                                      <p:to>
                                        <p:strVal val="visible"/>
                                      </p:to>
                                    </p:set>
                                    <p:animEffect transition="in" filter="fade">
                                      <p:cBhvr>
                                        <p:cTn id="27" dur="500"/>
                                        <p:tgtEl>
                                          <p:spTgt spid="306"/>
                                        </p:tgtEl>
                                      </p:cBhvr>
                                    </p:animEffect>
                                  </p:childTnLst>
                                </p:cTn>
                              </p:par>
                              <p:par>
                                <p:cTn id="28" presetID="10" presetClass="entr" presetSubtype="0" fill="hold" nodeType="withEffect">
                                  <p:stCondLst>
                                    <p:cond delay="0"/>
                                  </p:stCondLst>
                                  <p:childTnLst>
                                    <p:set>
                                      <p:cBhvr>
                                        <p:cTn id="29" dur="1" fill="hold">
                                          <p:stCondLst>
                                            <p:cond delay="0"/>
                                          </p:stCondLst>
                                        </p:cTn>
                                        <p:tgtEl>
                                          <p:spTgt spid="307"/>
                                        </p:tgtEl>
                                        <p:attrNameLst>
                                          <p:attrName>style.visibility</p:attrName>
                                        </p:attrNameLst>
                                      </p:cBhvr>
                                      <p:to>
                                        <p:strVal val="visible"/>
                                      </p:to>
                                    </p:set>
                                    <p:animEffect transition="in" filter="fade">
                                      <p:cBhvr>
                                        <p:cTn id="30" dur="500"/>
                                        <p:tgtEl>
                                          <p:spTgt spid="307"/>
                                        </p:tgtEl>
                                      </p:cBhvr>
                                    </p:animEffect>
                                  </p:childTnLst>
                                </p:cTn>
                              </p:par>
                              <p:par>
                                <p:cTn id="31" presetID="10" presetClass="entr" presetSubtype="0" fill="hold" nodeType="withEffect">
                                  <p:stCondLst>
                                    <p:cond delay="0"/>
                                  </p:stCondLst>
                                  <p:childTnLst>
                                    <p:set>
                                      <p:cBhvr>
                                        <p:cTn id="32" dur="1" fill="hold">
                                          <p:stCondLst>
                                            <p:cond delay="0"/>
                                          </p:stCondLst>
                                        </p:cTn>
                                        <p:tgtEl>
                                          <p:spTgt spid="305"/>
                                        </p:tgtEl>
                                        <p:attrNameLst>
                                          <p:attrName>style.visibility</p:attrName>
                                        </p:attrNameLst>
                                      </p:cBhvr>
                                      <p:to>
                                        <p:strVal val="visible"/>
                                      </p:to>
                                    </p:set>
                                    <p:animEffect transition="in" filter="fade">
                                      <p:cBhvr>
                                        <p:cTn id="33" dur="500"/>
                                        <p:tgtEl>
                                          <p:spTgt spid="305"/>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156"/>
                                        </p:tgtEl>
                                        <p:attrNameLst>
                                          <p:attrName>style.visibility</p:attrName>
                                        </p:attrNameLst>
                                      </p:cBhvr>
                                      <p:to>
                                        <p:strVal val="visible"/>
                                      </p:to>
                                    </p:set>
                                    <p:animEffect transition="in" filter="wedge">
                                      <p:cBhvr>
                                        <p:cTn id="38" dur="2000"/>
                                        <p:tgtEl>
                                          <p:spTgt spid="156"/>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ntr" presetSubtype="0" fill="hold" grpId="0" nodeType="click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wedge">
                                      <p:cBhvr>
                                        <p:cTn id="43" dur="20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wedge">
                                      <p:cBhvr>
                                        <p:cTn id="48" dur="2000"/>
                                        <p:tgtEl>
                                          <p:spTgt spid="1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8"/>
                                        </p:tgtEl>
                                        <p:attrNameLst>
                                          <p:attrName>style.visibility</p:attrName>
                                        </p:attrNameLst>
                                      </p:cBhvr>
                                      <p:to>
                                        <p:strVal val="visible"/>
                                      </p:to>
                                    </p:set>
                                    <p:animEffect transition="in" filter="fade">
                                      <p:cBhvr>
                                        <p:cTn id="53" dur="1000"/>
                                        <p:tgtEl>
                                          <p:spTgt spid="308"/>
                                        </p:tgtEl>
                                      </p:cBhvr>
                                    </p:animEffect>
                                  </p:childTnLst>
                                </p:cTn>
                              </p:par>
                              <p:par>
                                <p:cTn id="54" presetID="10" presetClass="entr" presetSubtype="0" fill="hold" nodeType="withEffect">
                                  <p:stCondLst>
                                    <p:cond delay="0"/>
                                  </p:stCondLst>
                                  <p:childTnLst>
                                    <p:set>
                                      <p:cBhvr>
                                        <p:cTn id="55" dur="1" fill="hold">
                                          <p:stCondLst>
                                            <p:cond delay="0"/>
                                          </p:stCondLst>
                                        </p:cTn>
                                        <p:tgtEl>
                                          <p:spTgt spid="311"/>
                                        </p:tgtEl>
                                        <p:attrNameLst>
                                          <p:attrName>style.visibility</p:attrName>
                                        </p:attrNameLst>
                                      </p:cBhvr>
                                      <p:to>
                                        <p:strVal val="visible"/>
                                      </p:to>
                                    </p:set>
                                    <p:animEffect transition="in" filter="fade">
                                      <p:cBhvr>
                                        <p:cTn id="56" dur="1000"/>
                                        <p:tgtEl>
                                          <p:spTgt spid="3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09"/>
                                        </p:tgtEl>
                                        <p:attrNameLst>
                                          <p:attrName>style.visibility</p:attrName>
                                        </p:attrNameLst>
                                      </p:cBhvr>
                                      <p:to>
                                        <p:strVal val="visible"/>
                                      </p:to>
                                    </p:set>
                                    <p:animEffect transition="in" filter="fade">
                                      <p:cBhvr>
                                        <p:cTn id="61" dur="1000"/>
                                        <p:tgtEl>
                                          <p:spTgt spid="309"/>
                                        </p:tgtEl>
                                      </p:cBhvr>
                                    </p:animEffect>
                                  </p:childTnLst>
                                </p:cTn>
                              </p:par>
                              <p:par>
                                <p:cTn id="62" presetID="10" presetClass="entr" presetSubtype="0" fill="hold" nodeType="withEffect">
                                  <p:stCondLst>
                                    <p:cond delay="0"/>
                                  </p:stCondLst>
                                  <p:childTnLst>
                                    <p:set>
                                      <p:cBhvr>
                                        <p:cTn id="63" dur="1" fill="hold">
                                          <p:stCondLst>
                                            <p:cond delay="0"/>
                                          </p:stCondLst>
                                        </p:cTn>
                                        <p:tgtEl>
                                          <p:spTgt spid="312"/>
                                        </p:tgtEl>
                                        <p:attrNameLst>
                                          <p:attrName>style.visibility</p:attrName>
                                        </p:attrNameLst>
                                      </p:cBhvr>
                                      <p:to>
                                        <p:strVal val="visible"/>
                                      </p:to>
                                    </p:set>
                                    <p:animEffect transition="in" filter="fade">
                                      <p:cBhvr>
                                        <p:cTn id="64" dur="1000"/>
                                        <p:tgtEl>
                                          <p:spTgt spid="3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13"/>
                                        </p:tgtEl>
                                        <p:attrNameLst>
                                          <p:attrName>style.visibility</p:attrName>
                                        </p:attrNameLst>
                                      </p:cBhvr>
                                      <p:to>
                                        <p:strVal val="visible"/>
                                      </p:to>
                                    </p:set>
                                    <p:animEffect transition="in" filter="fade">
                                      <p:cBhvr>
                                        <p:cTn id="69" dur="500"/>
                                        <p:tgtEl>
                                          <p:spTgt spid="31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10"/>
                                        </p:tgtEl>
                                        <p:attrNameLst>
                                          <p:attrName>style.visibility</p:attrName>
                                        </p:attrNameLst>
                                      </p:cBhvr>
                                      <p:to>
                                        <p:strVal val="visible"/>
                                      </p:to>
                                    </p:set>
                                    <p:animEffect transition="in" filter="fade">
                                      <p:cBhvr>
                                        <p:cTn id="72"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308" grpId="0"/>
      <p:bldP spid="309" grpId="0"/>
      <p:bldP spid="310" grpId="0"/>
    </p:bld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12847</TotalTime>
  <Words>6236</Words>
  <Application>Microsoft Office PowerPoint</Application>
  <PresentationFormat>宽屏</PresentationFormat>
  <Paragraphs>953</Paragraphs>
  <Slides>73</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6" baseType="lpstr">
      <vt:lpstr>等线</vt:lpstr>
      <vt:lpstr>华文楷体</vt:lpstr>
      <vt:lpstr>宋体</vt:lpstr>
      <vt:lpstr>微软雅黑</vt:lpstr>
      <vt:lpstr>Arial</vt:lpstr>
      <vt:lpstr>Calibri</vt:lpstr>
      <vt:lpstr>Calibri Light</vt:lpstr>
      <vt:lpstr>Cambria Math</vt:lpstr>
      <vt:lpstr>Consolas</vt:lpstr>
      <vt:lpstr>Times New Roman</vt:lpstr>
      <vt:lpstr>Wingdings</vt:lpstr>
      <vt:lpstr>回顾</vt:lpstr>
      <vt:lpstr>BMP 图像</vt:lpstr>
      <vt:lpstr>交换机、虚拟局域网组网 (VLAN)技术与配置</vt:lpstr>
      <vt:lpstr>数据链路层</vt:lpstr>
      <vt:lpstr>以太网</vt:lpstr>
      <vt:lpstr>什么是以太网</vt:lpstr>
      <vt:lpstr>以太网MAC地址</vt:lpstr>
      <vt:lpstr>以太网采用CSMA/CD</vt:lpstr>
      <vt:lpstr>交换机简介</vt:lpstr>
      <vt:lpstr>冲突与冲突域</vt:lpstr>
      <vt:lpstr>分割冲突域</vt:lpstr>
      <vt:lpstr>交换机的工作原理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交换机数据转发原理</vt:lpstr>
      <vt:lpstr>交换机的工作原理</vt:lpstr>
      <vt:lpstr>交换机的工作原理</vt:lpstr>
      <vt:lpstr>交换机的工作原理</vt:lpstr>
      <vt:lpstr>交换机的工作原理</vt:lpstr>
      <vt:lpstr>VLAN的应用背景及实现功能</vt:lpstr>
      <vt:lpstr>VLAN的应用背景及实现功能</vt:lpstr>
      <vt:lpstr>广播风暴问题</vt:lpstr>
      <vt:lpstr>VLAN应运而生</vt:lpstr>
      <vt:lpstr>VLAN简介</vt:lpstr>
      <vt:lpstr>VLAN的划分</vt:lpstr>
      <vt:lpstr>VLAN的划分</vt:lpstr>
      <vt:lpstr>VLAN的划分</vt:lpstr>
      <vt:lpstr>Trunk简介</vt:lpstr>
      <vt:lpstr>VLAN标记技术</vt:lpstr>
      <vt:lpstr>采用ISL的Trunk</vt:lpstr>
      <vt:lpstr>ISL帧格式</vt:lpstr>
      <vt:lpstr>采用802.1Q的Trunk</vt:lpstr>
      <vt:lpstr>802.1Q帧格式</vt:lpstr>
      <vt:lpstr>Trunk技术</vt:lpstr>
      <vt:lpstr>DTP简介</vt:lpstr>
      <vt:lpstr>交换机接口模式</vt:lpstr>
      <vt:lpstr>Cisco交换机接口模式的设置</vt:lpstr>
      <vt:lpstr>VLAN实验</vt:lpstr>
      <vt:lpstr>VLAN实验</vt:lpstr>
      <vt:lpstr>实验内容</vt:lpstr>
      <vt:lpstr>实验内容</vt:lpstr>
      <vt:lpstr>配置各主机</vt:lpstr>
      <vt:lpstr>在交换机上配置VLAN</vt:lpstr>
      <vt:lpstr>在Switch1上创建VLAN</vt:lpstr>
      <vt:lpstr>在Switch2上创建VLAN</vt:lpstr>
      <vt:lpstr>实验结果</vt:lpstr>
      <vt:lpstr>实验结果</vt:lpstr>
      <vt:lpstr>实验结果</vt:lpstr>
      <vt:lpstr>实验结果</vt:lpstr>
      <vt:lpstr>实验结果</vt:lpstr>
      <vt:lpstr>实验结果</vt:lpstr>
      <vt:lpstr>实验结果</vt:lpstr>
      <vt:lpstr>实验结果</vt:lpstr>
      <vt:lpstr>实验结果</vt:lpstr>
      <vt:lpstr>实验结果</vt:lpstr>
      <vt:lpstr>查看各台主机的连通性</vt:lpstr>
      <vt:lpstr>VLAN对广播包的处理</vt:lpstr>
      <vt:lpstr>VLAN对广播包的处理</vt:lpstr>
      <vt:lpstr>DTP的配置 </vt:lpstr>
      <vt:lpstr>实验结果</vt:lpstr>
      <vt:lpstr>实验结果</vt:lpstr>
      <vt:lpstr>实验内容</vt:lpstr>
      <vt:lpstr>实验内容</vt:lpstr>
      <vt:lpstr>实验内容</vt:lpstr>
      <vt:lpstr>注意事项</vt:lpstr>
      <vt:lpstr>实验要求</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晓晗</dc:creator>
  <cp:lastModifiedBy>wql0918@126.com</cp:lastModifiedBy>
  <cp:revision>567</cp:revision>
  <dcterms:created xsi:type="dcterms:W3CDTF">2022-09-21T00:43:19Z</dcterms:created>
  <dcterms:modified xsi:type="dcterms:W3CDTF">2022-11-18T00:51:30Z</dcterms:modified>
</cp:coreProperties>
</file>