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41" r:id="rId2"/>
    <p:sldId id="345" r:id="rId3"/>
    <p:sldId id="343" r:id="rId4"/>
    <p:sldId id="342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5" r:id="rId13"/>
    <p:sldId id="354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100" d="100"/>
          <a:sy n="100" d="100"/>
        </p:scale>
        <p:origin x="7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C6E92-54CA-4CCC-9689-F94EEE0B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开发有前途吗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DB126-70E8-422F-BC40-C2139DCF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这个我要好好说一下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2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62D17-40CD-4125-9D01-000DDEE3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开发有前途吗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7A4DA-4DC8-4F3D-9C8B-BE140B0C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忽悠</a:t>
            </a:r>
            <a:r>
              <a:rPr lang="en-US" altLang="zh-CN" dirty="0"/>
              <a:t>HR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4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62D17-40CD-4125-9D01-000DDEE3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开发有前途吗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7A4DA-4DC8-4F3D-9C8B-BE140B0C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忽悠</a:t>
            </a:r>
            <a:r>
              <a:rPr lang="en-US" altLang="zh-CN" dirty="0"/>
              <a:t>BOSS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72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46CB6-D3ED-446B-A5EA-F5BA6D9B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开发有前途吗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336CA-4CF6-4D74-9BC0-3D1EEC75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忽悠小姐姐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18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423BE-E126-4569-A47E-F3EBFEC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32367-93A5-452A-B57E-B7D00212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Web</a:t>
            </a:r>
            <a:r>
              <a:rPr lang="zh-CN" altLang="en-US" dirty="0"/>
              <a:t>开发 </a:t>
            </a:r>
            <a:r>
              <a:rPr lang="en-US" altLang="zh-CN" dirty="0"/>
              <a:t>= </a:t>
            </a:r>
            <a:r>
              <a:rPr lang="zh-CN" altLang="en-US" dirty="0"/>
              <a:t>前端 </a:t>
            </a:r>
            <a:r>
              <a:rPr lang="en-US" altLang="zh-CN" dirty="0"/>
              <a:t>+ </a:t>
            </a:r>
            <a:r>
              <a:rPr lang="zh-CN" altLang="en-US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111282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1E1B9-7DF5-4DA9-A449-8DB1764B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C2ED-693F-4328-B406-20097C05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663700"/>
            <a:ext cx="8229600" cy="4527550"/>
          </a:xfrm>
        </p:spPr>
        <p:txBody>
          <a:bodyPr/>
          <a:lstStyle/>
          <a:p>
            <a:r>
              <a:rPr lang="zh-CN" altLang="en-US" dirty="0"/>
              <a:t>前端就是那些在客户端上的应用，通常指的就是我们的浏览器。最常用于前端开发的技术是</a:t>
            </a:r>
            <a:r>
              <a:rPr lang="en-US" altLang="zh-CN" dirty="0" err="1"/>
              <a:t>HTML+CSS+JavaScript</a:t>
            </a:r>
            <a:r>
              <a:rPr lang="zh-CN" altLang="en-US" dirty="0"/>
              <a:t>（三贱客），前端开发人员通常综合使用这些技术进行开发。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后端开发就是编写那些运行在服务器上的代码，通常来说，这部分的工作需要和数据库打交道，比如读写数据、文件，实现业务逻辑等。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70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BD0A2-6167-4AF6-8D01-F3133E3B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开发是什么</a:t>
            </a:r>
          </a:p>
        </p:txBody>
      </p:sp>
      <p:pic>
        <p:nvPicPr>
          <p:cNvPr id="9" name="内容占位符 8" descr="电脑">
            <a:extLst>
              <a:ext uri="{FF2B5EF4-FFF2-40B4-BE49-F238E27FC236}">
                <a16:creationId xmlns:a16="http://schemas.microsoft.com/office/drawing/2014/main" id="{90B8DF4D-AFCA-48A6-9CE0-30EFBB779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212" y="1775860"/>
            <a:ext cx="914400" cy="914400"/>
          </a:xfrm>
        </p:spPr>
      </p:pic>
      <p:pic>
        <p:nvPicPr>
          <p:cNvPr id="11" name="图形 10" descr="文档">
            <a:extLst>
              <a:ext uri="{FF2B5EF4-FFF2-40B4-BE49-F238E27FC236}">
                <a16:creationId xmlns:a16="http://schemas.microsoft.com/office/drawing/2014/main" id="{225808A0-862A-4D39-8EEE-520ED0B32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688" y="4479315"/>
            <a:ext cx="792088" cy="792088"/>
          </a:xfrm>
          <a:prstGeom prst="rect">
            <a:avLst/>
          </a:prstGeom>
        </p:spPr>
      </p:pic>
      <p:pic>
        <p:nvPicPr>
          <p:cNvPr id="13" name="图形 12" descr="数据库">
            <a:extLst>
              <a:ext uri="{FF2B5EF4-FFF2-40B4-BE49-F238E27FC236}">
                <a16:creationId xmlns:a16="http://schemas.microsoft.com/office/drawing/2014/main" id="{134AB9D1-3566-471B-800B-7E0A7E542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3888" y="3017047"/>
            <a:ext cx="1584176" cy="1584176"/>
          </a:xfrm>
          <a:prstGeom prst="rect">
            <a:avLst/>
          </a:prstGeom>
        </p:spPr>
      </p:pic>
      <p:pic>
        <p:nvPicPr>
          <p:cNvPr id="15" name="图形 14" descr="便携式计算机">
            <a:extLst>
              <a:ext uri="{FF2B5EF4-FFF2-40B4-BE49-F238E27FC236}">
                <a16:creationId xmlns:a16="http://schemas.microsoft.com/office/drawing/2014/main" id="{01664DFC-A235-4CC9-979E-D34FDBE37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4248" y="2780928"/>
            <a:ext cx="914400" cy="914400"/>
          </a:xfrm>
          <a:prstGeom prst="rect">
            <a:avLst/>
          </a:prstGeom>
        </p:spPr>
      </p:pic>
      <p:pic>
        <p:nvPicPr>
          <p:cNvPr id="17" name="图形 16" descr="智能手机">
            <a:extLst>
              <a:ext uri="{FF2B5EF4-FFF2-40B4-BE49-F238E27FC236}">
                <a16:creationId xmlns:a16="http://schemas.microsoft.com/office/drawing/2014/main" id="{863302F8-7C8E-4A43-8CAC-B58999842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1862" y="4814203"/>
            <a:ext cx="914400" cy="914400"/>
          </a:xfrm>
          <a:prstGeom prst="rect">
            <a:avLst/>
          </a:prstGeom>
        </p:spPr>
      </p:pic>
      <p:pic>
        <p:nvPicPr>
          <p:cNvPr id="19" name="图形 18" descr="平板电脑">
            <a:extLst>
              <a:ext uri="{FF2B5EF4-FFF2-40B4-BE49-F238E27FC236}">
                <a16:creationId xmlns:a16="http://schemas.microsoft.com/office/drawing/2014/main" id="{59CCC16F-AAAE-404E-A3CB-EC8E67A3EE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6111" y="3809135"/>
            <a:ext cx="914400" cy="91440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8015A3-6FA4-4BC5-B353-427AD39C2E9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55776" y="4266335"/>
            <a:ext cx="1080120" cy="60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677D84-0342-48D1-A3AA-24E7A28E7305}"/>
              </a:ext>
            </a:extLst>
          </p:cNvPr>
          <p:cNvCxnSpPr/>
          <p:nvPr/>
        </p:nvCxnSpPr>
        <p:spPr>
          <a:xfrm flipV="1">
            <a:off x="5076056" y="2564904"/>
            <a:ext cx="1085806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8775E-0162-4B02-BB59-C97586068015}"/>
              </a:ext>
            </a:extLst>
          </p:cNvPr>
          <p:cNvCxnSpPr>
            <a:cxnSpLocks/>
          </p:cNvCxnSpPr>
          <p:nvPr/>
        </p:nvCxnSpPr>
        <p:spPr>
          <a:xfrm flipV="1">
            <a:off x="5161239" y="3509392"/>
            <a:ext cx="1457823" cy="147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DAFA9DF-0126-4712-B4ED-34B2CD07766F}"/>
              </a:ext>
            </a:extLst>
          </p:cNvPr>
          <p:cNvCxnSpPr>
            <a:cxnSpLocks/>
          </p:cNvCxnSpPr>
          <p:nvPr/>
        </p:nvCxnSpPr>
        <p:spPr>
          <a:xfrm>
            <a:off x="5161239" y="3962972"/>
            <a:ext cx="1484173" cy="303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6A7CB7D-B691-4633-A077-EE3B27B11A8E}"/>
              </a:ext>
            </a:extLst>
          </p:cNvPr>
          <p:cNvCxnSpPr>
            <a:cxnSpLocks/>
          </p:cNvCxnSpPr>
          <p:nvPr/>
        </p:nvCxnSpPr>
        <p:spPr>
          <a:xfrm>
            <a:off x="5092945" y="4263291"/>
            <a:ext cx="1207247" cy="512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33FBD-371A-4593-A4E5-029F1496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开发有前途吗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8D7A5-8F68-43A8-BD73-B3648BDB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这应该是绝大多数同学关心的问题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1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FB31E-991A-4AC4-B6CA-8ACD74D1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开发有前途吗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E0DDD-71E4-4F80-AC1F-12A87F8B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有钱途！</a:t>
            </a:r>
          </a:p>
        </p:txBody>
      </p:sp>
    </p:spTree>
    <p:extLst>
      <p:ext uri="{BB962C8B-B14F-4D97-AF65-F5344CB8AC3E}">
        <p14:creationId xmlns:p14="http://schemas.microsoft.com/office/powerpoint/2010/main" val="36176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C3B5C-3E3F-48A9-81AC-5E3EE9B2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开发有前途吗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DFE62-24E6-416A-B1CE-D4E25C25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职业发展方向多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51945C-84CB-4A85-85EA-671E4C73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59323"/>
            <a:ext cx="54726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5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9032-82F2-4886-919E-B6D18872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开发有前途吗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2B987-039A-4335-B0E5-86E12EF5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海量成熟的开发框架任你用</a:t>
            </a:r>
          </a:p>
        </p:txBody>
      </p:sp>
    </p:spTree>
    <p:extLst>
      <p:ext uri="{BB962C8B-B14F-4D97-AF65-F5344CB8AC3E}">
        <p14:creationId xmlns:p14="http://schemas.microsoft.com/office/powerpoint/2010/main" val="20443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F8081-C9D6-4D86-BE86-60024D04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开发有前途吗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38801-A47D-47FD-95FB-21E6B077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便于炫技</a:t>
            </a:r>
          </a:p>
        </p:txBody>
      </p:sp>
    </p:spTree>
    <p:extLst>
      <p:ext uri="{BB962C8B-B14F-4D97-AF65-F5344CB8AC3E}">
        <p14:creationId xmlns:p14="http://schemas.microsoft.com/office/powerpoint/2010/main" val="16786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157295873</TotalTime>
  <Pages>0</Pages>
  <Words>217</Words>
  <Characters>0</Characters>
  <Application>Microsoft Office PowerPoint</Application>
  <DocSecurity>0</DocSecurity>
  <PresentationFormat>全屏显示(4:3)</PresentationFormat>
  <Lines>0</Lines>
  <Paragraphs>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华康少女字体</vt:lpstr>
      <vt:lpstr>华文楷体</vt:lpstr>
      <vt:lpstr>华文新魏</vt:lpstr>
      <vt:lpstr>宋体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Web开发是什么</vt:lpstr>
      <vt:lpstr>Web开发是什么</vt:lpstr>
      <vt:lpstr>Web开发是什么</vt:lpstr>
      <vt:lpstr>学习Web开发有前途吗</vt:lpstr>
      <vt:lpstr>学习Web开发有前途吗</vt:lpstr>
      <vt:lpstr>学习Web开发有前途吗</vt:lpstr>
      <vt:lpstr>学习Web开发有前途吗</vt:lpstr>
      <vt:lpstr>学习Web开发有前途吗</vt:lpstr>
      <vt:lpstr>学习Web开发有前途吗</vt:lpstr>
      <vt:lpstr>学习Web开发有前途吗</vt:lpstr>
      <vt:lpstr>学习Web开发有前途吗</vt:lpstr>
      <vt:lpstr>学习Web开发有前途吗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lijiayu</cp:lastModifiedBy>
  <cp:revision>2254</cp:revision>
  <cp:lastPrinted>1899-12-30T00:00:00Z</cp:lastPrinted>
  <dcterms:created xsi:type="dcterms:W3CDTF">2011-08-19T21:40:59Z</dcterms:created>
  <dcterms:modified xsi:type="dcterms:W3CDTF">2018-03-08T08:46:45Z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