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87" r:id="rId2"/>
  </p:sldMasterIdLst>
  <p:notesMasterIdLst>
    <p:notesMasterId r:id="rId16"/>
  </p:notesMasterIdLst>
  <p:sldIdLst>
    <p:sldId id="256" r:id="rId3"/>
    <p:sldId id="257" r:id="rId4"/>
    <p:sldId id="296" r:id="rId5"/>
    <p:sldId id="258" r:id="rId6"/>
    <p:sldId id="259" r:id="rId7"/>
    <p:sldId id="303" r:id="rId8"/>
    <p:sldId id="299" r:id="rId9"/>
    <p:sldId id="262" r:id="rId10"/>
    <p:sldId id="264" r:id="rId11"/>
    <p:sldId id="268" r:id="rId12"/>
    <p:sldId id="300" r:id="rId13"/>
    <p:sldId id="270" r:id="rId14"/>
    <p:sldId id="302"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Raleway" pitchFamily="2" charset="0"/>
      <p:regular r:id="rId25"/>
      <p:bold r:id="rId26"/>
      <p:italic r:id="rId27"/>
      <p:boldItalic r:id="rId28"/>
    </p:embeddedFont>
    <p:embeddedFont>
      <p:font typeface="Roboto" panose="02000000000000000000" pitchFamily="2" charset="0"/>
      <p:regular r:id="rId29"/>
      <p:bold r:id="rId30"/>
      <p:italic r:id="rId31"/>
      <p:boldItalic r:id="rId32"/>
    </p:embeddedFont>
    <p:embeddedFont>
      <p:font typeface="Source Sans 3" panose="020B0604020202020204" charset="0"/>
      <p:regular r:id="rId33"/>
      <p:bold r:id="rId34"/>
      <p:italic r:id="rId35"/>
      <p:boldItalic r:id="rId36"/>
    </p:embeddedFont>
    <p:embeddedFont>
      <p:font typeface="Trebuchet MS" panose="020B0603020202020204" pitchFamily="34" charset="0"/>
      <p:regular r:id="rId37"/>
      <p:bold r:id="rId38"/>
      <p:italic r:id="rId39"/>
      <p:boldItalic r:id="rId40"/>
    </p:embeddedFont>
    <p:embeddedFont>
      <p:font typeface="Wingdings 3" panose="05040102010807070707" pitchFamily="18" charset="2"/>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Jatolia" initials="RJ" lastIdx="1" clrIdx="0">
    <p:extLst>
      <p:ext uri="{19B8F6BF-5375-455C-9EA6-DF929625EA0E}">
        <p15:presenceInfo xmlns:p15="http://schemas.microsoft.com/office/powerpoint/2012/main" userId="7e4fb382c65aba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D207F4D-F66F-4658-BD7C-984E7C7E6599}">
  <a:tblStyle styleId="{CD207F4D-F66F-4658-BD7C-984E7C7E65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124747E-1B6F-4041-85AD-D84AEC09C49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font" Target="fonts/font23.fntdata"/><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font" Target="fonts/font24.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a839d46f2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a839d46f2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a839d46f2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a839d46f2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662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a839d46f2a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a839d46f2a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a839d46f2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a839d46f2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0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a789ae92e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a789ae92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a789ae92e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a789ae92e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343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734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badc59791_2_1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badc59791_2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2a839d46f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2a839d46f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a839d46f2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a839d46f2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150"/>
            <a:ext cx="2646300" cy="5143500"/>
            <a:chOff x="0" y="150"/>
            <a:chExt cx="2646300" cy="5143500"/>
          </a:xfrm>
        </p:grpSpPr>
        <p:sp>
          <p:nvSpPr>
            <p:cNvPr id="10" name="Google Shape;10;p2"/>
            <p:cNvSpPr/>
            <p:nvPr/>
          </p:nvSpPr>
          <p:spPr>
            <a:xfrm>
              <a:off x="0" y="150"/>
              <a:ext cx="2646300" cy="5143500"/>
            </a:xfrm>
            <a:prstGeom prst="rect">
              <a:avLst/>
            </a:prstGeom>
            <a:solidFill>
              <a:srgbClr val="A1341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 name="Google Shape;11;p2"/>
            <p:cNvSpPr/>
            <p:nvPr/>
          </p:nvSpPr>
          <p:spPr>
            <a:xfrm>
              <a:off x="208950" y="216575"/>
              <a:ext cx="2228400" cy="4710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2" name="Google Shape;12;p2"/>
          <p:cNvGrpSpPr/>
          <p:nvPr/>
        </p:nvGrpSpPr>
        <p:grpSpPr>
          <a:xfrm flipH="1">
            <a:off x="8302188" y="4068823"/>
            <a:ext cx="1333583" cy="1070362"/>
            <a:chOff x="4137647" y="1609863"/>
            <a:chExt cx="2427345" cy="1948239"/>
          </a:xfrm>
        </p:grpSpPr>
        <p:sp>
          <p:nvSpPr>
            <p:cNvPr id="13" name="Google Shape;13;p2"/>
            <p:cNvSpPr/>
            <p:nvPr/>
          </p:nvSpPr>
          <p:spPr>
            <a:xfrm>
              <a:off x="4137647" y="1609863"/>
              <a:ext cx="1743075" cy="1741488"/>
            </a:xfrm>
            <a:custGeom>
              <a:avLst/>
              <a:gdLst/>
              <a:ahLst/>
              <a:cxnLst/>
              <a:rect l="l" t="t" r="r" b="b"/>
              <a:pathLst>
                <a:path w="1098" h="1097" extrusionOk="0">
                  <a:moveTo>
                    <a:pt x="1098" y="549"/>
                  </a:moveTo>
                  <a:lnTo>
                    <a:pt x="549" y="1097"/>
                  </a:lnTo>
                  <a:lnTo>
                    <a:pt x="0" y="549"/>
                  </a:lnTo>
                  <a:lnTo>
                    <a:pt x="549" y="0"/>
                  </a:lnTo>
                  <a:lnTo>
                    <a:pt x="1098" y="5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rot="5400000">
              <a:off x="4763242" y="1756351"/>
              <a:ext cx="1803300" cy="1800202"/>
            </a:xfrm>
            <a:custGeom>
              <a:avLst/>
              <a:gdLst/>
              <a:ahLst/>
              <a:cxnLst/>
              <a:rect l="l" t="t" r="r" b="b"/>
              <a:pathLst>
                <a:path w="1739" h="1736" extrusionOk="0">
                  <a:moveTo>
                    <a:pt x="865" y="1736"/>
                  </a:moveTo>
                  <a:lnTo>
                    <a:pt x="0" y="869"/>
                  </a:lnTo>
                  <a:lnTo>
                    <a:pt x="869" y="0"/>
                  </a:lnTo>
                  <a:lnTo>
                    <a:pt x="1739" y="869"/>
                  </a:lnTo>
                  <a:lnTo>
                    <a:pt x="1333" y="1276"/>
                  </a:lnTo>
                  <a:lnTo>
                    <a:pt x="1325" y="1268"/>
                  </a:lnTo>
                  <a:lnTo>
                    <a:pt x="1724" y="869"/>
                  </a:lnTo>
                  <a:lnTo>
                    <a:pt x="869" y="14"/>
                  </a:lnTo>
                  <a:lnTo>
                    <a:pt x="12" y="869"/>
                  </a:lnTo>
                  <a:lnTo>
                    <a:pt x="872" y="1729"/>
                  </a:lnTo>
                  <a:lnTo>
                    <a:pt x="865" y="173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 name="Google Shape;15;p2"/>
          <p:cNvSpPr txBox="1">
            <a:spLocks noGrp="1"/>
          </p:cNvSpPr>
          <p:nvPr>
            <p:ph type="ctrTitle"/>
          </p:nvPr>
        </p:nvSpPr>
        <p:spPr>
          <a:xfrm>
            <a:off x="3965900" y="947827"/>
            <a:ext cx="4464900" cy="2427600"/>
          </a:xfrm>
          <a:prstGeom prst="rect">
            <a:avLst/>
          </a:prstGeom>
        </p:spPr>
        <p:txBody>
          <a:bodyPr spcFirstLastPara="1" wrap="square" lIns="91425" tIns="91425" rIns="91425" bIns="91425" anchor="b" anchorCtr="0">
            <a:noAutofit/>
          </a:bodyPr>
          <a:lstStyle>
            <a:lvl1pPr lvl="0" algn="r">
              <a:lnSpc>
                <a:spcPct val="90000"/>
              </a:lnSpc>
              <a:spcBef>
                <a:spcPts val="0"/>
              </a:spcBef>
              <a:spcAft>
                <a:spcPts val="0"/>
              </a:spcAft>
              <a:buClr>
                <a:srgbClr val="191919"/>
              </a:buClr>
              <a:buSzPts val="5200"/>
              <a:buNone/>
              <a:defRPr sz="5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4243400" y="3375425"/>
            <a:ext cx="4187400" cy="475800"/>
          </a:xfrm>
          <a:prstGeom prst="rect">
            <a:avLst/>
          </a:prstGeom>
          <a:solidFill>
            <a:schemeClr val="dk1"/>
          </a:solidFill>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7" name="Google Shape;17;p2"/>
          <p:cNvSpPr>
            <a:spLocks noGrp="1"/>
          </p:cNvSpPr>
          <p:nvPr>
            <p:ph type="pic" idx="2"/>
          </p:nvPr>
        </p:nvSpPr>
        <p:spPr>
          <a:xfrm>
            <a:off x="713225" y="539500"/>
            <a:ext cx="2860200" cy="40644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7"/>
        <p:cNvGrpSpPr/>
        <p:nvPr/>
      </p:nvGrpSpPr>
      <p:grpSpPr>
        <a:xfrm>
          <a:off x="0" y="0"/>
          <a:ext cx="0" cy="0"/>
          <a:chOff x="0" y="0"/>
          <a:chExt cx="0" cy="0"/>
        </a:xfrm>
      </p:grpSpPr>
      <p:sp>
        <p:nvSpPr>
          <p:cNvPr id="178" name="Google Shape;178;p15"/>
          <p:cNvSpPr/>
          <p:nvPr/>
        </p:nvSpPr>
        <p:spPr>
          <a:xfrm>
            <a:off x="-19975" y="4776525"/>
            <a:ext cx="9183900" cy="46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79" name="Google Shape;179;p15"/>
          <p:cNvGrpSpPr/>
          <p:nvPr/>
        </p:nvGrpSpPr>
        <p:grpSpPr>
          <a:xfrm>
            <a:off x="-195353" y="-111387"/>
            <a:ext cx="9087758" cy="1301750"/>
            <a:chOff x="-195353" y="-111387"/>
            <a:chExt cx="9087758" cy="1301750"/>
          </a:xfrm>
        </p:grpSpPr>
        <p:grpSp>
          <p:nvGrpSpPr>
            <p:cNvPr id="180" name="Google Shape;180;p15"/>
            <p:cNvGrpSpPr/>
            <p:nvPr/>
          </p:nvGrpSpPr>
          <p:grpSpPr>
            <a:xfrm flipH="1">
              <a:off x="7969136" y="87508"/>
              <a:ext cx="923269" cy="903991"/>
              <a:chOff x="-84251" y="-91825"/>
              <a:chExt cx="985451" cy="964875"/>
            </a:xfrm>
          </p:grpSpPr>
          <p:sp>
            <p:nvSpPr>
              <p:cNvPr id="181" name="Google Shape;181;p15"/>
              <p:cNvSpPr/>
              <p:nvPr/>
            </p:nvSpPr>
            <p:spPr>
              <a:xfrm flipH="1">
                <a:off x="83436" y="55295"/>
                <a:ext cx="817763" cy="817754"/>
              </a:xfrm>
              <a:custGeom>
                <a:avLst/>
                <a:gdLst/>
                <a:ahLst/>
                <a:cxnLst/>
                <a:rect l="l" t="t" r="r" b="b"/>
                <a:pathLst>
                  <a:path w="593" h="593" extrusionOk="0">
                    <a:moveTo>
                      <a:pt x="0" y="0"/>
                    </a:moveTo>
                    <a:lnTo>
                      <a:pt x="593" y="0"/>
                    </a:lnTo>
                    <a:lnTo>
                      <a:pt x="593" y="593"/>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15"/>
              <p:cNvSpPr/>
              <p:nvPr/>
            </p:nvSpPr>
            <p:spPr>
              <a:xfrm flipH="1">
                <a:off x="-84251" y="-91825"/>
                <a:ext cx="838449" cy="842577"/>
              </a:xfrm>
              <a:custGeom>
                <a:avLst/>
                <a:gdLst/>
                <a:ahLst/>
                <a:cxnLst/>
                <a:rect l="l" t="t" r="r" b="b"/>
                <a:pathLst>
                  <a:path w="608" h="611" extrusionOk="0">
                    <a:moveTo>
                      <a:pt x="608" y="611"/>
                    </a:moveTo>
                    <a:lnTo>
                      <a:pt x="0" y="0"/>
                    </a:lnTo>
                    <a:lnTo>
                      <a:pt x="608" y="0"/>
                    </a:lnTo>
                    <a:lnTo>
                      <a:pt x="608" y="611"/>
                    </a:lnTo>
                    <a:close/>
                    <a:moveTo>
                      <a:pt x="22" y="10"/>
                    </a:moveTo>
                    <a:lnTo>
                      <a:pt x="599" y="587"/>
                    </a:lnTo>
                    <a:lnTo>
                      <a:pt x="599" y="10"/>
                    </a:lnTo>
                    <a:lnTo>
                      <a:pt x="22" y="1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15"/>
            <p:cNvSpPr/>
            <p:nvPr/>
          </p:nvSpPr>
          <p:spPr>
            <a:xfrm flipH="1">
              <a:off x="-195353" y="-111387"/>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4" name="Google Shape;18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5" name="Google Shape;185;p15"/>
          <p:cNvSpPr txBox="1">
            <a:spLocks noGrp="1"/>
          </p:cNvSpPr>
          <p:nvPr>
            <p:ph type="subTitle" idx="1"/>
          </p:nvPr>
        </p:nvSpPr>
        <p:spPr>
          <a:xfrm>
            <a:off x="720025" y="16734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6" name="Google Shape;186;p15"/>
          <p:cNvSpPr txBox="1">
            <a:spLocks noGrp="1"/>
          </p:cNvSpPr>
          <p:nvPr>
            <p:ph type="subTitle" idx="2"/>
          </p:nvPr>
        </p:nvSpPr>
        <p:spPr>
          <a:xfrm>
            <a:off x="720000" y="2852363"/>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7" name="Google Shape;187;p15"/>
          <p:cNvSpPr txBox="1">
            <a:spLocks noGrp="1"/>
          </p:cNvSpPr>
          <p:nvPr>
            <p:ph type="subTitle" idx="3"/>
          </p:nvPr>
        </p:nvSpPr>
        <p:spPr>
          <a:xfrm>
            <a:off x="720025" y="4031300"/>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8" name="Google Shape;188;p15"/>
          <p:cNvSpPr txBox="1">
            <a:spLocks noGrp="1"/>
          </p:cNvSpPr>
          <p:nvPr>
            <p:ph type="subTitle" idx="4"/>
          </p:nvPr>
        </p:nvSpPr>
        <p:spPr>
          <a:xfrm>
            <a:off x="720018" y="1295400"/>
            <a:ext cx="7704000" cy="4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9" name="Google Shape;189;p15"/>
          <p:cNvSpPr txBox="1">
            <a:spLocks noGrp="1"/>
          </p:cNvSpPr>
          <p:nvPr>
            <p:ph type="subTitle" idx="5"/>
          </p:nvPr>
        </p:nvSpPr>
        <p:spPr>
          <a:xfrm>
            <a:off x="720016" y="2474338"/>
            <a:ext cx="7704000" cy="4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0" name="Google Shape;190;p15"/>
          <p:cNvSpPr txBox="1">
            <a:spLocks noGrp="1"/>
          </p:cNvSpPr>
          <p:nvPr>
            <p:ph type="subTitle" idx="6"/>
          </p:nvPr>
        </p:nvSpPr>
        <p:spPr>
          <a:xfrm>
            <a:off x="720014" y="3653275"/>
            <a:ext cx="7704000" cy="454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6"/>
        <p:cNvGrpSpPr/>
        <p:nvPr/>
      </p:nvGrpSpPr>
      <p:grpSpPr>
        <a:xfrm>
          <a:off x="0" y="0"/>
          <a:ext cx="0" cy="0"/>
          <a:chOff x="0" y="0"/>
          <a:chExt cx="0" cy="0"/>
        </a:xfrm>
      </p:grpSpPr>
      <p:grpSp>
        <p:nvGrpSpPr>
          <p:cNvPr id="207" name="Google Shape;207;p17"/>
          <p:cNvGrpSpPr/>
          <p:nvPr/>
        </p:nvGrpSpPr>
        <p:grpSpPr>
          <a:xfrm flipH="1">
            <a:off x="-2105575" y="150"/>
            <a:ext cx="2646300" cy="5143500"/>
            <a:chOff x="8430775" y="150"/>
            <a:chExt cx="2646300" cy="5143500"/>
          </a:xfrm>
        </p:grpSpPr>
        <p:sp>
          <p:nvSpPr>
            <p:cNvPr id="208" name="Google Shape;208;p17"/>
            <p:cNvSpPr/>
            <p:nvPr/>
          </p:nvSpPr>
          <p:spPr>
            <a:xfrm>
              <a:off x="8430775" y="150"/>
              <a:ext cx="2646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9" name="Google Shape;209;p17"/>
            <p:cNvSpPr/>
            <p:nvPr/>
          </p:nvSpPr>
          <p:spPr>
            <a:xfrm>
              <a:off x="8639725" y="216575"/>
              <a:ext cx="2228400" cy="4710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0" name="Google Shape;210;p17"/>
            <p:cNvSpPr/>
            <p:nvPr/>
          </p:nvSpPr>
          <p:spPr>
            <a:xfrm>
              <a:off x="8572050" y="2472300"/>
              <a:ext cx="1478100" cy="2445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11" name="Google Shape;211;p17"/>
          <p:cNvGrpSpPr/>
          <p:nvPr/>
        </p:nvGrpSpPr>
        <p:grpSpPr>
          <a:xfrm>
            <a:off x="7866022" y="61110"/>
            <a:ext cx="2171700" cy="5718203"/>
            <a:chOff x="7866022" y="61110"/>
            <a:chExt cx="2171700" cy="5718203"/>
          </a:xfrm>
        </p:grpSpPr>
        <p:grpSp>
          <p:nvGrpSpPr>
            <p:cNvPr id="212" name="Google Shape;212;p17"/>
            <p:cNvGrpSpPr/>
            <p:nvPr/>
          </p:nvGrpSpPr>
          <p:grpSpPr>
            <a:xfrm flipH="1">
              <a:off x="7866022" y="3685400"/>
              <a:ext cx="2171700" cy="2093913"/>
              <a:chOff x="6452222" y="4033976"/>
              <a:chExt cx="2171700" cy="2093913"/>
            </a:xfrm>
          </p:grpSpPr>
          <p:sp>
            <p:nvSpPr>
              <p:cNvPr id="213" name="Google Shape;213;p17"/>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17"/>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7"/>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7"/>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17"/>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17"/>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17"/>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17"/>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17"/>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 name="Google Shape;222;p17"/>
            <p:cNvGrpSpPr/>
            <p:nvPr/>
          </p:nvGrpSpPr>
          <p:grpSpPr>
            <a:xfrm>
              <a:off x="8430776" y="61110"/>
              <a:ext cx="1336620" cy="956773"/>
              <a:chOff x="8430776" y="102923"/>
              <a:chExt cx="1336620" cy="956773"/>
            </a:xfrm>
          </p:grpSpPr>
          <p:sp>
            <p:nvSpPr>
              <p:cNvPr id="223" name="Google Shape;223;p17"/>
              <p:cNvSpPr/>
              <p:nvPr/>
            </p:nvSpPr>
            <p:spPr>
              <a:xfrm flipH="1">
                <a:off x="8430776" y="102923"/>
                <a:ext cx="957645" cy="956773"/>
              </a:xfrm>
              <a:custGeom>
                <a:avLst/>
                <a:gdLst/>
                <a:ahLst/>
                <a:cxnLst/>
                <a:rect l="l" t="t" r="r" b="b"/>
                <a:pathLst>
                  <a:path w="1098" h="1097" extrusionOk="0">
                    <a:moveTo>
                      <a:pt x="1098" y="549"/>
                    </a:moveTo>
                    <a:lnTo>
                      <a:pt x="549" y="1097"/>
                    </a:lnTo>
                    <a:lnTo>
                      <a:pt x="0" y="549"/>
                    </a:lnTo>
                    <a:lnTo>
                      <a:pt x="549" y="0"/>
                    </a:lnTo>
                    <a:lnTo>
                      <a:pt x="1098" y="5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17"/>
              <p:cNvSpPr/>
              <p:nvPr/>
            </p:nvSpPr>
            <p:spPr>
              <a:xfrm flipH="1">
                <a:off x="8809751" y="102923"/>
                <a:ext cx="957645" cy="956773"/>
              </a:xfrm>
              <a:custGeom>
                <a:avLst/>
                <a:gdLst/>
                <a:ahLst/>
                <a:cxnLst/>
                <a:rect l="l" t="t" r="r" b="b"/>
                <a:pathLst>
                  <a:path w="1098" h="1097" extrusionOk="0">
                    <a:moveTo>
                      <a:pt x="1098" y="549"/>
                    </a:moveTo>
                    <a:lnTo>
                      <a:pt x="549" y="1097"/>
                    </a:lnTo>
                    <a:lnTo>
                      <a:pt x="0" y="549"/>
                    </a:lnTo>
                    <a:lnTo>
                      <a:pt x="549" y="0"/>
                    </a:lnTo>
                    <a:lnTo>
                      <a:pt x="1098" y="5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5" name="Google Shape;22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17"/>
          <p:cNvSpPr txBox="1">
            <a:spLocks noGrp="1"/>
          </p:cNvSpPr>
          <p:nvPr>
            <p:ph type="subTitle" idx="1"/>
          </p:nvPr>
        </p:nvSpPr>
        <p:spPr>
          <a:xfrm>
            <a:off x="720000" y="1710172"/>
            <a:ext cx="2144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7" name="Google Shape;227;p17"/>
          <p:cNvSpPr txBox="1">
            <a:spLocks noGrp="1"/>
          </p:cNvSpPr>
          <p:nvPr>
            <p:ph type="subTitle" idx="2"/>
          </p:nvPr>
        </p:nvSpPr>
        <p:spPr>
          <a:xfrm>
            <a:off x="3501238" y="1710150"/>
            <a:ext cx="2144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8" name="Google Shape;228;p17"/>
          <p:cNvSpPr txBox="1">
            <a:spLocks noGrp="1"/>
          </p:cNvSpPr>
          <p:nvPr>
            <p:ph type="subTitle" idx="3"/>
          </p:nvPr>
        </p:nvSpPr>
        <p:spPr>
          <a:xfrm>
            <a:off x="720000" y="3498804"/>
            <a:ext cx="2144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9" name="Google Shape;229;p17"/>
          <p:cNvSpPr txBox="1">
            <a:spLocks noGrp="1"/>
          </p:cNvSpPr>
          <p:nvPr>
            <p:ph type="subTitle" idx="4"/>
          </p:nvPr>
        </p:nvSpPr>
        <p:spPr>
          <a:xfrm>
            <a:off x="3501238" y="3498800"/>
            <a:ext cx="2144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0" name="Google Shape;230;p17"/>
          <p:cNvSpPr txBox="1">
            <a:spLocks noGrp="1"/>
          </p:cNvSpPr>
          <p:nvPr>
            <p:ph type="subTitle" idx="5"/>
          </p:nvPr>
        </p:nvSpPr>
        <p:spPr>
          <a:xfrm>
            <a:off x="6282475" y="1710150"/>
            <a:ext cx="2144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1" name="Google Shape;231;p17"/>
          <p:cNvSpPr txBox="1">
            <a:spLocks noGrp="1"/>
          </p:cNvSpPr>
          <p:nvPr>
            <p:ph type="subTitle" idx="6"/>
          </p:nvPr>
        </p:nvSpPr>
        <p:spPr>
          <a:xfrm>
            <a:off x="6282475" y="3498800"/>
            <a:ext cx="21444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2" name="Google Shape;232;p17"/>
          <p:cNvSpPr txBox="1">
            <a:spLocks noGrp="1"/>
          </p:cNvSpPr>
          <p:nvPr>
            <p:ph type="subTitle" idx="7"/>
          </p:nvPr>
        </p:nvSpPr>
        <p:spPr>
          <a:xfrm>
            <a:off x="724225" y="1093925"/>
            <a:ext cx="21444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3" name="Google Shape;233;p17"/>
          <p:cNvSpPr txBox="1">
            <a:spLocks noGrp="1"/>
          </p:cNvSpPr>
          <p:nvPr>
            <p:ph type="subTitle" idx="8"/>
          </p:nvPr>
        </p:nvSpPr>
        <p:spPr>
          <a:xfrm>
            <a:off x="3505300" y="1093925"/>
            <a:ext cx="21444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4" name="Google Shape;234;p17"/>
          <p:cNvSpPr txBox="1">
            <a:spLocks noGrp="1"/>
          </p:cNvSpPr>
          <p:nvPr>
            <p:ph type="subTitle" idx="9"/>
          </p:nvPr>
        </p:nvSpPr>
        <p:spPr>
          <a:xfrm>
            <a:off x="6286375" y="1093925"/>
            <a:ext cx="21444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5" name="Google Shape;235;p17"/>
          <p:cNvSpPr txBox="1">
            <a:spLocks noGrp="1"/>
          </p:cNvSpPr>
          <p:nvPr>
            <p:ph type="subTitle" idx="13"/>
          </p:nvPr>
        </p:nvSpPr>
        <p:spPr>
          <a:xfrm>
            <a:off x="724225" y="2879300"/>
            <a:ext cx="21444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6" name="Google Shape;236;p17"/>
          <p:cNvSpPr txBox="1">
            <a:spLocks noGrp="1"/>
          </p:cNvSpPr>
          <p:nvPr>
            <p:ph type="subTitle" idx="14"/>
          </p:nvPr>
        </p:nvSpPr>
        <p:spPr>
          <a:xfrm>
            <a:off x="3505300" y="2879300"/>
            <a:ext cx="21444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37" name="Google Shape;237;p17"/>
          <p:cNvSpPr txBox="1">
            <a:spLocks noGrp="1"/>
          </p:cNvSpPr>
          <p:nvPr>
            <p:ph type="subTitle" idx="15"/>
          </p:nvPr>
        </p:nvSpPr>
        <p:spPr>
          <a:xfrm>
            <a:off x="6286375" y="2879300"/>
            <a:ext cx="2144400" cy="69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38"/>
        <p:cNvGrpSpPr/>
        <p:nvPr/>
      </p:nvGrpSpPr>
      <p:grpSpPr>
        <a:xfrm>
          <a:off x="0" y="0"/>
          <a:ext cx="0" cy="0"/>
          <a:chOff x="0" y="0"/>
          <a:chExt cx="0" cy="0"/>
        </a:xfrm>
      </p:grpSpPr>
      <p:grpSp>
        <p:nvGrpSpPr>
          <p:cNvPr id="239" name="Google Shape;239;p18"/>
          <p:cNvGrpSpPr/>
          <p:nvPr/>
        </p:nvGrpSpPr>
        <p:grpSpPr>
          <a:xfrm>
            <a:off x="8603275" y="150"/>
            <a:ext cx="2646300" cy="5143500"/>
            <a:chOff x="8430775" y="150"/>
            <a:chExt cx="2646300" cy="5143500"/>
          </a:xfrm>
        </p:grpSpPr>
        <p:sp>
          <p:nvSpPr>
            <p:cNvPr id="240" name="Google Shape;240;p18"/>
            <p:cNvSpPr/>
            <p:nvPr/>
          </p:nvSpPr>
          <p:spPr>
            <a:xfrm>
              <a:off x="8430775" y="150"/>
              <a:ext cx="2646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1" name="Google Shape;241;p18"/>
            <p:cNvSpPr/>
            <p:nvPr/>
          </p:nvSpPr>
          <p:spPr>
            <a:xfrm>
              <a:off x="8639725" y="216575"/>
              <a:ext cx="2228400" cy="4710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2" name="Google Shape;242;p18"/>
            <p:cNvSpPr/>
            <p:nvPr/>
          </p:nvSpPr>
          <p:spPr>
            <a:xfrm>
              <a:off x="8572050" y="2472300"/>
              <a:ext cx="1478100" cy="2445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43" name="Google Shape;243;p18"/>
          <p:cNvGrpSpPr/>
          <p:nvPr/>
        </p:nvGrpSpPr>
        <p:grpSpPr>
          <a:xfrm>
            <a:off x="-933178" y="-636642"/>
            <a:ext cx="2171700" cy="5691805"/>
            <a:chOff x="-933178" y="-636642"/>
            <a:chExt cx="2171700" cy="5691805"/>
          </a:xfrm>
        </p:grpSpPr>
        <p:grpSp>
          <p:nvGrpSpPr>
            <p:cNvPr id="244" name="Google Shape;244;p18"/>
            <p:cNvGrpSpPr/>
            <p:nvPr/>
          </p:nvGrpSpPr>
          <p:grpSpPr>
            <a:xfrm rot="10800000" flipH="1">
              <a:off x="-124852" y="4151172"/>
              <a:ext cx="923269" cy="903991"/>
              <a:chOff x="-84251" y="-91825"/>
              <a:chExt cx="985451" cy="964875"/>
            </a:xfrm>
          </p:grpSpPr>
          <p:sp>
            <p:nvSpPr>
              <p:cNvPr id="245" name="Google Shape;245;p18"/>
              <p:cNvSpPr/>
              <p:nvPr/>
            </p:nvSpPr>
            <p:spPr>
              <a:xfrm flipH="1">
                <a:off x="83436" y="55295"/>
                <a:ext cx="817763" cy="817754"/>
              </a:xfrm>
              <a:custGeom>
                <a:avLst/>
                <a:gdLst/>
                <a:ahLst/>
                <a:cxnLst/>
                <a:rect l="l" t="t" r="r" b="b"/>
                <a:pathLst>
                  <a:path w="593" h="593" extrusionOk="0">
                    <a:moveTo>
                      <a:pt x="0" y="0"/>
                    </a:moveTo>
                    <a:lnTo>
                      <a:pt x="593" y="0"/>
                    </a:lnTo>
                    <a:lnTo>
                      <a:pt x="593" y="593"/>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8"/>
              <p:cNvSpPr/>
              <p:nvPr/>
            </p:nvSpPr>
            <p:spPr>
              <a:xfrm flipH="1">
                <a:off x="-84251" y="-91825"/>
                <a:ext cx="838449" cy="842577"/>
              </a:xfrm>
              <a:custGeom>
                <a:avLst/>
                <a:gdLst/>
                <a:ahLst/>
                <a:cxnLst/>
                <a:rect l="l" t="t" r="r" b="b"/>
                <a:pathLst>
                  <a:path w="608" h="611" extrusionOk="0">
                    <a:moveTo>
                      <a:pt x="608" y="611"/>
                    </a:moveTo>
                    <a:lnTo>
                      <a:pt x="0" y="0"/>
                    </a:lnTo>
                    <a:lnTo>
                      <a:pt x="608" y="0"/>
                    </a:lnTo>
                    <a:lnTo>
                      <a:pt x="608" y="611"/>
                    </a:lnTo>
                    <a:close/>
                    <a:moveTo>
                      <a:pt x="22" y="10"/>
                    </a:moveTo>
                    <a:lnTo>
                      <a:pt x="599" y="587"/>
                    </a:lnTo>
                    <a:lnTo>
                      <a:pt x="599" y="10"/>
                    </a:lnTo>
                    <a:lnTo>
                      <a:pt x="22" y="1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18"/>
            <p:cNvGrpSpPr/>
            <p:nvPr/>
          </p:nvGrpSpPr>
          <p:grpSpPr>
            <a:xfrm rot="10800000" flipH="1">
              <a:off x="-933178" y="-636642"/>
              <a:ext cx="2171700" cy="2093913"/>
              <a:chOff x="6452222" y="4033976"/>
              <a:chExt cx="2171700" cy="2093913"/>
            </a:xfrm>
          </p:grpSpPr>
          <p:sp>
            <p:nvSpPr>
              <p:cNvPr id="248" name="Google Shape;248;p18"/>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8"/>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8"/>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8"/>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8"/>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8"/>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8"/>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8"/>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8"/>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7" name="Google Shape;25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grpSp>
        <p:nvGrpSpPr>
          <p:cNvPr id="279" name="Google Shape;279;p21"/>
          <p:cNvGrpSpPr/>
          <p:nvPr/>
        </p:nvGrpSpPr>
        <p:grpSpPr>
          <a:xfrm flipH="1">
            <a:off x="-2105575" y="150"/>
            <a:ext cx="2646300" cy="5143500"/>
            <a:chOff x="8430775" y="150"/>
            <a:chExt cx="2646300" cy="5143500"/>
          </a:xfrm>
        </p:grpSpPr>
        <p:sp>
          <p:nvSpPr>
            <p:cNvPr id="280" name="Google Shape;280;p21"/>
            <p:cNvSpPr/>
            <p:nvPr/>
          </p:nvSpPr>
          <p:spPr>
            <a:xfrm>
              <a:off x="8430775" y="150"/>
              <a:ext cx="2646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1"/>
            <p:cNvSpPr/>
            <p:nvPr/>
          </p:nvSpPr>
          <p:spPr>
            <a:xfrm>
              <a:off x="8639725" y="216575"/>
              <a:ext cx="2228400" cy="4710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 name="Google Shape;282;p21"/>
            <p:cNvSpPr/>
            <p:nvPr/>
          </p:nvSpPr>
          <p:spPr>
            <a:xfrm>
              <a:off x="8572050" y="2472300"/>
              <a:ext cx="1478100" cy="2445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83" name="Google Shape;283;p21"/>
          <p:cNvGrpSpPr/>
          <p:nvPr/>
        </p:nvGrpSpPr>
        <p:grpSpPr>
          <a:xfrm>
            <a:off x="8356428" y="-118858"/>
            <a:ext cx="1032022" cy="1316729"/>
            <a:chOff x="3636526" y="1674622"/>
            <a:chExt cx="1405450" cy="1793175"/>
          </a:xfrm>
        </p:grpSpPr>
        <p:sp>
          <p:nvSpPr>
            <p:cNvPr id="284" name="Google Shape;284;p21"/>
            <p:cNvSpPr/>
            <p:nvPr/>
          </p:nvSpPr>
          <p:spPr>
            <a:xfrm>
              <a:off x="3636526" y="1674622"/>
              <a:ext cx="1405450" cy="1405454"/>
            </a:xfrm>
            <a:custGeom>
              <a:avLst/>
              <a:gdLst/>
              <a:ahLst/>
              <a:cxnLst/>
              <a:rect l="l" t="t" r="r" b="b"/>
              <a:pathLst>
                <a:path w="596" h="596" extrusionOk="0">
                  <a:moveTo>
                    <a:pt x="299" y="596"/>
                  </a:moveTo>
                  <a:lnTo>
                    <a:pt x="0" y="299"/>
                  </a:lnTo>
                  <a:lnTo>
                    <a:pt x="299" y="0"/>
                  </a:lnTo>
                  <a:lnTo>
                    <a:pt x="596" y="299"/>
                  </a:lnTo>
                  <a:lnTo>
                    <a:pt x="299" y="596"/>
                  </a:lnTo>
                  <a:close/>
                  <a:moveTo>
                    <a:pt x="14" y="299"/>
                  </a:moveTo>
                  <a:lnTo>
                    <a:pt x="299" y="585"/>
                  </a:lnTo>
                  <a:lnTo>
                    <a:pt x="582" y="299"/>
                  </a:lnTo>
                  <a:lnTo>
                    <a:pt x="299" y="14"/>
                  </a:lnTo>
                  <a:lnTo>
                    <a:pt x="14" y="299"/>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21"/>
            <p:cNvSpPr/>
            <p:nvPr/>
          </p:nvSpPr>
          <p:spPr>
            <a:xfrm>
              <a:off x="3692175" y="2526897"/>
              <a:ext cx="992776" cy="940900"/>
            </a:xfrm>
            <a:custGeom>
              <a:avLst/>
              <a:gdLst/>
              <a:ahLst/>
              <a:cxnLst/>
              <a:rect l="l" t="t" r="r" b="b"/>
              <a:pathLst>
                <a:path w="177" h="168" extrusionOk="0">
                  <a:moveTo>
                    <a:pt x="82" y="168"/>
                  </a:moveTo>
                  <a:cubicBezTo>
                    <a:pt x="81" y="168"/>
                    <a:pt x="81" y="167"/>
                    <a:pt x="80" y="167"/>
                  </a:cubicBezTo>
                  <a:cubicBezTo>
                    <a:pt x="79" y="166"/>
                    <a:pt x="79" y="166"/>
                    <a:pt x="79" y="166"/>
                  </a:cubicBezTo>
                  <a:cubicBezTo>
                    <a:pt x="78" y="165"/>
                    <a:pt x="78" y="163"/>
                    <a:pt x="79" y="163"/>
                  </a:cubicBezTo>
                  <a:cubicBezTo>
                    <a:pt x="80" y="162"/>
                    <a:pt x="81" y="162"/>
                    <a:pt x="82" y="163"/>
                  </a:cubicBezTo>
                  <a:cubicBezTo>
                    <a:pt x="83" y="164"/>
                    <a:pt x="83" y="164"/>
                    <a:pt x="83" y="164"/>
                  </a:cubicBezTo>
                  <a:cubicBezTo>
                    <a:pt x="84" y="165"/>
                    <a:pt x="84" y="166"/>
                    <a:pt x="83" y="167"/>
                  </a:cubicBezTo>
                  <a:cubicBezTo>
                    <a:pt x="83" y="167"/>
                    <a:pt x="82" y="168"/>
                    <a:pt x="82" y="168"/>
                  </a:cubicBezTo>
                  <a:close/>
                  <a:moveTo>
                    <a:pt x="96" y="166"/>
                  </a:moveTo>
                  <a:cubicBezTo>
                    <a:pt x="95" y="166"/>
                    <a:pt x="95" y="166"/>
                    <a:pt x="94" y="166"/>
                  </a:cubicBezTo>
                  <a:cubicBezTo>
                    <a:pt x="94" y="165"/>
                    <a:pt x="94" y="164"/>
                    <a:pt x="94" y="163"/>
                  </a:cubicBezTo>
                  <a:cubicBezTo>
                    <a:pt x="96" y="162"/>
                    <a:pt x="96" y="162"/>
                    <a:pt x="96" y="162"/>
                  </a:cubicBezTo>
                  <a:cubicBezTo>
                    <a:pt x="97" y="161"/>
                    <a:pt x="98" y="161"/>
                    <a:pt x="99" y="162"/>
                  </a:cubicBezTo>
                  <a:cubicBezTo>
                    <a:pt x="99" y="162"/>
                    <a:pt x="99" y="164"/>
                    <a:pt x="99" y="164"/>
                  </a:cubicBezTo>
                  <a:cubicBezTo>
                    <a:pt x="97" y="166"/>
                    <a:pt x="97" y="166"/>
                    <a:pt x="97" y="166"/>
                  </a:cubicBezTo>
                  <a:cubicBezTo>
                    <a:pt x="97" y="166"/>
                    <a:pt x="96" y="166"/>
                    <a:pt x="96" y="166"/>
                  </a:cubicBezTo>
                  <a:close/>
                  <a:moveTo>
                    <a:pt x="66" y="152"/>
                  </a:moveTo>
                  <a:cubicBezTo>
                    <a:pt x="66" y="152"/>
                    <a:pt x="65" y="152"/>
                    <a:pt x="65" y="151"/>
                  </a:cubicBezTo>
                  <a:cubicBezTo>
                    <a:pt x="63" y="150"/>
                    <a:pt x="63" y="150"/>
                    <a:pt x="63" y="150"/>
                  </a:cubicBezTo>
                  <a:cubicBezTo>
                    <a:pt x="63" y="149"/>
                    <a:pt x="63" y="148"/>
                    <a:pt x="63" y="147"/>
                  </a:cubicBezTo>
                  <a:cubicBezTo>
                    <a:pt x="64" y="146"/>
                    <a:pt x="65" y="146"/>
                    <a:pt x="66" y="147"/>
                  </a:cubicBezTo>
                  <a:cubicBezTo>
                    <a:pt x="68" y="149"/>
                    <a:pt x="68" y="149"/>
                    <a:pt x="68" y="149"/>
                  </a:cubicBezTo>
                  <a:cubicBezTo>
                    <a:pt x="68" y="149"/>
                    <a:pt x="68" y="151"/>
                    <a:pt x="68" y="151"/>
                  </a:cubicBezTo>
                  <a:cubicBezTo>
                    <a:pt x="67" y="152"/>
                    <a:pt x="67" y="152"/>
                    <a:pt x="66" y="152"/>
                  </a:cubicBezTo>
                  <a:close/>
                  <a:moveTo>
                    <a:pt x="111" y="151"/>
                  </a:moveTo>
                  <a:cubicBezTo>
                    <a:pt x="111" y="151"/>
                    <a:pt x="110" y="151"/>
                    <a:pt x="110" y="150"/>
                  </a:cubicBezTo>
                  <a:cubicBezTo>
                    <a:pt x="109" y="150"/>
                    <a:pt x="109" y="148"/>
                    <a:pt x="110" y="147"/>
                  </a:cubicBezTo>
                  <a:cubicBezTo>
                    <a:pt x="111" y="146"/>
                    <a:pt x="111" y="146"/>
                    <a:pt x="111" y="146"/>
                  </a:cubicBezTo>
                  <a:cubicBezTo>
                    <a:pt x="112" y="145"/>
                    <a:pt x="113" y="145"/>
                    <a:pt x="114" y="146"/>
                  </a:cubicBezTo>
                  <a:cubicBezTo>
                    <a:pt x="115" y="147"/>
                    <a:pt x="115" y="148"/>
                    <a:pt x="114" y="149"/>
                  </a:cubicBezTo>
                  <a:cubicBezTo>
                    <a:pt x="113" y="150"/>
                    <a:pt x="113" y="150"/>
                    <a:pt x="113" y="150"/>
                  </a:cubicBezTo>
                  <a:cubicBezTo>
                    <a:pt x="112" y="151"/>
                    <a:pt x="112" y="151"/>
                    <a:pt x="111" y="151"/>
                  </a:cubicBezTo>
                  <a:close/>
                  <a:moveTo>
                    <a:pt x="51" y="136"/>
                  </a:moveTo>
                  <a:cubicBezTo>
                    <a:pt x="50" y="136"/>
                    <a:pt x="50" y="136"/>
                    <a:pt x="49" y="136"/>
                  </a:cubicBezTo>
                  <a:cubicBezTo>
                    <a:pt x="48" y="134"/>
                    <a:pt x="48" y="134"/>
                    <a:pt x="48" y="134"/>
                  </a:cubicBezTo>
                  <a:cubicBezTo>
                    <a:pt x="47" y="134"/>
                    <a:pt x="47" y="132"/>
                    <a:pt x="48" y="132"/>
                  </a:cubicBezTo>
                  <a:cubicBezTo>
                    <a:pt x="49" y="131"/>
                    <a:pt x="50" y="131"/>
                    <a:pt x="51" y="132"/>
                  </a:cubicBezTo>
                  <a:cubicBezTo>
                    <a:pt x="52" y="133"/>
                    <a:pt x="52" y="133"/>
                    <a:pt x="52" y="133"/>
                  </a:cubicBezTo>
                  <a:cubicBezTo>
                    <a:pt x="53" y="134"/>
                    <a:pt x="53" y="135"/>
                    <a:pt x="52" y="136"/>
                  </a:cubicBezTo>
                  <a:cubicBezTo>
                    <a:pt x="52" y="136"/>
                    <a:pt x="51" y="136"/>
                    <a:pt x="51" y="136"/>
                  </a:cubicBezTo>
                  <a:close/>
                  <a:moveTo>
                    <a:pt x="127" y="135"/>
                  </a:moveTo>
                  <a:cubicBezTo>
                    <a:pt x="126" y="135"/>
                    <a:pt x="126" y="135"/>
                    <a:pt x="126" y="135"/>
                  </a:cubicBezTo>
                  <a:cubicBezTo>
                    <a:pt x="125" y="134"/>
                    <a:pt x="125" y="133"/>
                    <a:pt x="126" y="132"/>
                  </a:cubicBezTo>
                  <a:cubicBezTo>
                    <a:pt x="127" y="131"/>
                    <a:pt x="127" y="131"/>
                    <a:pt x="127" y="131"/>
                  </a:cubicBezTo>
                  <a:cubicBezTo>
                    <a:pt x="128" y="130"/>
                    <a:pt x="129" y="130"/>
                    <a:pt x="130" y="131"/>
                  </a:cubicBezTo>
                  <a:cubicBezTo>
                    <a:pt x="131" y="131"/>
                    <a:pt x="131" y="133"/>
                    <a:pt x="130" y="133"/>
                  </a:cubicBezTo>
                  <a:cubicBezTo>
                    <a:pt x="128" y="135"/>
                    <a:pt x="128" y="135"/>
                    <a:pt x="128" y="135"/>
                  </a:cubicBezTo>
                  <a:cubicBezTo>
                    <a:pt x="128" y="135"/>
                    <a:pt x="128" y="135"/>
                    <a:pt x="127" y="135"/>
                  </a:cubicBezTo>
                  <a:close/>
                  <a:moveTo>
                    <a:pt x="35" y="121"/>
                  </a:moveTo>
                  <a:cubicBezTo>
                    <a:pt x="35" y="121"/>
                    <a:pt x="34" y="121"/>
                    <a:pt x="34" y="120"/>
                  </a:cubicBezTo>
                  <a:cubicBezTo>
                    <a:pt x="32" y="119"/>
                    <a:pt x="32" y="119"/>
                    <a:pt x="32" y="119"/>
                  </a:cubicBezTo>
                  <a:cubicBezTo>
                    <a:pt x="31" y="118"/>
                    <a:pt x="31" y="117"/>
                    <a:pt x="32" y="116"/>
                  </a:cubicBezTo>
                  <a:cubicBezTo>
                    <a:pt x="33" y="115"/>
                    <a:pt x="34" y="115"/>
                    <a:pt x="35" y="116"/>
                  </a:cubicBezTo>
                  <a:cubicBezTo>
                    <a:pt x="36" y="117"/>
                    <a:pt x="36" y="117"/>
                    <a:pt x="36" y="117"/>
                  </a:cubicBezTo>
                  <a:cubicBezTo>
                    <a:pt x="37" y="118"/>
                    <a:pt x="37" y="119"/>
                    <a:pt x="36" y="120"/>
                  </a:cubicBezTo>
                  <a:cubicBezTo>
                    <a:pt x="36" y="121"/>
                    <a:pt x="36" y="121"/>
                    <a:pt x="35" y="121"/>
                  </a:cubicBezTo>
                  <a:close/>
                  <a:moveTo>
                    <a:pt x="143" y="120"/>
                  </a:moveTo>
                  <a:cubicBezTo>
                    <a:pt x="142" y="120"/>
                    <a:pt x="142" y="120"/>
                    <a:pt x="141" y="119"/>
                  </a:cubicBezTo>
                  <a:cubicBezTo>
                    <a:pt x="140" y="118"/>
                    <a:pt x="140" y="117"/>
                    <a:pt x="141" y="116"/>
                  </a:cubicBezTo>
                  <a:cubicBezTo>
                    <a:pt x="143" y="115"/>
                    <a:pt x="143" y="115"/>
                    <a:pt x="143" y="115"/>
                  </a:cubicBezTo>
                  <a:cubicBezTo>
                    <a:pt x="143" y="114"/>
                    <a:pt x="145" y="114"/>
                    <a:pt x="145" y="115"/>
                  </a:cubicBezTo>
                  <a:cubicBezTo>
                    <a:pt x="146" y="116"/>
                    <a:pt x="146" y="117"/>
                    <a:pt x="145" y="118"/>
                  </a:cubicBezTo>
                  <a:cubicBezTo>
                    <a:pt x="144" y="119"/>
                    <a:pt x="144" y="119"/>
                    <a:pt x="144" y="119"/>
                  </a:cubicBezTo>
                  <a:cubicBezTo>
                    <a:pt x="144" y="120"/>
                    <a:pt x="143" y="120"/>
                    <a:pt x="143" y="120"/>
                  </a:cubicBezTo>
                  <a:close/>
                  <a:moveTo>
                    <a:pt x="20" y="105"/>
                  </a:moveTo>
                  <a:cubicBezTo>
                    <a:pt x="19" y="105"/>
                    <a:pt x="18" y="105"/>
                    <a:pt x="18" y="105"/>
                  </a:cubicBezTo>
                  <a:cubicBezTo>
                    <a:pt x="17" y="103"/>
                    <a:pt x="17" y="103"/>
                    <a:pt x="17" y="103"/>
                  </a:cubicBezTo>
                  <a:cubicBezTo>
                    <a:pt x="16" y="103"/>
                    <a:pt x="16" y="101"/>
                    <a:pt x="17" y="100"/>
                  </a:cubicBezTo>
                  <a:cubicBezTo>
                    <a:pt x="17" y="100"/>
                    <a:pt x="19" y="100"/>
                    <a:pt x="20" y="100"/>
                  </a:cubicBezTo>
                  <a:cubicBezTo>
                    <a:pt x="21" y="102"/>
                    <a:pt x="21" y="102"/>
                    <a:pt x="21" y="102"/>
                  </a:cubicBezTo>
                  <a:cubicBezTo>
                    <a:pt x="22" y="103"/>
                    <a:pt x="22" y="104"/>
                    <a:pt x="21" y="105"/>
                  </a:cubicBezTo>
                  <a:cubicBezTo>
                    <a:pt x="21" y="105"/>
                    <a:pt x="20" y="105"/>
                    <a:pt x="20" y="105"/>
                  </a:cubicBezTo>
                  <a:close/>
                  <a:moveTo>
                    <a:pt x="158" y="104"/>
                  </a:moveTo>
                  <a:cubicBezTo>
                    <a:pt x="158" y="104"/>
                    <a:pt x="157" y="104"/>
                    <a:pt x="157" y="104"/>
                  </a:cubicBezTo>
                  <a:cubicBezTo>
                    <a:pt x="156" y="103"/>
                    <a:pt x="156" y="102"/>
                    <a:pt x="157" y="101"/>
                  </a:cubicBezTo>
                  <a:cubicBezTo>
                    <a:pt x="158" y="99"/>
                    <a:pt x="158" y="99"/>
                    <a:pt x="158" y="99"/>
                  </a:cubicBezTo>
                  <a:cubicBezTo>
                    <a:pt x="159" y="99"/>
                    <a:pt x="160" y="99"/>
                    <a:pt x="161" y="99"/>
                  </a:cubicBezTo>
                  <a:cubicBezTo>
                    <a:pt x="162" y="100"/>
                    <a:pt x="162" y="101"/>
                    <a:pt x="161" y="102"/>
                  </a:cubicBezTo>
                  <a:cubicBezTo>
                    <a:pt x="160" y="104"/>
                    <a:pt x="160" y="104"/>
                    <a:pt x="160" y="104"/>
                  </a:cubicBezTo>
                  <a:cubicBezTo>
                    <a:pt x="159" y="104"/>
                    <a:pt x="159" y="104"/>
                    <a:pt x="158" y="104"/>
                  </a:cubicBezTo>
                  <a:close/>
                  <a:moveTo>
                    <a:pt x="4" y="90"/>
                  </a:moveTo>
                  <a:cubicBezTo>
                    <a:pt x="3" y="90"/>
                    <a:pt x="3" y="90"/>
                    <a:pt x="3" y="89"/>
                  </a:cubicBezTo>
                  <a:cubicBezTo>
                    <a:pt x="1" y="88"/>
                    <a:pt x="1" y="88"/>
                    <a:pt x="1" y="88"/>
                  </a:cubicBezTo>
                  <a:cubicBezTo>
                    <a:pt x="0" y="87"/>
                    <a:pt x="0" y="86"/>
                    <a:pt x="1" y="85"/>
                  </a:cubicBezTo>
                  <a:cubicBezTo>
                    <a:pt x="2" y="84"/>
                    <a:pt x="3" y="84"/>
                    <a:pt x="4" y="85"/>
                  </a:cubicBezTo>
                  <a:cubicBezTo>
                    <a:pt x="5" y="86"/>
                    <a:pt x="5" y="86"/>
                    <a:pt x="5" y="86"/>
                  </a:cubicBezTo>
                  <a:cubicBezTo>
                    <a:pt x="6" y="87"/>
                    <a:pt x="6" y="88"/>
                    <a:pt x="5" y="89"/>
                  </a:cubicBezTo>
                  <a:cubicBezTo>
                    <a:pt x="5" y="90"/>
                    <a:pt x="4" y="90"/>
                    <a:pt x="4" y="90"/>
                  </a:cubicBezTo>
                  <a:close/>
                  <a:moveTo>
                    <a:pt x="174" y="89"/>
                  </a:moveTo>
                  <a:cubicBezTo>
                    <a:pt x="173" y="89"/>
                    <a:pt x="173" y="88"/>
                    <a:pt x="172" y="88"/>
                  </a:cubicBezTo>
                  <a:cubicBezTo>
                    <a:pt x="171" y="87"/>
                    <a:pt x="171" y="86"/>
                    <a:pt x="172" y="85"/>
                  </a:cubicBezTo>
                  <a:cubicBezTo>
                    <a:pt x="174" y="84"/>
                    <a:pt x="174" y="84"/>
                    <a:pt x="174" y="84"/>
                  </a:cubicBezTo>
                  <a:cubicBezTo>
                    <a:pt x="174" y="83"/>
                    <a:pt x="176" y="83"/>
                    <a:pt x="176" y="84"/>
                  </a:cubicBezTo>
                  <a:cubicBezTo>
                    <a:pt x="177" y="85"/>
                    <a:pt x="177" y="86"/>
                    <a:pt x="176" y="87"/>
                  </a:cubicBezTo>
                  <a:cubicBezTo>
                    <a:pt x="175" y="88"/>
                    <a:pt x="175" y="88"/>
                    <a:pt x="175" y="88"/>
                  </a:cubicBezTo>
                  <a:cubicBezTo>
                    <a:pt x="175" y="88"/>
                    <a:pt x="174" y="89"/>
                    <a:pt x="174" y="89"/>
                  </a:cubicBezTo>
                  <a:close/>
                  <a:moveTo>
                    <a:pt x="172" y="84"/>
                  </a:moveTo>
                  <a:cubicBezTo>
                    <a:pt x="171" y="84"/>
                    <a:pt x="170" y="84"/>
                    <a:pt x="170" y="83"/>
                  </a:cubicBezTo>
                  <a:cubicBezTo>
                    <a:pt x="169" y="82"/>
                    <a:pt x="169" y="82"/>
                    <a:pt x="169" y="82"/>
                  </a:cubicBezTo>
                  <a:cubicBezTo>
                    <a:pt x="168" y="81"/>
                    <a:pt x="168" y="80"/>
                    <a:pt x="169" y="79"/>
                  </a:cubicBezTo>
                  <a:cubicBezTo>
                    <a:pt x="169" y="78"/>
                    <a:pt x="171" y="78"/>
                    <a:pt x="172" y="79"/>
                  </a:cubicBezTo>
                  <a:cubicBezTo>
                    <a:pt x="173" y="80"/>
                    <a:pt x="173" y="80"/>
                    <a:pt x="173" y="80"/>
                  </a:cubicBezTo>
                  <a:cubicBezTo>
                    <a:pt x="174" y="81"/>
                    <a:pt x="174" y="82"/>
                    <a:pt x="173" y="83"/>
                  </a:cubicBezTo>
                  <a:cubicBezTo>
                    <a:pt x="173" y="84"/>
                    <a:pt x="172" y="84"/>
                    <a:pt x="172" y="84"/>
                  </a:cubicBezTo>
                  <a:close/>
                  <a:moveTo>
                    <a:pt x="15" y="74"/>
                  </a:moveTo>
                  <a:cubicBezTo>
                    <a:pt x="14" y="74"/>
                    <a:pt x="14" y="74"/>
                    <a:pt x="13" y="74"/>
                  </a:cubicBezTo>
                  <a:cubicBezTo>
                    <a:pt x="12" y="73"/>
                    <a:pt x="12" y="72"/>
                    <a:pt x="13" y="71"/>
                  </a:cubicBezTo>
                  <a:cubicBezTo>
                    <a:pt x="15" y="69"/>
                    <a:pt x="15" y="69"/>
                    <a:pt x="15" y="69"/>
                  </a:cubicBezTo>
                  <a:cubicBezTo>
                    <a:pt x="15" y="69"/>
                    <a:pt x="17" y="69"/>
                    <a:pt x="17" y="69"/>
                  </a:cubicBezTo>
                  <a:cubicBezTo>
                    <a:pt x="18" y="70"/>
                    <a:pt x="18" y="71"/>
                    <a:pt x="17" y="72"/>
                  </a:cubicBezTo>
                  <a:cubicBezTo>
                    <a:pt x="16" y="74"/>
                    <a:pt x="16" y="74"/>
                    <a:pt x="16" y="74"/>
                  </a:cubicBezTo>
                  <a:cubicBezTo>
                    <a:pt x="16" y="74"/>
                    <a:pt x="15" y="74"/>
                    <a:pt x="15" y="74"/>
                  </a:cubicBezTo>
                  <a:close/>
                  <a:moveTo>
                    <a:pt x="156" y="68"/>
                  </a:moveTo>
                  <a:cubicBezTo>
                    <a:pt x="155" y="68"/>
                    <a:pt x="155" y="68"/>
                    <a:pt x="155" y="68"/>
                  </a:cubicBezTo>
                  <a:cubicBezTo>
                    <a:pt x="153" y="66"/>
                    <a:pt x="153" y="66"/>
                    <a:pt x="153" y="66"/>
                  </a:cubicBezTo>
                  <a:cubicBezTo>
                    <a:pt x="152" y="65"/>
                    <a:pt x="152" y="64"/>
                    <a:pt x="153" y="63"/>
                  </a:cubicBezTo>
                  <a:cubicBezTo>
                    <a:pt x="154" y="63"/>
                    <a:pt x="155" y="63"/>
                    <a:pt x="156" y="63"/>
                  </a:cubicBezTo>
                  <a:cubicBezTo>
                    <a:pt x="157" y="65"/>
                    <a:pt x="157" y="65"/>
                    <a:pt x="157" y="65"/>
                  </a:cubicBezTo>
                  <a:cubicBezTo>
                    <a:pt x="158" y="66"/>
                    <a:pt x="158" y="67"/>
                    <a:pt x="157" y="68"/>
                  </a:cubicBezTo>
                  <a:cubicBezTo>
                    <a:pt x="157" y="68"/>
                    <a:pt x="156" y="68"/>
                    <a:pt x="156" y="68"/>
                  </a:cubicBezTo>
                  <a:close/>
                  <a:moveTo>
                    <a:pt x="30" y="59"/>
                  </a:moveTo>
                  <a:cubicBezTo>
                    <a:pt x="30" y="59"/>
                    <a:pt x="29" y="58"/>
                    <a:pt x="29" y="58"/>
                  </a:cubicBezTo>
                  <a:cubicBezTo>
                    <a:pt x="28" y="57"/>
                    <a:pt x="28" y="56"/>
                    <a:pt x="29" y="55"/>
                  </a:cubicBezTo>
                  <a:cubicBezTo>
                    <a:pt x="30" y="54"/>
                    <a:pt x="30" y="54"/>
                    <a:pt x="30" y="54"/>
                  </a:cubicBezTo>
                  <a:cubicBezTo>
                    <a:pt x="31" y="53"/>
                    <a:pt x="32" y="53"/>
                    <a:pt x="33" y="54"/>
                  </a:cubicBezTo>
                  <a:cubicBezTo>
                    <a:pt x="34" y="55"/>
                    <a:pt x="34" y="56"/>
                    <a:pt x="33" y="57"/>
                  </a:cubicBezTo>
                  <a:cubicBezTo>
                    <a:pt x="32" y="58"/>
                    <a:pt x="32" y="58"/>
                    <a:pt x="32" y="58"/>
                  </a:cubicBezTo>
                  <a:cubicBezTo>
                    <a:pt x="31" y="58"/>
                    <a:pt x="31" y="59"/>
                    <a:pt x="30" y="59"/>
                  </a:cubicBezTo>
                  <a:close/>
                  <a:moveTo>
                    <a:pt x="140" y="53"/>
                  </a:moveTo>
                  <a:cubicBezTo>
                    <a:pt x="140" y="53"/>
                    <a:pt x="139" y="52"/>
                    <a:pt x="139" y="52"/>
                  </a:cubicBezTo>
                  <a:cubicBezTo>
                    <a:pt x="138" y="51"/>
                    <a:pt x="138" y="51"/>
                    <a:pt x="138" y="51"/>
                  </a:cubicBezTo>
                  <a:cubicBezTo>
                    <a:pt x="137" y="50"/>
                    <a:pt x="137" y="49"/>
                    <a:pt x="138" y="48"/>
                  </a:cubicBezTo>
                  <a:cubicBezTo>
                    <a:pt x="138" y="47"/>
                    <a:pt x="140" y="47"/>
                    <a:pt x="140" y="48"/>
                  </a:cubicBezTo>
                  <a:cubicBezTo>
                    <a:pt x="142" y="49"/>
                    <a:pt x="142" y="49"/>
                    <a:pt x="142" y="49"/>
                  </a:cubicBezTo>
                  <a:cubicBezTo>
                    <a:pt x="143" y="50"/>
                    <a:pt x="143" y="51"/>
                    <a:pt x="142" y="52"/>
                  </a:cubicBezTo>
                  <a:cubicBezTo>
                    <a:pt x="141" y="52"/>
                    <a:pt x="141" y="53"/>
                    <a:pt x="140" y="53"/>
                  </a:cubicBezTo>
                  <a:close/>
                  <a:moveTo>
                    <a:pt x="46" y="43"/>
                  </a:moveTo>
                  <a:cubicBezTo>
                    <a:pt x="45" y="43"/>
                    <a:pt x="45" y="43"/>
                    <a:pt x="44" y="42"/>
                  </a:cubicBezTo>
                  <a:cubicBezTo>
                    <a:pt x="43" y="42"/>
                    <a:pt x="43" y="40"/>
                    <a:pt x="44" y="40"/>
                  </a:cubicBezTo>
                  <a:cubicBezTo>
                    <a:pt x="46" y="38"/>
                    <a:pt x="46" y="38"/>
                    <a:pt x="46" y="38"/>
                  </a:cubicBezTo>
                  <a:cubicBezTo>
                    <a:pt x="46" y="37"/>
                    <a:pt x="48" y="37"/>
                    <a:pt x="48" y="38"/>
                  </a:cubicBezTo>
                  <a:cubicBezTo>
                    <a:pt x="49" y="39"/>
                    <a:pt x="49" y="40"/>
                    <a:pt x="48" y="41"/>
                  </a:cubicBezTo>
                  <a:cubicBezTo>
                    <a:pt x="47" y="42"/>
                    <a:pt x="47" y="42"/>
                    <a:pt x="47" y="42"/>
                  </a:cubicBezTo>
                  <a:cubicBezTo>
                    <a:pt x="47" y="43"/>
                    <a:pt x="46" y="43"/>
                    <a:pt x="46" y="43"/>
                  </a:cubicBezTo>
                  <a:close/>
                  <a:moveTo>
                    <a:pt x="125" y="37"/>
                  </a:moveTo>
                  <a:cubicBezTo>
                    <a:pt x="124" y="37"/>
                    <a:pt x="124" y="37"/>
                    <a:pt x="123" y="36"/>
                  </a:cubicBezTo>
                  <a:cubicBezTo>
                    <a:pt x="122" y="35"/>
                    <a:pt x="122" y="35"/>
                    <a:pt x="122" y="35"/>
                  </a:cubicBezTo>
                  <a:cubicBezTo>
                    <a:pt x="121" y="34"/>
                    <a:pt x="121" y="33"/>
                    <a:pt x="122" y="32"/>
                  </a:cubicBezTo>
                  <a:cubicBezTo>
                    <a:pt x="123" y="31"/>
                    <a:pt x="124" y="31"/>
                    <a:pt x="125" y="32"/>
                  </a:cubicBezTo>
                  <a:cubicBezTo>
                    <a:pt x="126" y="34"/>
                    <a:pt x="126" y="34"/>
                    <a:pt x="126" y="34"/>
                  </a:cubicBezTo>
                  <a:cubicBezTo>
                    <a:pt x="127" y="34"/>
                    <a:pt x="127" y="36"/>
                    <a:pt x="126" y="36"/>
                  </a:cubicBezTo>
                  <a:cubicBezTo>
                    <a:pt x="126" y="37"/>
                    <a:pt x="125" y="37"/>
                    <a:pt x="125" y="37"/>
                  </a:cubicBezTo>
                  <a:close/>
                  <a:moveTo>
                    <a:pt x="61" y="28"/>
                  </a:moveTo>
                  <a:cubicBezTo>
                    <a:pt x="61" y="28"/>
                    <a:pt x="60" y="27"/>
                    <a:pt x="60" y="27"/>
                  </a:cubicBezTo>
                  <a:cubicBezTo>
                    <a:pt x="59" y="26"/>
                    <a:pt x="59" y="25"/>
                    <a:pt x="60" y="24"/>
                  </a:cubicBezTo>
                  <a:cubicBezTo>
                    <a:pt x="61" y="23"/>
                    <a:pt x="61" y="23"/>
                    <a:pt x="61" y="23"/>
                  </a:cubicBezTo>
                  <a:cubicBezTo>
                    <a:pt x="62" y="22"/>
                    <a:pt x="63" y="22"/>
                    <a:pt x="64" y="23"/>
                  </a:cubicBezTo>
                  <a:cubicBezTo>
                    <a:pt x="65" y="23"/>
                    <a:pt x="65" y="25"/>
                    <a:pt x="64" y="26"/>
                  </a:cubicBezTo>
                  <a:cubicBezTo>
                    <a:pt x="63" y="27"/>
                    <a:pt x="63" y="27"/>
                    <a:pt x="63" y="27"/>
                  </a:cubicBezTo>
                  <a:cubicBezTo>
                    <a:pt x="62" y="27"/>
                    <a:pt x="62" y="28"/>
                    <a:pt x="61" y="28"/>
                  </a:cubicBezTo>
                  <a:close/>
                  <a:moveTo>
                    <a:pt x="109" y="21"/>
                  </a:moveTo>
                  <a:cubicBezTo>
                    <a:pt x="109" y="21"/>
                    <a:pt x="108" y="21"/>
                    <a:pt x="108" y="21"/>
                  </a:cubicBezTo>
                  <a:cubicBezTo>
                    <a:pt x="106" y="19"/>
                    <a:pt x="106" y="19"/>
                    <a:pt x="106" y="19"/>
                  </a:cubicBezTo>
                  <a:cubicBezTo>
                    <a:pt x="106" y="19"/>
                    <a:pt x="106" y="17"/>
                    <a:pt x="106" y="17"/>
                  </a:cubicBezTo>
                  <a:cubicBezTo>
                    <a:pt x="107" y="16"/>
                    <a:pt x="109" y="16"/>
                    <a:pt x="109" y="17"/>
                  </a:cubicBezTo>
                  <a:cubicBezTo>
                    <a:pt x="111" y="18"/>
                    <a:pt x="111" y="18"/>
                    <a:pt x="111" y="18"/>
                  </a:cubicBezTo>
                  <a:cubicBezTo>
                    <a:pt x="111" y="19"/>
                    <a:pt x="111" y="20"/>
                    <a:pt x="111" y="21"/>
                  </a:cubicBezTo>
                  <a:cubicBezTo>
                    <a:pt x="110" y="21"/>
                    <a:pt x="110" y="21"/>
                    <a:pt x="109" y="21"/>
                  </a:cubicBezTo>
                  <a:close/>
                  <a:moveTo>
                    <a:pt x="77" y="12"/>
                  </a:moveTo>
                  <a:cubicBezTo>
                    <a:pt x="76" y="12"/>
                    <a:pt x="76" y="12"/>
                    <a:pt x="75" y="11"/>
                  </a:cubicBezTo>
                  <a:cubicBezTo>
                    <a:pt x="75" y="11"/>
                    <a:pt x="75" y="9"/>
                    <a:pt x="75" y="9"/>
                  </a:cubicBezTo>
                  <a:cubicBezTo>
                    <a:pt x="77" y="7"/>
                    <a:pt x="77" y="7"/>
                    <a:pt x="77" y="7"/>
                  </a:cubicBezTo>
                  <a:cubicBezTo>
                    <a:pt x="78" y="6"/>
                    <a:pt x="79" y="6"/>
                    <a:pt x="80" y="7"/>
                  </a:cubicBezTo>
                  <a:cubicBezTo>
                    <a:pt x="80" y="8"/>
                    <a:pt x="80" y="9"/>
                    <a:pt x="80" y="10"/>
                  </a:cubicBezTo>
                  <a:cubicBezTo>
                    <a:pt x="78" y="11"/>
                    <a:pt x="78" y="11"/>
                    <a:pt x="78" y="11"/>
                  </a:cubicBezTo>
                  <a:cubicBezTo>
                    <a:pt x="78" y="12"/>
                    <a:pt x="77" y="12"/>
                    <a:pt x="77" y="12"/>
                  </a:cubicBezTo>
                  <a:close/>
                  <a:moveTo>
                    <a:pt x="94" y="6"/>
                  </a:moveTo>
                  <a:cubicBezTo>
                    <a:pt x="93" y="6"/>
                    <a:pt x="93" y="6"/>
                    <a:pt x="92" y="5"/>
                  </a:cubicBezTo>
                  <a:cubicBezTo>
                    <a:pt x="91" y="4"/>
                    <a:pt x="91" y="4"/>
                    <a:pt x="91" y="4"/>
                  </a:cubicBezTo>
                  <a:cubicBezTo>
                    <a:pt x="90" y="3"/>
                    <a:pt x="90" y="2"/>
                    <a:pt x="91" y="1"/>
                  </a:cubicBezTo>
                  <a:cubicBezTo>
                    <a:pt x="92" y="0"/>
                    <a:pt x="93" y="0"/>
                    <a:pt x="94" y="1"/>
                  </a:cubicBezTo>
                  <a:cubicBezTo>
                    <a:pt x="95" y="3"/>
                    <a:pt x="95" y="3"/>
                    <a:pt x="95" y="3"/>
                  </a:cubicBezTo>
                  <a:cubicBezTo>
                    <a:pt x="96" y="3"/>
                    <a:pt x="96" y="5"/>
                    <a:pt x="95" y="5"/>
                  </a:cubicBezTo>
                  <a:cubicBezTo>
                    <a:pt x="95" y="6"/>
                    <a:pt x="94" y="6"/>
                    <a:pt x="94"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6"/>
        <p:cNvGrpSpPr/>
        <p:nvPr/>
      </p:nvGrpSpPr>
      <p:grpSpPr>
        <a:xfrm>
          <a:off x="0" y="0"/>
          <a:ext cx="0" cy="0"/>
          <a:chOff x="0" y="0"/>
          <a:chExt cx="0" cy="0"/>
        </a:xfrm>
      </p:grpSpPr>
      <p:grpSp>
        <p:nvGrpSpPr>
          <p:cNvPr id="287" name="Google Shape;287;p22"/>
          <p:cNvGrpSpPr/>
          <p:nvPr/>
        </p:nvGrpSpPr>
        <p:grpSpPr>
          <a:xfrm flipH="1">
            <a:off x="6497700" y="150"/>
            <a:ext cx="2646300" cy="5143500"/>
            <a:chOff x="0" y="150"/>
            <a:chExt cx="2646300" cy="5143500"/>
          </a:xfrm>
        </p:grpSpPr>
        <p:sp>
          <p:nvSpPr>
            <p:cNvPr id="288" name="Google Shape;288;p22"/>
            <p:cNvSpPr/>
            <p:nvPr/>
          </p:nvSpPr>
          <p:spPr>
            <a:xfrm>
              <a:off x="0" y="150"/>
              <a:ext cx="2646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9" name="Google Shape;289;p22"/>
            <p:cNvSpPr/>
            <p:nvPr/>
          </p:nvSpPr>
          <p:spPr>
            <a:xfrm>
              <a:off x="208950" y="216575"/>
              <a:ext cx="2228400" cy="4710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290" name="Google Shape;290;p22"/>
          <p:cNvGrpSpPr/>
          <p:nvPr/>
        </p:nvGrpSpPr>
        <p:grpSpPr>
          <a:xfrm>
            <a:off x="-887703" y="-507450"/>
            <a:ext cx="2171700" cy="5769807"/>
            <a:chOff x="-887703" y="-507450"/>
            <a:chExt cx="2171700" cy="5769807"/>
          </a:xfrm>
        </p:grpSpPr>
        <p:grpSp>
          <p:nvGrpSpPr>
            <p:cNvPr id="291" name="Google Shape;291;p22"/>
            <p:cNvGrpSpPr/>
            <p:nvPr/>
          </p:nvGrpSpPr>
          <p:grpSpPr>
            <a:xfrm>
              <a:off x="-887703" y="-507450"/>
              <a:ext cx="2171700" cy="2093913"/>
              <a:chOff x="6452222" y="4033976"/>
              <a:chExt cx="2171700" cy="2093913"/>
            </a:xfrm>
          </p:grpSpPr>
          <p:sp>
            <p:nvSpPr>
              <p:cNvPr id="292" name="Google Shape;292;p22"/>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2"/>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22"/>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2"/>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2"/>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22"/>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2"/>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2"/>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2"/>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 name="Google Shape;301;p22"/>
            <p:cNvGrpSpPr/>
            <p:nvPr/>
          </p:nvGrpSpPr>
          <p:grpSpPr>
            <a:xfrm>
              <a:off x="-244447" y="3945629"/>
              <a:ext cx="1032022" cy="1316729"/>
              <a:chOff x="3636526" y="1674622"/>
              <a:chExt cx="1405450" cy="1793175"/>
            </a:xfrm>
          </p:grpSpPr>
          <p:sp>
            <p:nvSpPr>
              <p:cNvPr id="302" name="Google Shape;302;p22"/>
              <p:cNvSpPr/>
              <p:nvPr/>
            </p:nvSpPr>
            <p:spPr>
              <a:xfrm>
                <a:off x="3636526" y="1674622"/>
                <a:ext cx="1405450" cy="1405454"/>
              </a:xfrm>
              <a:custGeom>
                <a:avLst/>
                <a:gdLst/>
                <a:ahLst/>
                <a:cxnLst/>
                <a:rect l="l" t="t" r="r" b="b"/>
                <a:pathLst>
                  <a:path w="596" h="596" extrusionOk="0">
                    <a:moveTo>
                      <a:pt x="299" y="596"/>
                    </a:moveTo>
                    <a:lnTo>
                      <a:pt x="0" y="299"/>
                    </a:lnTo>
                    <a:lnTo>
                      <a:pt x="299" y="0"/>
                    </a:lnTo>
                    <a:lnTo>
                      <a:pt x="596" y="299"/>
                    </a:lnTo>
                    <a:lnTo>
                      <a:pt x="299" y="596"/>
                    </a:lnTo>
                    <a:close/>
                    <a:moveTo>
                      <a:pt x="14" y="299"/>
                    </a:moveTo>
                    <a:lnTo>
                      <a:pt x="299" y="585"/>
                    </a:lnTo>
                    <a:lnTo>
                      <a:pt x="582" y="299"/>
                    </a:lnTo>
                    <a:lnTo>
                      <a:pt x="299" y="14"/>
                    </a:lnTo>
                    <a:lnTo>
                      <a:pt x="14" y="299"/>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2"/>
              <p:cNvSpPr/>
              <p:nvPr/>
            </p:nvSpPr>
            <p:spPr>
              <a:xfrm>
                <a:off x="3692175" y="2526897"/>
                <a:ext cx="992776" cy="940900"/>
              </a:xfrm>
              <a:custGeom>
                <a:avLst/>
                <a:gdLst/>
                <a:ahLst/>
                <a:cxnLst/>
                <a:rect l="l" t="t" r="r" b="b"/>
                <a:pathLst>
                  <a:path w="177" h="168" extrusionOk="0">
                    <a:moveTo>
                      <a:pt x="82" y="168"/>
                    </a:moveTo>
                    <a:cubicBezTo>
                      <a:pt x="81" y="168"/>
                      <a:pt x="81" y="167"/>
                      <a:pt x="80" y="167"/>
                    </a:cubicBezTo>
                    <a:cubicBezTo>
                      <a:pt x="79" y="166"/>
                      <a:pt x="79" y="166"/>
                      <a:pt x="79" y="166"/>
                    </a:cubicBezTo>
                    <a:cubicBezTo>
                      <a:pt x="78" y="165"/>
                      <a:pt x="78" y="163"/>
                      <a:pt x="79" y="163"/>
                    </a:cubicBezTo>
                    <a:cubicBezTo>
                      <a:pt x="80" y="162"/>
                      <a:pt x="81" y="162"/>
                      <a:pt x="82" y="163"/>
                    </a:cubicBezTo>
                    <a:cubicBezTo>
                      <a:pt x="83" y="164"/>
                      <a:pt x="83" y="164"/>
                      <a:pt x="83" y="164"/>
                    </a:cubicBezTo>
                    <a:cubicBezTo>
                      <a:pt x="84" y="165"/>
                      <a:pt x="84" y="166"/>
                      <a:pt x="83" y="167"/>
                    </a:cubicBezTo>
                    <a:cubicBezTo>
                      <a:pt x="83" y="167"/>
                      <a:pt x="82" y="168"/>
                      <a:pt x="82" y="168"/>
                    </a:cubicBezTo>
                    <a:close/>
                    <a:moveTo>
                      <a:pt x="96" y="166"/>
                    </a:moveTo>
                    <a:cubicBezTo>
                      <a:pt x="95" y="166"/>
                      <a:pt x="95" y="166"/>
                      <a:pt x="94" y="166"/>
                    </a:cubicBezTo>
                    <a:cubicBezTo>
                      <a:pt x="94" y="165"/>
                      <a:pt x="94" y="164"/>
                      <a:pt x="94" y="163"/>
                    </a:cubicBezTo>
                    <a:cubicBezTo>
                      <a:pt x="96" y="162"/>
                      <a:pt x="96" y="162"/>
                      <a:pt x="96" y="162"/>
                    </a:cubicBezTo>
                    <a:cubicBezTo>
                      <a:pt x="97" y="161"/>
                      <a:pt x="98" y="161"/>
                      <a:pt x="99" y="162"/>
                    </a:cubicBezTo>
                    <a:cubicBezTo>
                      <a:pt x="99" y="162"/>
                      <a:pt x="99" y="164"/>
                      <a:pt x="99" y="164"/>
                    </a:cubicBezTo>
                    <a:cubicBezTo>
                      <a:pt x="97" y="166"/>
                      <a:pt x="97" y="166"/>
                      <a:pt x="97" y="166"/>
                    </a:cubicBezTo>
                    <a:cubicBezTo>
                      <a:pt x="97" y="166"/>
                      <a:pt x="96" y="166"/>
                      <a:pt x="96" y="166"/>
                    </a:cubicBezTo>
                    <a:close/>
                    <a:moveTo>
                      <a:pt x="66" y="152"/>
                    </a:moveTo>
                    <a:cubicBezTo>
                      <a:pt x="66" y="152"/>
                      <a:pt x="65" y="152"/>
                      <a:pt x="65" y="151"/>
                    </a:cubicBezTo>
                    <a:cubicBezTo>
                      <a:pt x="63" y="150"/>
                      <a:pt x="63" y="150"/>
                      <a:pt x="63" y="150"/>
                    </a:cubicBezTo>
                    <a:cubicBezTo>
                      <a:pt x="63" y="149"/>
                      <a:pt x="63" y="148"/>
                      <a:pt x="63" y="147"/>
                    </a:cubicBezTo>
                    <a:cubicBezTo>
                      <a:pt x="64" y="146"/>
                      <a:pt x="65" y="146"/>
                      <a:pt x="66" y="147"/>
                    </a:cubicBezTo>
                    <a:cubicBezTo>
                      <a:pt x="68" y="149"/>
                      <a:pt x="68" y="149"/>
                      <a:pt x="68" y="149"/>
                    </a:cubicBezTo>
                    <a:cubicBezTo>
                      <a:pt x="68" y="149"/>
                      <a:pt x="68" y="151"/>
                      <a:pt x="68" y="151"/>
                    </a:cubicBezTo>
                    <a:cubicBezTo>
                      <a:pt x="67" y="152"/>
                      <a:pt x="67" y="152"/>
                      <a:pt x="66" y="152"/>
                    </a:cubicBezTo>
                    <a:close/>
                    <a:moveTo>
                      <a:pt x="111" y="151"/>
                    </a:moveTo>
                    <a:cubicBezTo>
                      <a:pt x="111" y="151"/>
                      <a:pt x="110" y="151"/>
                      <a:pt x="110" y="150"/>
                    </a:cubicBezTo>
                    <a:cubicBezTo>
                      <a:pt x="109" y="150"/>
                      <a:pt x="109" y="148"/>
                      <a:pt x="110" y="147"/>
                    </a:cubicBezTo>
                    <a:cubicBezTo>
                      <a:pt x="111" y="146"/>
                      <a:pt x="111" y="146"/>
                      <a:pt x="111" y="146"/>
                    </a:cubicBezTo>
                    <a:cubicBezTo>
                      <a:pt x="112" y="145"/>
                      <a:pt x="113" y="145"/>
                      <a:pt x="114" y="146"/>
                    </a:cubicBezTo>
                    <a:cubicBezTo>
                      <a:pt x="115" y="147"/>
                      <a:pt x="115" y="148"/>
                      <a:pt x="114" y="149"/>
                    </a:cubicBezTo>
                    <a:cubicBezTo>
                      <a:pt x="113" y="150"/>
                      <a:pt x="113" y="150"/>
                      <a:pt x="113" y="150"/>
                    </a:cubicBezTo>
                    <a:cubicBezTo>
                      <a:pt x="112" y="151"/>
                      <a:pt x="112" y="151"/>
                      <a:pt x="111" y="151"/>
                    </a:cubicBezTo>
                    <a:close/>
                    <a:moveTo>
                      <a:pt x="51" y="136"/>
                    </a:moveTo>
                    <a:cubicBezTo>
                      <a:pt x="50" y="136"/>
                      <a:pt x="50" y="136"/>
                      <a:pt x="49" y="136"/>
                    </a:cubicBezTo>
                    <a:cubicBezTo>
                      <a:pt x="48" y="134"/>
                      <a:pt x="48" y="134"/>
                      <a:pt x="48" y="134"/>
                    </a:cubicBezTo>
                    <a:cubicBezTo>
                      <a:pt x="47" y="134"/>
                      <a:pt x="47" y="132"/>
                      <a:pt x="48" y="132"/>
                    </a:cubicBezTo>
                    <a:cubicBezTo>
                      <a:pt x="49" y="131"/>
                      <a:pt x="50" y="131"/>
                      <a:pt x="51" y="132"/>
                    </a:cubicBezTo>
                    <a:cubicBezTo>
                      <a:pt x="52" y="133"/>
                      <a:pt x="52" y="133"/>
                      <a:pt x="52" y="133"/>
                    </a:cubicBezTo>
                    <a:cubicBezTo>
                      <a:pt x="53" y="134"/>
                      <a:pt x="53" y="135"/>
                      <a:pt x="52" y="136"/>
                    </a:cubicBezTo>
                    <a:cubicBezTo>
                      <a:pt x="52" y="136"/>
                      <a:pt x="51" y="136"/>
                      <a:pt x="51" y="136"/>
                    </a:cubicBezTo>
                    <a:close/>
                    <a:moveTo>
                      <a:pt x="127" y="135"/>
                    </a:moveTo>
                    <a:cubicBezTo>
                      <a:pt x="126" y="135"/>
                      <a:pt x="126" y="135"/>
                      <a:pt x="126" y="135"/>
                    </a:cubicBezTo>
                    <a:cubicBezTo>
                      <a:pt x="125" y="134"/>
                      <a:pt x="125" y="133"/>
                      <a:pt x="126" y="132"/>
                    </a:cubicBezTo>
                    <a:cubicBezTo>
                      <a:pt x="127" y="131"/>
                      <a:pt x="127" y="131"/>
                      <a:pt x="127" y="131"/>
                    </a:cubicBezTo>
                    <a:cubicBezTo>
                      <a:pt x="128" y="130"/>
                      <a:pt x="129" y="130"/>
                      <a:pt x="130" y="131"/>
                    </a:cubicBezTo>
                    <a:cubicBezTo>
                      <a:pt x="131" y="131"/>
                      <a:pt x="131" y="133"/>
                      <a:pt x="130" y="133"/>
                    </a:cubicBezTo>
                    <a:cubicBezTo>
                      <a:pt x="128" y="135"/>
                      <a:pt x="128" y="135"/>
                      <a:pt x="128" y="135"/>
                    </a:cubicBezTo>
                    <a:cubicBezTo>
                      <a:pt x="128" y="135"/>
                      <a:pt x="128" y="135"/>
                      <a:pt x="127" y="135"/>
                    </a:cubicBezTo>
                    <a:close/>
                    <a:moveTo>
                      <a:pt x="35" y="121"/>
                    </a:moveTo>
                    <a:cubicBezTo>
                      <a:pt x="35" y="121"/>
                      <a:pt x="34" y="121"/>
                      <a:pt x="34" y="120"/>
                    </a:cubicBezTo>
                    <a:cubicBezTo>
                      <a:pt x="32" y="119"/>
                      <a:pt x="32" y="119"/>
                      <a:pt x="32" y="119"/>
                    </a:cubicBezTo>
                    <a:cubicBezTo>
                      <a:pt x="31" y="118"/>
                      <a:pt x="31" y="117"/>
                      <a:pt x="32" y="116"/>
                    </a:cubicBezTo>
                    <a:cubicBezTo>
                      <a:pt x="33" y="115"/>
                      <a:pt x="34" y="115"/>
                      <a:pt x="35" y="116"/>
                    </a:cubicBezTo>
                    <a:cubicBezTo>
                      <a:pt x="36" y="117"/>
                      <a:pt x="36" y="117"/>
                      <a:pt x="36" y="117"/>
                    </a:cubicBezTo>
                    <a:cubicBezTo>
                      <a:pt x="37" y="118"/>
                      <a:pt x="37" y="119"/>
                      <a:pt x="36" y="120"/>
                    </a:cubicBezTo>
                    <a:cubicBezTo>
                      <a:pt x="36" y="121"/>
                      <a:pt x="36" y="121"/>
                      <a:pt x="35" y="121"/>
                    </a:cubicBezTo>
                    <a:close/>
                    <a:moveTo>
                      <a:pt x="143" y="120"/>
                    </a:moveTo>
                    <a:cubicBezTo>
                      <a:pt x="142" y="120"/>
                      <a:pt x="142" y="120"/>
                      <a:pt x="141" y="119"/>
                    </a:cubicBezTo>
                    <a:cubicBezTo>
                      <a:pt x="140" y="118"/>
                      <a:pt x="140" y="117"/>
                      <a:pt x="141" y="116"/>
                    </a:cubicBezTo>
                    <a:cubicBezTo>
                      <a:pt x="143" y="115"/>
                      <a:pt x="143" y="115"/>
                      <a:pt x="143" y="115"/>
                    </a:cubicBezTo>
                    <a:cubicBezTo>
                      <a:pt x="143" y="114"/>
                      <a:pt x="145" y="114"/>
                      <a:pt x="145" y="115"/>
                    </a:cubicBezTo>
                    <a:cubicBezTo>
                      <a:pt x="146" y="116"/>
                      <a:pt x="146" y="117"/>
                      <a:pt x="145" y="118"/>
                    </a:cubicBezTo>
                    <a:cubicBezTo>
                      <a:pt x="144" y="119"/>
                      <a:pt x="144" y="119"/>
                      <a:pt x="144" y="119"/>
                    </a:cubicBezTo>
                    <a:cubicBezTo>
                      <a:pt x="144" y="120"/>
                      <a:pt x="143" y="120"/>
                      <a:pt x="143" y="120"/>
                    </a:cubicBezTo>
                    <a:close/>
                    <a:moveTo>
                      <a:pt x="20" y="105"/>
                    </a:moveTo>
                    <a:cubicBezTo>
                      <a:pt x="19" y="105"/>
                      <a:pt x="18" y="105"/>
                      <a:pt x="18" y="105"/>
                    </a:cubicBezTo>
                    <a:cubicBezTo>
                      <a:pt x="17" y="103"/>
                      <a:pt x="17" y="103"/>
                      <a:pt x="17" y="103"/>
                    </a:cubicBezTo>
                    <a:cubicBezTo>
                      <a:pt x="16" y="103"/>
                      <a:pt x="16" y="101"/>
                      <a:pt x="17" y="100"/>
                    </a:cubicBezTo>
                    <a:cubicBezTo>
                      <a:pt x="17" y="100"/>
                      <a:pt x="19" y="100"/>
                      <a:pt x="20" y="100"/>
                    </a:cubicBezTo>
                    <a:cubicBezTo>
                      <a:pt x="21" y="102"/>
                      <a:pt x="21" y="102"/>
                      <a:pt x="21" y="102"/>
                    </a:cubicBezTo>
                    <a:cubicBezTo>
                      <a:pt x="22" y="103"/>
                      <a:pt x="22" y="104"/>
                      <a:pt x="21" y="105"/>
                    </a:cubicBezTo>
                    <a:cubicBezTo>
                      <a:pt x="21" y="105"/>
                      <a:pt x="20" y="105"/>
                      <a:pt x="20" y="105"/>
                    </a:cubicBezTo>
                    <a:close/>
                    <a:moveTo>
                      <a:pt x="158" y="104"/>
                    </a:moveTo>
                    <a:cubicBezTo>
                      <a:pt x="158" y="104"/>
                      <a:pt x="157" y="104"/>
                      <a:pt x="157" y="104"/>
                    </a:cubicBezTo>
                    <a:cubicBezTo>
                      <a:pt x="156" y="103"/>
                      <a:pt x="156" y="102"/>
                      <a:pt x="157" y="101"/>
                    </a:cubicBezTo>
                    <a:cubicBezTo>
                      <a:pt x="158" y="99"/>
                      <a:pt x="158" y="99"/>
                      <a:pt x="158" y="99"/>
                    </a:cubicBezTo>
                    <a:cubicBezTo>
                      <a:pt x="159" y="99"/>
                      <a:pt x="160" y="99"/>
                      <a:pt x="161" y="99"/>
                    </a:cubicBezTo>
                    <a:cubicBezTo>
                      <a:pt x="162" y="100"/>
                      <a:pt x="162" y="101"/>
                      <a:pt x="161" y="102"/>
                    </a:cubicBezTo>
                    <a:cubicBezTo>
                      <a:pt x="160" y="104"/>
                      <a:pt x="160" y="104"/>
                      <a:pt x="160" y="104"/>
                    </a:cubicBezTo>
                    <a:cubicBezTo>
                      <a:pt x="159" y="104"/>
                      <a:pt x="159" y="104"/>
                      <a:pt x="158" y="104"/>
                    </a:cubicBezTo>
                    <a:close/>
                    <a:moveTo>
                      <a:pt x="4" y="90"/>
                    </a:moveTo>
                    <a:cubicBezTo>
                      <a:pt x="3" y="90"/>
                      <a:pt x="3" y="90"/>
                      <a:pt x="3" y="89"/>
                    </a:cubicBezTo>
                    <a:cubicBezTo>
                      <a:pt x="1" y="88"/>
                      <a:pt x="1" y="88"/>
                      <a:pt x="1" y="88"/>
                    </a:cubicBezTo>
                    <a:cubicBezTo>
                      <a:pt x="0" y="87"/>
                      <a:pt x="0" y="86"/>
                      <a:pt x="1" y="85"/>
                    </a:cubicBezTo>
                    <a:cubicBezTo>
                      <a:pt x="2" y="84"/>
                      <a:pt x="3" y="84"/>
                      <a:pt x="4" y="85"/>
                    </a:cubicBezTo>
                    <a:cubicBezTo>
                      <a:pt x="5" y="86"/>
                      <a:pt x="5" y="86"/>
                      <a:pt x="5" y="86"/>
                    </a:cubicBezTo>
                    <a:cubicBezTo>
                      <a:pt x="6" y="87"/>
                      <a:pt x="6" y="88"/>
                      <a:pt x="5" y="89"/>
                    </a:cubicBezTo>
                    <a:cubicBezTo>
                      <a:pt x="5" y="90"/>
                      <a:pt x="4" y="90"/>
                      <a:pt x="4" y="90"/>
                    </a:cubicBezTo>
                    <a:close/>
                    <a:moveTo>
                      <a:pt x="174" y="89"/>
                    </a:moveTo>
                    <a:cubicBezTo>
                      <a:pt x="173" y="89"/>
                      <a:pt x="173" y="88"/>
                      <a:pt x="172" y="88"/>
                    </a:cubicBezTo>
                    <a:cubicBezTo>
                      <a:pt x="171" y="87"/>
                      <a:pt x="171" y="86"/>
                      <a:pt x="172" y="85"/>
                    </a:cubicBezTo>
                    <a:cubicBezTo>
                      <a:pt x="174" y="84"/>
                      <a:pt x="174" y="84"/>
                      <a:pt x="174" y="84"/>
                    </a:cubicBezTo>
                    <a:cubicBezTo>
                      <a:pt x="174" y="83"/>
                      <a:pt x="176" y="83"/>
                      <a:pt x="176" y="84"/>
                    </a:cubicBezTo>
                    <a:cubicBezTo>
                      <a:pt x="177" y="85"/>
                      <a:pt x="177" y="86"/>
                      <a:pt x="176" y="87"/>
                    </a:cubicBezTo>
                    <a:cubicBezTo>
                      <a:pt x="175" y="88"/>
                      <a:pt x="175" y="88"/>
                      <a:pt x="175" y="88"/>
                    </a:cubicBezTo>
                    <a:cubicBezTo>
                      <a:pt x="175" y="88"/>
                      <a:pt x="174" y="89"/>
                      <a:pt x="174" y="89"/>
                    </a:cubicBezTo>
                    <a:close/>
                    <a:moveTo>
                      <a:pt x="172" y="84"/>
                    </a:moveTo>
                    <a:cubicBezTo>
                      <a:pt x="171" y="84"/>
                      <a:pt x="170" y="84"/>
                      <a:pt x="170" y="83"/>
                    </a:cubicBezTo>
                    <a:cubicBezTo>
                      <a:pt x="169" y="82"/>
                      <a:pt x="169" y="82"/>
                      <a:pt x="169" y="82"/>
                    </a:cubicBezTo>
                    <a:cubicBezTo>
                      <a:pt x="168" y="81"/>
                      <a:pt x="168" y="80"/>
                      <a:pt x="169" y="79"/>
                    </a:cubicBezTo>
                    <a:cubicBezTo>
                      <a:pt x="169" y="78"/>
                      <a:pt x="171" y="78"/>
                      <a:pt x="172" y="79"/>
                    </a:cubicBezTo>
                    <a:cubicBezTo>
                      <a:pt x="173" y="80"/>
                      <a:pt x="173" y="80"/>
                      <a:pt x="173" y="80"/>
                    </a:cubicBezTo>
                    <a:cubicBezTo>
                      <a:pt x="174" y="81"/>
                      <a:pt x="174" y="82"/>
                      <a:pt x="173" y="83"/>
                    </a:cubicBezTo>
                    <a:cubicBezTo>
                      <a:pt x="173" y="84"/>
                      <a:pt x="172" y="84"/>
                      <a:pt x="172" y="84"/>
                    </a:cubicBezTo>
                    <a:close/>
                    <a:moveTo>
                      <a:pt x="15" y="74"/>
                    </a:moveTo>
                    <a:cubicBezTo>
                      <a:pt x="14" y="74"/>
                      <a:pt x="14" y="74"/>
                      <a:pt x="13" y="74"/>
                    </a:cubicBezTo>
                    <a:cubicBezTo>
                      <a:pt x="12" y="73"/>
                      <a:pt x="12" y="72"/>
                      <a:pt x="13" y="71"/>
                    </a:cubicBezTo>
                    <a:cubicBezTo>
                      <a:pt x="15" y="69"/>
                      <a:pt x="15" y="69"/>
                      <a:pt x="15" y="69"/>
                    </a:cubicBezTo>
                    <a:cubicBezTo>
                      <a:pt x="15" y="69"/>
                      <a:pt x="17" y="69"/>
                      <a:pt x="17" y="69"/>
                    </a:cubicBezTo>
                    <a:cubicBezTo>
                      <a:pt x="18" y="70"/>
                      <a:pt x="18" y="71"/>
                      <a:pt x="17" y="72"/>
                    </a:cubicBezTo>
                    <a:cubicBezTo>
                      <a:pt x="16" y="74"/>
                      <a:pt x="16" y="74"/>
                      <a:pt x="16" y="74"/>
                    </a:cubicBezTo>
                    <a:cubicBezTo>
                      <a:pt x="16" y="74"/>
                      <a:pt x="15" y="74"/>
                      <a:pt x="15" y="74"/>
                    </a:cubicBezTo>
                    <a:close/>
                    <a:moveTo>
                      <a:pt x="156" y="68"/>
                    </a:moveTo>
                    <a:cubicBezTo>
                      <a:pt x="155" y="68"/>
                      <a:pt x="155" y="68"/>
                      <a:pt x="155" y="68"/>
                    </a:cubicBezTo>
                    <a:cubicBezTo>
                      <a:pt x="153" y="66"/>
                      <a:pt x="153" y="66"/>
                      <a:pt x="153" y="66"/>
                    </a:cubicBezTo>
                    <a:cubicBezTo>
                      <a:pt x="152" y="65"/>
                      <a:pt x="152" y="64"/>
                      <a:pt x="153" y="63"/>
                    </a:cubicBezTo>
                    <a:cubicBezTo>
                      <a:pt x="154" y="63"/>
                      <a:pt x="155" y="63"/>
                      <a:pt x="156" y="63"/>
                    </a:cubicBezTo>
                    <a:cubicBezTo>
                      <a:pt x="157" y="65"/>
                      <a:pt x="157" y="65"/>
                      <a:pt x="157" y="65"/>
                    </a:cubicBezTo>
                    <a:cubicBezTo>
                      <a:pt x="158" y="66"/>
                      <a:pt x="158" y="67"/>
                      <a:pt x="157" y="68"/>
                    </a:cubicBezTo>
                    <a:cubicBezTo>
                      <a:pt x="157" y="68"/>
                      <a:pt x="156" y="68"/>
                      <a:pt x="156" y="68"/>
                    </a:cubicBezTo>
                    <a:close/>
                    <a:moveTo>
                      <a:pt x="30" y="59"/>
                    </a:moveTo>
                    <a:cubicBezTo>
                      <a:pt x="30" y="59"/>
                      <a:pt x="29" y="58"/>
                      <a:pt x="29" y="58"/>
                    </a:cubicBezTo>
                    <a:cubicBezTo>
                      <a:pt x="28" y="57"/>
                      <a:pt x="28" y="56"/>
                      <a:pt x="29" y="55"/>
                    </a:cubicBezTo>
                    <a:cubicBezTo>
                      <a:pt x="30" y="54"/>
                      <a:pt x="30" y="54"/>
                      <a:pt x="30" y="54"/>
                    </a:cubicBezTo>
                    <a:cubicBezTo>
                      <a:pt x="31" y="53"/>
                      <a:pt x="32" y="53"/>
                      <a:pt x="33" y="54"/>
                    </a:cubicBezTo>
                    <a:cubicBezTo>
                      <a:pt x="34" y="55"/>
                      <a:pt x="34" y="56"/>
                      <a:pt x="33" y="57"/>
                    </a:cubicBezTo>
                    <a:cubicBezTo>
                      <a:pt x="32" y="58"/>
                      <a:pt x="32" y="58"/>
                      <a:pt x="32" y="58"/>
                    </a:cubicBezTo>
                    <a:cubicBezTo>
                      <a:pt x="31" y="58"/>
                      <a:pt x="31" y="59"/>
                      <a:pt x="30" y="59"/>
                    </a:cubicBezTo>
                    <a:close/>
                    <a:moveTo>
                      <a:pt x="140" y="53"/>
                    </a:moveTo>
                    <a:cubicBezTo>
                      <a:pt x="140" y="53"/>
                      <a:pt x="139" y="52"/>
                      <a:pt x="139" y="52"/>
                    </a:cubicBezTo>
                    <a:cubicBezTo>
                      <a:pt x="138" y="51"/>
                      <a:pt x="138" y="51"/>
                      <a:pt x="138" y="51"/>
                    </a:cubicBezTo>
                    <a:cubicBezTo>
                      <a:pt x="137" y="50"/>
                      <a:pt x="137" y="49"/>
                      <a:pt x="138" y="48"/>
                    </a:cubicBezTo>
                    <a:cubicBezTo>
                      <a:pt x="138" y="47"/>
                      <a:pt x="140" y="47"/>
                      <a:pt x="140" y="48"/>
                    </a:cubicBezTo>
                    <a:cubicBezTo>
                      <a:pt x="142" y="49"/>
                      <a:pt x="142" y="49"/>
                      <a:pt x="142" y="49"/>
                    </a:cubicBezTo>
                    <a:cubicBezTo>
                      <a:pt x="143" y="50"/>
                      <a:pt x="143" y="51"/>
                      <a:pt x="142" y="52"/>
                    </a:cubicBezTo>
                    <a:cubicBezTo>
                      <a:pt x="141" y="52"/>
                      <a:pt x="141" y="53"/>
                      <a:pt x="140" y="53"/>
                    </a:cubicBezTo>
                    <a:close/>
                    <a:moveTo>
                      <a:pt x="46" y="43"/>
                    </a:moveTo>
                    <a:cubicBezTo>
                      <a:pt x="45" y="43"/>
                      <a:pt x="45" y="43"/>
                      <a:pt x="44" y="42"/>
                    </a:cubicBezTo>
                    <a:cubicBezTo>
                      <a:pt x="43" y="42"/>
                      <a:pt x="43" y="40"/>
                      <a:pt x="44" y="40"/>
                    </a:cubicBezTo>
                    <a:cubicBezTo>
                      <a:pt x="46" y="38"/>
                      <a:pt x="46" y="38"/>
                      <a:pt x="46" y="38"/>
                    </a:cubicBezTo>
                    <a:cubicBezTo>
                      <a:pt x="46" y="37"/>
                      <a:pt x="48" y="37"/>
                      <a:pt x="48" y="38"/>
                    </a:cubicBezTo>
                    <a:cubicBezTo>
                      <a:pt x="49" y="39"/>
                      <a:pt x="49" y="40"/>
                      <a:pt x="48" y="41"/>
                    </a:cubicBezTo>
                    <a:cubicBezTo>
                      <a:pt x="47" y="42"/>
                      <a:pt x="47" y="42"/>
                      <a:pt x="47" y="42"/>
                    </a:cubicBezTo>
                    <a:cubicBezTo>
                      <a:pt x="47" y="43"/>
                      <a:pt x="46" y="43"/>
                      <a:pt x="46" y="43"/>
                    </a:cubicBezTo>
                    <a:close/>
                    <a:moveTo>
                      <a:pt x="125" y="37"/>
                    </a:moveTo>
                    <a:cubicBezTo>
                      <a:pt x="124" y="37"/>
                      <a:pt x="124" y="37"/>
                      <a:pt x="123" y="36"/>
                    </a:cubicBezTo>
                    <a:cubicBezTo>
                      <a:pt x="122" y="35"/>
                      <a:pt x="122" y="35"/>
                      <a:pt x="122" y="35"/>
                    </a:cubicBezTo>
                    <a:cubicBezTo>
                      <a:pt x="121" y="34"/>
                      <a:pt x="121" y="33"/>
                      <a:pt x="122" y="32"/>
                    </a:cubicBezTo>
                    <a:cubicBezTo>
                      <a:pt x="123" y="31"/>
                      <a:pt x="124" y="31"/>
                      <a:pt x="125" y="32"/>
                    </a:cubicBezTo>
                    <a:cubicBezTo>
                      <a:pt x="126" y="34"/>
                      <a:pt x="126" y="34"/>
                      <a:pt x="126" y="34"/>
                    </a:cubicBezTo>
                    <a:cubicBezTo>
                      <a:pt x="127" y="34"/>
                      <a:pt x="127" y="36"/>
                      <a:pt x="126" y="36"/>
                    </a:cubicBezTo>
                    <a:cubicBezTo>
                      <a:pt x="126" y="37"/>
                      <a:pt x="125" y="37"/>
                      <a:pt x="125" y="37"/>
                    </a:cubicBezTo>
                    <a:close/>
                    <a:moveTo>
                      <a:pt x="61" y="28"/>
                    </a:moveTo>
                    <a:cubicBezTo>
                      <a:pt x="61" y="28"/>
                      <a:pt x="60" y="27"/>
                      <a:pt x="60" y="27"/>
                    </a:cubicBezTo>
                    <a:cubicBezTo>
                      <a:pt x="59" y="26"/>
                      <a:pt x="59" y="25"/>
                      <a:pt x="60" y="24"/>
                    </a:cubicBezTo>
                    <a:cubicBezTo>
                      <a:pt x="61" y="23"/>
                      <a:pt x="61" y="23"/>
                      <a:pt x="61" y="23"/>
                    </a:cubicBezTo>
                    <a:cubicBezTo>
                      <a:pt x="62" y="22"/>
                      <a:pt x="63" y="22"/>
                      <a:pt x="64" y="23"/>
                    </a:cubicBezTo>
                    <a:cubicBezTo>
                      <a:pt x="65" y="23"/>
                      <a:pt x="65" y="25"/>
                      <a:pt x="64" y="26"/>
                    </a:cubicBezTo>
                    <a:cubicBezTo>
                      <a:pt x="63" y="27"/>
                      <a:pt x="63" y="27"/>
                      <a:pt x="63" y="27"/>
                    </a:cubicBezTo>
                    <a:cubicBezTo>
                      <a:pt x="62" y="27"/>
                      <a:pt x="62" y="28"/>
                      <a:pt x="61" y="28"/>
                    </a:cubicBezTo>
                    <a:close/>
                    <a:moveTo>
                      <a:pt x="109" y="21"/>
                    </a:moveTo>
                    <a:cubicBezTo>
                      <a:pt x="109" y="21"/>
                      <a:pt x="108" y="21"/>
                      <a:pt x="108" y="21"/>
                    </a:cubicBezTo>
                    <a:cubicBezTo>
                      <a:pt x="106" y="19"/>
                      <a:pt x="106" y="19"/>
                      <a:pt x="106" y="19"/>
                    </a:cubicBezTo>
                    <a:cubicBezTo>
                      <a:pt x="106" y="19"/>
                      <a:pt x="106" y="17"/>
                      <a:pt x="106" y="17"/>
                    </a:cubicBezTo>
                    <a:cubicBezTo>
                      <a:pt x="107" y="16"/>
                      <a:pt x="109" y="16"/>
                      <a:pt x="109" y="17"/>
                    </a:cubicBezTo>
                    <a:cubicBezTo>
                      <a:pt x="111" y="18"/>
                      <a:pt x="111" y="18"/>
                      <a:pt x="111" y="18"/>
                    </a:cubicBezTo>
                    <a:cubicBezTo>
                      <a:pt x="111" y="19"/>
                      <a:pt x="111" y="20"/>
                      <a:pt x="111" y="21"/>
                    </a:cubicBezTo>
                    <a:cubicBezTo>
                      <a:pt x="110" y="21"/>
                      <a:pt x="110" y="21"/>
                      <a:pt x="109" y="21"/>
                    </a:cubicBezTo>
                    <a:close/>
                    <a:moveTo>
                      <a:pt x="77" y="12"/>
                    </a:moveTo>
                    <a:cubicBezTo>
                      <a:pt x="76" y="12"/>
                      <a:pt x="76" y="12"/>
                      <a:pt x="75" y="11"/>
                    </a:cubicBezTo>
                    <a:cubicBezTo>
                      <a:pt x="75" y="11"/>
                      <a:pt x="75" y="9"/>
                      <a:pt x="75" y="9"/>
                    </a:cubicBezTo>
                    <a:cubicBezTo>
                      <a:pt x="77" y="7"/>
                      <a:pt x="77" y="7"/>
                      <a:pt x="77" y="7"/>
                    </a:cubicBezTo>
                    <a:cubicBezTo>
                      <a:pt x="78" y="6"/>
                      <a:pt x="79" y="6"/>
                      <a:pt x="80" y="7"/>
                    </a:cubicBezTo>
                    <a:cubicBezTo>
                      <a:pt x="80" y="8"/>
                      <a:pt x="80" y="9"/>
                      <a:pt x="80" y="10"/>
                    </a:cubicBezTo>
                    <a:cubicBezTo>
                      <a:pt x="78" y="11"/>
                      <a:pt x="78" y="11"/>
                      <a:pt x="78" y="11"/>
                    </a:cubicBezTo>
                    <a:cubicBezTo>
                      <a:pt x="78" y="12"/>
                      <a:pt x="77" y="12"/>
                      <a:pt x="77" y="12"/>
                    </a:cubicBezTo>
                    <a:close/>
                    <a:moveTo>
                      <a:pt x="94" y="6"/>
                    </a:moveTo>
                    <a:cubicBezTo>
                      <a:pt x="93" y="6"/>
                      <a:pt x="93" y="6"/>
                      <a:pt x="92" y="5"/>
                    </a:cubicBezTo>
                    <a:cubicBezTo>
                      <a:pt x="91" y="4"/>
                      <a:pt x="91" y="4"/>
                      <a:pt x="91" y="4"/>
                    </a:cubicBezTo>
                    <a:cubicBezTo>
                      <a:pt x="90" y="3"/>
                      <a:pt x="90" y="2"/>
                      <a:pt x="91" y="1"/>
                    </a:cubicBezTo>
                    <a:cubicBezTo>
                      <a:pt x="92" y="0"/>
                      <a:pt x="93" y="0"/>
                      <a:pt x="94" y="1"/>
                    </a:cubicBezTo>
                    <a:cubicBezTo>
                      <a:pt x="95" y="3"/>
                      <a:pt x="95" y="3"/>
                      <a:pt x="95" y="3"/>
                    </a:cubicBezTo>
                    <a:cubicBezTo>
                      <a:pt x="96" y="3"/>
                      <a:pt x="96" y="5"/>
                      <a:pt x="95" y="5"/>
                    </a:cubicBezTo>
                    <a:cubicBezTo>
                      <a:pt x="95" y="6"/>
                      <a:pt x="94" y="6"/>
                      <a:pt x="94"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00575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786495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02498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94216593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97171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p:nvPr/>
        </p:nvSpPr>
        <p:spPr>
          <a:xfrm>
            <a:off x="-19975" y="4776525"/>
            <a:ext cx="9183900" cy="46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49" name="Google Shape;49;p6"/>
          <p:cNvGrpSpPr/>
          <p:nvPr/>
        </p:nvGrpSpPr>
        <p:grpSpPr>
          <a:xfrm>
            <a:off x="-275812" y="44128"/>
            <a:ext cx="10043208" cy="990734"/>
            <a:chOff x="-275812" y="44128"/>
            <a:chExt cx="10043208" cy="990734"/>
          </a:xfrm>
        </p:grpSpPr>
        <p:grpSp>
          <p:nvGrpSpPr>
            <p:cNvPr id="50" name="Google Shape;50;p6"/>
            <p:cNvGrpSpPr/>
            <p:nvPr/>
          </p:nvGrpSpPr>
          <p:grpSpPr>
            <a:xfrm>
              <a:off x="8430776" y="61110"/>
              <a:ext cx="1336620" cy="956773"/>
              <a:chOff x="8430776" y="102923"/>
              <a:chExt cx="1336620" cy="956773"/>
            </a:xfrm>
          </p:grpSpPr>
          <p:sp>
            <p:nvSpPr>
              <p:cNvPr id="51" name="Google Shape;51;p6"/>
              <p:cNvSpPr/>
              <p:nvPr/>
            </p:nvSpPr>
            <p:spPr>
              <a:xfrm flipH="1">
                <a:off x="8430776" y="102923"/>
                <a:ext cx="957645" cy="956773"/>
              </a:xfrm>
              <a:custGeom>
                <a:avLst/>
                <a:gdLst/>
                <a:ahLst/>
                <a:cxnLst/>
                <a:rect l="l" t="t" r="r" b="b"/>
                <a:pathLst>
                  <a:path w="1098" h="1097" extrusionOk="0">
                    <a:moveTo>
                      <a:pt x="1098" y="549"/>
                    </a:moveTo>
                    <a:lnTo>
                      <a:pt x="549" y="1097"/>
                    </a:lnTo>
                    <a:lnTo>
                      <a:pt x="0" y="549"/>
                    </a:lnTo>
                    <a:lnTo>
                      <a:pt x="549" y="0"/>
                    </a:lnTo>
                    <a:lnTo>
                      <a:pt x="1098" y="5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6"/>
              <p:cNvSpPr/>
              <p:nvPr/>
            </p:nvSpPr>
            <p:spPr>
              <a:xfrm flipH="1">
                <a:off x="8809751" y="102923"/>
                <a:ext cx="957645" cy="956773"/>
              </a:xfrm>
              <a:custGeom>
                <a:avLst/>
                <a:gdLst/>
                <a:ahLst/>
                <a:cxnLst/>
                <a:rect l="l" t="t" r="r" b="b"/>
                <a:pathLst>
                  <a:path w="1098" h="1097" extrusionOk="0">
                    <a:moveTo>
                      <a:pt x="1098" y="549"/>
                    </a:moveTo>
                    <a:lnTo>
                      <a:pt x="549" y="1097"/>
                    </a:lnTo>
                    <a:lnTo>
                      <a:pt x="0" y="549"/>
                    </a:lnTo>
                    <a:lnTo>
                      <a:pt x="549" y="0"/>
                    </a:lnTo>
                    <a:lnTo>
                      <a:pt x="1098" y="5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 name="Google Shape;53;p6"/>
            <p:cNvSpPr/>
            <p:nvPr/>
          </p:nvSpPr>
          <p:spPr>
            <a:xfrm rot="-5400000" flipH="1">
              <a:off x="-276665" y="44980"/>
              <a:ext cx="990734" cy="989030"/>
            </a:xfrm>
            <a:custGeom>
              <a:avLst/>
              <a:gdLst/>
              <a:ahLst/>
              <a:cxnLst/>
              <a:rect l="l" t="t" r="r" b="b"/>
              <a:pathLst>
                <a:path w="1739" h="1736" extrusionOk="0">
                  <a:moveTo>
                    <a:pt x="865" y="1736"/>
                  </a:moveTo>
                  <a:lnTo>
                    <a:pt x="0" y="869"/>
                  </a:lnTo>
                  <a:lnTo>
                    <a:pt x="869" y="0"/>
                  </a:lnTo>
                  <a:lnTo>
                    <a:pt x="1739" y="869"/>
                  </a:lnTo>
                  <a:lnTo>
                    <a:pt x="1333" y="1276"/>
                  </a:lnTo>
                  <a:lnTo>
                    <a:pt x="1325" y="1268"/>
                  </a:lnTo>
                  <a:lnTo>
                    <a:pt x="1724" y="869"/>
                  </a:lnTo>
                  <a:lnTo>
                    <a:pt x="869" y="14"/>
                  </a:lnTo>
                  <a:lnTo>
                    <a:pt x="12" y="869"/>
                  </a:lnTo>
                  <a:lnTo>
                    <a:pt x="872" y="1729"/>
                  </a:lnTo>
                  <a:lnTo>
                    <a:pt x="865" y="1736"/>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 name="Google Shape;5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701703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2656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92581421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309521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444836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2492937891"/>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767993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8642005"/>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745037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2439376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grpSp>
        <p:nvGrpSpPr>
          <p:cNvPr id="56" name="Google Shape;56;p7"/>
          <p:cNvGrpSpPr/>
          <p:nvPr/>
        </p:nvGrpSpPr>
        <p:grpSpPr>
          <a:xfrm flipH="1">
            <a:off x="6497700" y="150"/>
            <a:ext cx="2646300" cy="5143500"/>
            <a:chOff x="0" y="150"/>
            <a:chExt cx="2646300" cy="5143500"/>
          </a:xfrm>
        </p:grpSpPr>
        <p:sp>
          <p:nvSpPr>
            <p:cNvPr id="57" name="Google Shape;57;p7"/>
            <p:cNvSpPr/>
            <p:nvPr/>
          </p:nvSpPr>
          <p:spPr>
            <a:xfrm>
              <a:off x="0" y="150"/>
              <a:ext cx="2646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8" name="Google Shape;58;p7"/>
            <p:cNvSpPr/>
            <p:nvPr/>
          </p:nvSpPr>
          <p:spPr>
            <a:xfrm>
              <a:off x="208950" y="216575"/>
              <a:ext cx="2228400" cy="4710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59" name="Google Shape;59;p7"/>
          <p:cNvGrpSpPr/>
          <p:nvPr/>
        </p:nvGrpSpPr>
        <p:grpSpPr>
          <a:xfrm>
            <a:off x="-244447" y="-118858"/>
            <a:ext cx="1032022" cy="1316729"/>
            <a:chOff x="3636526" y="1674622"/>
            <a:chExt cx="1405450" cy="1793175"/>
          </a:xfrm>
        </p:grpSpPr>
        <p:sp>
          <p:nvSpPr>
            <p:cNvPr id="60" name="Google Shape;60;p7"/>
            <p:cNvSpPr/>
            <p:nvPr/>
          </p:nvSpPr>
          <p:spPr>
            <a:xfrm>
              <a:off x="3636526" y="1674622"/>
              <a:ext cx="1405450" cy="1405454"/>
            </a:xfrm>
            <a:custGeom>
              <a:avLst/>
              <a:gdLst/>
              <a:ahLst/>
              <a:cxnLst/>
              <a:rect l="l" t="t" r="r" b="b"/>
              <a:pathLst>
                <a:path w="596" h="596" extrusionOk="0">
                  <a:moveTo>
                    <a:pt x="299" y="596"/>
                  </a:moveTo>
                  <a:lnTo>
                    <a:pt x="0" y="299"/>
                  </a:lnTo>
                  <a:lnTo>
                    <a:pt x="299" y="0"/>
                  </a:lnTo>
                  <a:lnTo>
                    <a:pt x="596" y="299"/>
                  </a:lnTo>
                  <a:lnTo>
                    <a:pt x="299" y="596"/>
                  </a:lnTo>
                  <a:close/>
                  <a:moveTo>
                    <a:pt x="14" y="299"/>
                  </a:moveTo>
                  <a:lnTo>
                    <a:pt x="299" y="585"/>
                  </a:lnTo>
                  <a:lnTo>
                    <a:pt x="582" y="299"/>
                  </a:lnTo>
                  <a:lnTo>
                    <a:pt x="299" y="14"/>
                  </a:lnTo>
                  <a:lnTo>
                    <a:pt x="14" y="299"/>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3692175" y="2526897"/>
              <a:ext cx="992776" cy="940900"/>
            </a:xfrm>
            <a:custGeom>
              <a:avLst/>
              <a:gdLst/>
              <a:ahLst/>
              <a:cxnLst/>
              <a:rect l="l" t="t" r="r" b="b"/>
              <a:pathLst>
                <a:path w="177" h="168" extrusionOk="0">
                  <a:moveTo>
                    <a:pt x="82" y="168"/>
                  </a:moveTo>
                  <a:cubicBezTo>
                    <a:pt x="81" y="168"/>
                    <a:pt x="81" y="167"/>
                    <a:pt x="80" y="167"/>
                  </a:cubicBezTo>
                  <a:cubicBezTo>
                    <a:pt x="79" y="166"/>
                    <a:pt x="79" y="166"/>
                    <a:pt x="79" y="166"/>
                  </a:cubicBezTo>
                  <a:cubicBezTo>
                    <a:pt x="78" y="165"/>
                    <a:pt x="78" y="163"/>
                    <a:pt x="79" y="163"/>
                  </a:cubicBezTo>
                  <a:cubicBezTo>
                    <a:pt x="80" y="162"/>
                    <a:pt x="81" y="162"/>
                    <a:pt x="82" y="163"/>
                  </a:cubicBezTo>
                  <a:cubicBezTo>
                    <a:pt x="83" y="164"/>
                    <a:pt x="83" y="164"/>
                    <a:pt x="83" y="164"/>
                  </a:cubicBezTo>
                  <a:cubicBezTo>
                    <a:pt x="84" y="165"/>
                    <a:pt x="84" y="166"/>
                    <a:pt x="83" y="167"/>
                  </a:cubicBezTo>
                  <a:cubicBezTo>
                    <a:pt x="83" y="167"/>
                    <a:pt x="82" y="168"/>
                    <a:pt x="82" y="168"/>
                  </a:cubicBezTo>
                  <a:close/>
                  <a:moveTo>
                    <a:pt x="96" y="166"/>
                  </a:moveTo>
                  <a:cubicBezTo>
                    <a:pt x="95" y="166"/>
                    <a:pt x="95" y="166"/>
                    <a:pt x="94" y="166"/>
                  </a:cubicBezTo>
                  <a:cubicBezTo>
                    <a:pt x="94" y="165"/>
                    <a:pt x="94" y="164"/>
                    <a:pt x="94" y="163"/>
                  </a:cubicBezTo>
                  <a:cubicBezTo>
                    <a:pt x="96" y="162"/>
                    <a:pt x="96" y="162"/>
                    <a:pt x="96" y="162"/>
                  </a:cubicBezTo>
                  <a:cubicBezTo>
                    <a:pt x="97" y="161"/>
                    <a:pt x="98" y="161"/>
                    <a:pt x="99" y="162"/>
                  </a:cubicBezTo>
                  <a:cubicBezTo>
                    <a:pt x="99" y="162"/>
                    <a:pt x="99" y="164"/>
                    <a:pt x="99" y="164"/>
                  </a:cubicBezTo>
                  <a:cubicBezTo>
                    <a:pt x="97" y="166"/>
                    <a:pt x="97" y="166"/>
                    <a:pt x="97" y="166"/>
                  </a:cubicBezTo>
                  <a:cubicBezTo>
                    <a:pt x="97" y="166"/>
                    <a:pt x="96" y="166"/>
                    <a:pt x="96" y="166"/>
                  </a:cubicBezTo>
                  <a:close/>
                  <a:moveTo>
                    <a:pt x="66" y="152"/>
                  </a:moveTo>
                  <a:cubicBezTo>
                    <a:pt x="66" y="152"/>
                    <a:pt x="65" y="152"/>
                    <a:pt x="65" y="151"/>
                  </a:cubicBezTo>
                  <a:cubicBezTo>
                    <a:pt x="63" y="150"/>
                    <a:pt x="63" y="150"/>
                    <a:pt x="63" y="150"/>
                  </a:cubicBezTo>
                  <a:cubicBezTo>
                    <a:pt x="63" y="149"/>
                    <a:pt x="63" y="148"/>
                    <a:pt x="63" y="147"/>
                  </a:cubicBezTo>
                  <a:cubicBezTo>
                    <a:pt x="64" y="146"/>
                    <a:pt x="65" y="146"/>
                    <a:pt x="66" y="147"/>
                  </a:cubicBezTo>
                  <a:cubicBezTo>
                    <a:pt x="68" y="149"/>
                    <a:pt x="68" y="149"/>
                    <a:pt x="68" y="149"/>
                  </a:cubicBezTo>
                  <a:cubicBezTo>
                    <a:pt x="68" y="149"/>
                    <a:pt x="68" y="151"/>
                    <a:pt x="68" y="151"/>
                  </a:cubicBezTo>
                  <a:cubicBezTo>
                    <a:pt x="67" y="152"/>
                    <a:pt x="67" y="152"/>
                    <a:pt x="66" y="152"/>
                  </a:cubicBezTo>
                  <a:close/>
                  <a:moveTo>
                    <a:pt x="111" y="151"/>
                  </a:moveTo>
                  <a:cubicBezTo>
                    <a:pt x="111" y="151"/>
                    <a:pt x="110" y="151"/>
                    <a:pt x="110" y="150"/>
                  </a:cubicBezTo>
                  <a:cubicBezTo>
                    <a:pt x="109" y="150"/>
                    <a:pt x="109" y="148"/>
                    <a:pt x="110" y="147"/>
                  </a:cubicBezTo>
                  <a:cubicBezTo>
                    <a:pt x="111" y="146"/>
                    <a:pt x="111" y="146"/>
                    <a:pt x="111" y="146"/>
                  </a:cubicBezTo>
                  <a:cubicBezTo>
                    <a:pt x="112" y="145"/>
                    <a:pt x="113" y="145"/>
                    <a:pt x="114" y="146"/>
                  </a:cubicBezTo>
                  <a:cubicBezTo>
                    <a:pt x="115" y="147"/>
                    <a:pt x="115" y="148"/>
                    <a:pt x="114" y="149"/>
                  </a:cubicBezTo>
                  <a:cubicBezTo>
                    <a:pt x="113" y="150"/>
                    <a:pt x="113" y="150"/>
                    <a:pt x="113" y="150"/>
                  </a:cubicBezTo>
                  <a:cubicBezTo>
                    <a:pt x="112" y="151"/>
                    <a:pt x="112" y="151"/>
                    <a:pt x="111" y="151"/>
                  </a:cubicBezTo>
                  <a:close/>
                  <a:moveTo>
                    <a:pt x="51" y="136"/>
                  </a:moveTo>
                  <a:cubicBezTo>
                    <a:pt x="50" y="136"/>
                    <a:pt x="50" y="136"/>
                    <a:pt x="49" y="136"/>
                  </a:cubicBezTo>
                  <a:cubicBezTo>
                    <a:pt x="48" y="134"/>
                    <a:pt x="48" y="134"/>
                    <a:pt x="48" y="134"/>
                  </a:cubicBezTo>
                  <a:cubicBezTo>
                    <a:pt x="47" y="134"/>
                    <a:pt x="47" y="132"/>
                    <a:pt x="48" y="132"/>
                  </a:cubicBezTo>
                  <a:cubicBezTo>
                    <a:pt x="49" y="131"/>
                    <a:pt x="50" y="131"/>
                    <a:pt x="51" y="132"/>
                  </a:cubicBezTo>
                  <a:cubicBezTo>
                    <a:pt x="52" y="133"/>
                    <a:pt x="52" y="133"/>
                    <a:pt x="52" y="133"/>
                  </a:cubicBezTo>
                  <a:cubicBezTo>
                    <a:pt x="53" y="134"/>
                    <a:pt x="53" y="135"/>
                    <a:pt x="52" y="136"/>
                  </a:cubicBezTo>
                  <a:cubicBezTo>
                    <a:pt x="52" y="136"/>
                    <a:pt x="51" y="136"/>
                    <a:pt x="51" y="136"/>
                  </a:cubicBezTo>
                  <a:close/>
                  <a:moveTo>
                    <a:pt x="127" y="135"/>
                  </a:moveTo>
                  <a:cubicBezTo>
                    <a:pt x="126" y="135"/>
                    <a:pt x="126" y="135"/>
                    <a:pt x="126" y="135"/>
                  </a:cubicBezTo>
                  <a:cubicBezTo>
                    <a:pt x="125" y="134"/>
                    <a:pt x="125" y="133"/>
                    <a:pt x="126" y="132"/>
                  </a:cubicBezTo>
                  <a:cubicBezTo>
                    <a:pt x="127" y="131"/>
                    <a:pt x="127" y="131"/>
                    <a:pt x="127" y="131"/>
                  </a:cubicBezTo>
                  <a:cubicBezTo>
                    <a:pt x="128" y="130"/>
                    <a:pt x="129" y="130"/>
                    <a:pt x="130" y="131"/>
                  </a:cubicBezTo>
                  <a:cubicBezTo>
                    <a:pt x="131" y="131"/>
                    <a:pt x="131" y="133"/>
                    <a:pt x="130" y="133"/>
                  </a:cubicBezTo>
                  <a:cubicBezTo>
                    <a:pt x="128" y="135"/>
                    <a:pt x="128" y="135"/>
                    <a:pt x="128" y="135"/>
                  </a:cubicBezTo>
                  <a:cubicBezTo>
                    <a:pt x="128" y="135"/>
                    <a:pt x="128" y="135"/>
                    <a:pt x="127" y="135"/>
                  </a:cubicBezTo>
                  <a:close/>
                  <a:moveTo>
                    <a:pt x="35" y="121"/>
                  </a:moveTo>
                  <a:cubicBezTo>
                    <a:pt x="35" y="121"/>
                    <a:pt x="34" y="121"/>
                    <a:pt x="34" y="120"/>
                  </a:cubicBezTo>
                  <a:cubicBezTo>
                    <a:pt x="32" y="119"/>
                    <a:pt x="32" y="119"/>
                    <a:pt x="32" y="119"/>
                  </a:cubicBezTo>
                  <a:cubicBezTo>
                    <a:pt x="31" y="118"/>
                    <a:pt x="31" y="117"/>
                    <a:pt x="32" y="116"/>
                  </a:cubicBezTo>
                  <a:cubicBezTo>
                    <a:pt x="33" y="115"/>
                    <a:pt x="34" y="115"/>
                    <a:pt x="35" y="116"/>
                  </a:cubicBezTo>
                  <a:cubicBezTo>
                    <a:pt x="36" y="117"/>
                    <a:pt x="36" y="117"/>
                    <a:pt x="36" y="117"/>
                  </a:cubicBezTo>
                  <a:cubicBezTo>
                    <a:pt x="37" y="118"/>
                    <a:pt x="37" y="119"/>
                    <a:pt x="36" y="120"/>
                  </a:cubicBezTo>
                  <a:cubicBezTo>
                    <a:pt x="36" y="121"/>
                    <a:pt x="36" y="121"/>
                    <a:pt x="35" y="121"/>
                  </a:cubicBezTo>
                  <a:close/>
                  <a:moveTo>
                    <a:pt x="143" y="120"/>
                  </a:moveTo>
                  <a:cubicBezTo>
                    <a:pt x="142" y="120"/>
                    <a:pt x="142" y="120"/>
                    <a:pt x="141" y="119"/>
                  </a:cubicBezTo>
                  <a:cubicBezTo>
                    <a:pt x="140" y="118"/>
                    <a:pt x="140" y="117"/>
                    <a:pt x="141" y="116"/>
                  </a:cubicBezTo>
                  <a:cubicBezTo>
                    <a:pt x="143" y="115"/>
                    <a:pt x="143" y="115"/>
                    <a:pt x="143" y="115"/>
                  </a:cubicBezTo>
                  <a:cubicBezTo>
                    <a:pt x="143" y="114"/>
                    <a:pt x="145" y="114"/>
                    <a:pt x="145" y="115"/>
                  </a:cubicBezTo>
                  <a:cubicBezTo>
                    <a:pt x="146" y="116"/>
                    <a:pt x="146" y="117"/>
                    <a:pt x="145" y="118"/>
                  </a:cubicBezTo>
                  <a:cubicBezTo>
                    <a:pt x="144" y="119"/>
                    <a:pt x="144" y="119"/>
                    <a:pt x="144" y="119"/>
                  </a:cubicBezTo>
                  <a:cubicBezTo>
                    <a:pt x="144" y="120"/>
                    <a:pt x="143" y="120"/>
                    <a:pt x="143" y="120"/>
                  </a:cubicBezTo>
                  <a:close/>
                  <a:moveTo>
                    <a:pt x="20" y="105"/>
                  </a:moveTo>
                  <a:cubicBezTo>
                    <a:pt x="19" y="105"/>
                    <a:pt x="18" y="105"/>
                    <a:pt x="18" y="105"/>
                  </a:cubicBezTo>
                  <a:cubicBezTo>
                    <a:pt x="17" y="103"/>
                    <a:pt x="17" y="103"/>
                    <a:pt x="17" y="103"/>
                  </a:cubicBezTo>
                  <a:cubicBezTo>
                    <a:pt x="16" y="103"/>
                    <a:pt x="16" y="101"/>
                    <a:pt x="17" y="100"/>
                  </a:cubicBezTo>
                  <a:cubicBezTo>
                    <a:pt x="17" y="100"/>
                    <a:pt x="19" y="100"/>
                    <a:pt x="20" y="100"/>
                  </a:cubicBezTo>
                  <a:cubicBezTo>
                    <a:pt x="21" y="102"/>
                    <a:pt x="21" y="102"/>
                    <a:pt x="21" y="102"/>
                  </a:cubicBezTo>
                  <a:cubicBezTo>
                    <a:pt x="22" y="103"/>
                    <a:pt x="22" y="104"/>
                    <a:pt x="21" y="105"/>
                  </a:cubicBezTo>
                  <a:cubicBezTo>
                    <a:pt x="21" y="105"/>
                    <a:pt x="20" y="105"/>
                    <a:pt x="20" y="105"/>
                  </a:cubicBezTo>
                  <a:close/>
                  <a:moveTo>
                    <a:pt x="158" y="104"/>
                  </a:moveTo>
                  <a:cubicBezTo>
                    <a:pt x="158" y="104"/>
                    <a:pt x="157" y="104"/>
                    <a:pt x="157" y="104"/>
                  </a:cubicBezTo>
                  <a:cubicBezTo>
                    <a:pt x="156" y="103"/>
                    <a:pt x="156" y="102"/>
                    <a:pt x="157" y="101"/>
                  </a:cubicBezTo>
                  <a:cubicBezTo>
                    <a:pt x="158" y="99"/>
                    <a:pt x="158" y="99"/>
                    <a:pt x="158" y="99"/>
                  </a:cubicBezTo>
                  <a:cubicBezTo>
                    <a:pt x="159" y="99"/>
                    <a:pt x="160" y="99"/>
                    <a:pt x="161" y="99"/>
                  </a:cubicBezTo>
                  <a:cubicBezTo>
                    <a:pt x="162" y="100"/>
                    <a:pt x="162" y="101"/>
                    <a:pt x="161" y="102"/>
                  </a:cubicBezTo>
                  <a:cubicBezTo>
                    <a:pt x="160" y="104"/>
                    <a:pt x="160" y="104"/>
                    <a:pt x="160" y="104"/>
                  </a:cubicBezTo>
                  <a:cubicBezTo>
                    <a:pt x="159" y="104"/>
                    <a:pt x="159" y="104"/>
                    <a:pt x="158" y="104"/>
                  </a:cubicBezTo>
                  <a:close/>
                  <a:moveTo>
                    <a:pt x="4" y="90"/>
                  </a:moveTo>
                  <a:cubicBezTo>
                    <a:pt x="3" y="90"/>
                    <a:pt x="3" y="90"/>
                    <a:pt x="3" y="89"/>
                  </a:cubicBezTo>
                  <a:cubicBezTo>
                    <a:pt x="1" y="88"/>
                    <a:pt x="1" y="88"/>
                    <a:pt x="1" y="88"/>
                  </a:cubicBezTo>
                  <a:cubicBezTo>
                    <a:pt x="0" y="87"/>
                    <a:pt x="0" y="86"/>
                    <a:pt x="1" y="85"/>
                  </a:cubicBezTo>
                  <a:cubicBezTo>
                    <a:pt x="2" y="84"/>
                    <a:pt x="3" y="84"/>
                    <a:pt x="4" y="85"/>
                  </a:cubicBezTo>
                  <a:cubicBezTo>
                    <a:pt x="5" y="86"/>
                    <a:pt x="5" y="86"/>
                    <a:pt x="5" y="86"/>
                  </a:cubicBezTo>
                  <a:cubicBezTo>
                    <a:pt x="6" y="87"/>
                    <a:pt x="6" y="88"/>
                    <a:pt x="5" y="89"/>
                  </a:cubicBezTo>
                  <a:cubicBezTo>
                    <a:pt x="5" y="90"/>
                    <a:pt x="4" y="90"/>
                    <a:pt x="4" y="90"/>
                  </a:cubicBezTo>
                  <a:close/>
                  <a:moveTo>
                    <a:pt x="174" y="89"/>
                  </a:moveTo>
                  <a:cubicBezTo>
                    <a:pt x="173" y="89"/>
                    <a:pt x="173" y="88"/>
                    <a:pt x="172" y="88"/>
                  </a:cubicBezTo>
                  <a:cubicBezTo>
                    <a:pt x="171" y="87"/>
                    <a:pt x="171" y="86"/>
                    <a:pt x="172" y="85"/>
                  </a:cubicBezTo>
                  <a:cubicBezTo>
                    <a:pt x="174" y="84"/>
                    <a:pt x="174" y="84"/>
                    <a:pt x="174" y="84"/>
                  </a:cubicBezTo>
                  <a:cubicBezTo>
                    <a:pt x="174" y="83"/>
                    <a:pt x="176" y="83"/>
                    <a:pt x="176" y="84"/>
                  </a:cubicBezTo>
                  <a:cubicBezTo>
                    <a:pt x="177" y="85"/>
                    <a:pt x="177" y="86"/>
                    <a:pt x="176" y="87"/>
                  </a:cubicBezTo>
                  <a:cubicBezTo>
                    <a:pt x="175" y="88"/>
                    <a:pt x="175" y="88"/>
                    <a:pt x="175" y="88"/>
                  </a:cubicBezTo>
                  <a:cubicBezTo>
                    <a:pt x="175" y="88"/>
                    <a:pt x="174" y="89"/>
                    <a:pt x="174" y="89"/>
                  </a:cubicBezTo>
                  <a:close/>
                  <a:moveTo>
                    <a:pt x="172" y="84"/>
                  </a:moveTo>
                  <a:cubicBezTo>
                    <a:pt x="171" y="84"/>
                    <a:pt x="170" y="84"/>
                    <a:pt x="170" y="83"/>
                  </a:cubicBezTo>
                  <a:cubicBezTo>
                    <a:pt x="169" y="82"/>
                    <a:pt x="169" y="82"/>
                    <a:pt x="169" y="82"/>
                  </a:cubicBezTo>
                  <a:cubicBezTo>
                    <a:pt x="168" y="81"/>
                    <a:pt x="168" y="80"/>
                    <a:pt x="169" y="79"/>
                  </a:cubicBezTo>
                  <a:cubicBezTo>
                    <a:pt x="169" y="78"/>
                    <a:pt x="171" y="78"/>
                    <a:pt x="172" y="79"/>
                  </a:cubicBezTo>
                  <a:cubicBezTo>
                    <a:pt x="173" y="80"/>
                    <a:pt x="173" y="80"/>
                    <a:pt x="173" y="80"/>
                  </a:cubicBezTo>
                  <a:cubicBezTo>
                    <a:pt x="174" y="81"/>
                    <a:pt x="174" y="82"/>
                    <a:pt x="173" y="83"/>
                  </a:cubicBezTo>
                  <a:cubicBezTo>
                    <a:pt x="173" y="84"/>
                    <a:pt x="172" y="84"/>
                    <a:pt x="172" y="84"/>
                  </a:cubicBezTo>
                  <a:close/>
                  <a:moveTo>
                    <a:pt x="15" y="74"/>
                  </a:moveTo>
                  <a:cubicBezTo>
                    <a:pt x="14" y="74"/>
                    <a:pt x="14" y="74"/>
                    <a:pt x="13" y="74"/>
                  </a:cubicBezTo>
                  <a:cubicBezTo>
                    <a:pt x="12" y="73"/>
                    <a:pt x="12" y="72"/>
                    <a:pt x="13" y="71"/>
                  </a:cubicBezTo>
                  <a:cubicBezTo>
                    <a:pt x="15" y="69"/>
                    <a:pt x="15" y="69"/>
                    <a:pt x="15" y="69"/>
                  </a:cubicBezTo>
                  <a:cubicBezTo>
                    <a:pt x="15" y="69"/>
                    <a:pt x="17" y="69"/>
                    <a:pt x="17" y="69"/>
                  </a:cubicBezTo>
                  <a:cubicBezTo>
                    <a:pt x="18" y="70"/>
                    <a:pt x="18" y="71"/>
                    <a:pt x="17" y="72"/>
                  </a:cubicBezTo>
                  <a:cubicBezTo>
                    <a:pt x="16" y="74"/>
                    <a:pt x="16" y="74"/>
                    <a:pt x="16" y="74"/>
                  </a:cubicBezTo>
                  <a:cubicBezTo>
                    <a:pt x="16" y="74"/>
                    <a:pt x="15" y="74"/>
                    <a:pt x="15" y="74"/>
                  </a:cubicBezTo>
                  <a:close/>
                  <a:moveTo>
                    <a:pt x="156" y="68"/>
                  </a:moveTo>
                  <a:cubicBezTo>
                    <a:pt x="155" y="68"/>
                    <a:pt x="155" y="68"/>
                    <a:pt x="155" y="68"/>
                  </a:cubicBezTo>
                  <a:cubicBezTo>
                    <a:pt x="153" y="66"/>
                    <a:pt x="153" y="66"/>
                    <a:pt x="153" y="66"/>
                  </a:cubicBezTo>
                  <a:cubicBezTo>
                    <a:pt x="152" y="65"/>
                    <a:pt x="152" y="64"/>
                    <a:pt x="153" y="63"/>
                  </a:cubicBezTo>
                  <a:cubicBezTo>
                    <a:pt x="154" y="63"/>
                    <a:pt x="155" y="63"/>
                    <a:pt x="156" y="63"/>
                  </a:cubicBezTo>
                  <a:cubicBezTo>
                    <a:pt x="157" y="65"/>
                    <a:pt x="157" y="65"/>
                    <a:pt x="157" y="65"/>
                  </a:cubicBezTo>
                  <a:cubicBezTo>
                    <a:pt x="158" y="66"/>
                    <a:pt x="158" y="67"/>
                    <a:pt x="157" y="68"/>
                  </a:cubicBezTo>
                  <a:cubicBezTo>
                    <a:pt x="157" y="68"/>
                    <a:pt x="156" y="68"/>
                    <a:pt x="156" y="68"/>
                  </a:cubicBezTo>
                  <a:close/>
                  <a:moveTo>
                    <a:pt x="30" y="59"/>
                  </a:moveTo>
                  <a:cubicBezTo>
                    <a:pt x="30" y="59"/>
                    <a:pt x="29" y="58"/>
                    <a:pt x="29" y="58"/>
                  </a:cubicBezTo>
                  <a:cubicBezTo>
                    <a:pt x="28" y="57"/>
                    <a:pt x="28" y="56"/>
                    <a:pt x="29" y="55"/>
                  </a:cubicBezTo>
                  <a:cubicBezTo>
                    <a:pt x="30" y="54"/>
                    <a:pt x="30" y="54"/>
                    <a:pt x="30" y="54"/>
                  </a:cubicBezTo>
                  <a:cubicBezTo>
                    <a:pt x="31" y="53"/>
                    <a:pt x="32" y="53"/>
                    <a:pt x="33" y="54"/>
                  </a:cubicBezTo>
                  <a:cubicBezTo>
                    <a:pt x="34" y="55"/>
                    <a:pt x="34" y="56"/>
                    <a:pt x="33" y="57"/>
                  </a:cubicBezTo>
                  <a:cubicBezTo>
                    <a:pt x="32" y="58"/>
                    <a:pt x="32" y="58"/>
                    <a:pt x="32" y="58"/>
                  </a:cubicBezTo>
                  <a:cubicBezTo>
                    <a:pt x="31" y="58"/>
                    <a:pt x="31" y="59"/>
                    <a:pt x="30" y="59"/>
                  </a:cubicBezTo>
                  <a:close/>
                  <a:moveTo>
                    <a:pt x="140" y="53"/>
                  </a:moveTo>
                  <a:cubicBezTo>
                    <a:pt x="140" y="53"/>
                    <a:pt x="139" y="52"/>
                    <a:pt x="139" y="52"/>
                  </a:cubicBezTo>
                  <a:cubicBezTo>
                    <a:pt x="138" y="51"/>
                    <a:pt x="138" y="51"/>
                    <a:pt x="138" y="51"/>
                  </a:cubicBezTo>
                  <a:cubicBezTo>
                    <a:pt x="137" y="50"/>
                    <a:pt x="137" y="49"/>
                    <a:pt x="138" y="48"/>
                  </a:cubicBezTo>
                  <a:cubicBezTo>
                    <a:pt x="138" y="47"/>
                    <a:pt x="140" y="47"/>
                    <a:pt x="140" y="48"/>
                  </a:cubicBezTo>
                  <a:cubicBezTo>
                    <a:pt x="142" y="49"/>
                    <a:pt x="142" y="49"/>
                    <a:pt x="142" y="49"/>
                  </a:cubicBezTo>
                  <a:cubicBezTo>
                    <a:pt x="143" y="50"/>
                    <a:pt x="143" y="51"/>
                    <a:pt x="142" y="52"/>
                  </a:cubicBezTo>
                  <a:cubicBezTo>
                    <a:pt x="141" y="52"/>
                    <a:pt x="141" y="53"/>
                    <a:pt x="140" y="53"/>
                  </a:cubicBezTo>
                  <a:close/>
                  <a:moveTo>
                    <a:pt x="46" y="43"/>
                  </a:moveTo>
                  <a:cubicBezTo>
                    <a:pt x="45" y="43"/>
                    <a:pt x="45" y="43"/>
                    <a:pt x="44" y="42"/>
                  </a:cubicBezTo>
                  <a:cubicBezTo>
                    <a:pt x="43" y="42"/>
                    <a:pt x="43" y="40"/>
                    <a:pt x="44" y="40"/>
                  </a:cubicBezTo>
                  <a:cubicBezTo>
                    <a:pt x="46" y="38"/>
                    <a:pt x="46" y="38"/>
                    <a:pt x="46" y="38"/>
                  </a:cubicBezTo>
                  <a:cubicBezTo>
                    <a:pt x="46" y="37"/>
                    <a:pt x="48" y="37"/>
                    <a:pt x="48" y="38"/>
                  </a:cubicBezTo>
                  <a:cubicBezTo>
                    <a:pt x="49" y="39"/>
                    <a:pt x="49" y="40"/>
                    <a:pt x="48" y="41"/>
                  </a:cubicBezTo>
                  <a:cubicBezTo>
                    <a:pt x="47" y="42"/>
                    <a:pt x="47" y="42"/>
                    <a:pt x="47" y="42"/>
                  </a:cubicBezTo>
                  <a:cubicBezTo>
                    <a:pt x="47" y="43"/>
                    <a:pt x="46" y="43"/>
                    <a:pt x="46" y="43"/>
                  </a:cubicBezTo>
                  <a:close/>
                  <a:moveTo>
                    <a:pt x="125" y="37"/>
                  </a:moveTo>
                  <a:cubicBezTo>
                    <a:pt x="124" y="37"/>
                    <a:pt x="124" y="37"/>
                    <a:pt x="123" y="36"/>
                  </a:cubicBezTo>
                  <a:cubicBezTo>
                    <a:pt x="122" y="35"/>
                    <a:pt x="122" y="35"/>
                    <a:pt x="122" y="35"/>
                  </a:cubicBezTo>
                  <a:cubicBezTo>
                    <a:pt x="121" y="34"/>
                    <a:pt x="121" y="33"/>
                    <a:pt x="122" y="32"/>
                  </a:cubicBezTo>
                  <a:cubicBezTo>
                    <a:pt x="123" y="31"/>
                    <a:pt x="124" y="31"/>
                    <a:pt x="125" y="32"/>
                  </a:cubicBezTo>
                  <a:cubicBezTo>
                    <a:pt x="126" y="34"/>
                    <a:pt x="126" y="34"/>
                    <a:pt x="126" y="34"/>
                  </a:cubicBezTo>
                  <a:cubicBezTo>
                    <a:pt x="127" y="34"/>
                    <a:pt x="127" y="36"/>
                    <a:pt x="126" y="36"/>
                  </a:cubicBezTo>
                  <a:cubicBezTo>
                    <a:pt x="126" y="37"/>
                    <a:pt x="125" y="37"/>
                    <a:pt x="125" y="37"/>
                  </a:cubicBezTo>
                  <a:close/>
                  <a:moveTo>
                    <a:pt x="61" y="28"/>
                  </a:moveTo>
                  <a:cubicBezTo>
                    <a:pt x="61" y="28"/>
                    <a:pt x="60" y="27"/>
                    <a:pt x="60" y="27"/>
                  </a:cubicBezTo>
                  <a:cubicBezTo>
                    <a:pt x="59" y="26"/>
                    <a:pt x="59" y="25"/>
                    <a:pt x="60" y="24"/>
                  </a:cubicBezTo>
                  <a:cubicBezTo>
                    <a:pt x="61" y="23"/>
                    <a:pt x="61" y="23"/>
                    <a:pt x="61" y="23"/>
                  </a:cubicBezTo>
                  <a:cubicBezTo>
                    <a:pt x="62" y="22"/>
                    <a:pt x="63" y="22"/>
                    <a:pt x="64" y="23"/>
                  </a:cubicBezTo>
                  <a:cubicBezTo>
                    <a:pt x="65" y="23"/>
                    <a:pt x="65" y="25"/>
                    <a:pt x="64" y="26"/>
                  </a:cubicBezTo>
                  <a:cubicBezTo>
                    <a:pt x="63" y="27"/>
                    <a:pt x="63" y="27"/>
                    <a:pt x="63" y="27"/>
                  </a:cubicBezTo>
                  <a:cubicBezTo>
                    <a:pt x="62" y="27"/>
                    <a:pt x="62" y="28"/>
                    <a:pt x="61" y="28"/>
                  </a:cubicBezTo>
                  <a:close/>
                  <a:moveTo>
                    <a:pt x="109" y="21"/>
                  </a:moveTo>
                  <a:cubicBezTo>
                    <a:pt x="109" y="21"/>
                    <a:pt x="108" y="21"/>
                    <a:pt x="108" y="21"/>
                  </a:cubicBezTo>
                  <a:cubicBezTo>
                    <a:pt x="106" y="19"/>
                    <a:pt x="106" y="19"/>
                    <a:pt x="106" y="19"/>
                  </a:cubicBezTo>
                  <a:cubicBezTo>
                    <a:pt x="106" y="19"/>
                    <a:pt x="106" y="17"/>
                    <a:pt x="106" y="17"/>
                  </a:cubicBezTo>
                  <a:cubicBezTo>
                    <a:pt x="107" y="16"/>
                    <a:pt x="109" y="16"/>
                    <a:pt x="109" y="17"/>
                  </a:cubicBezTo>
                  <a:cubicBezTo>
                    <a:pt x="111" y="18"/>
                    <a:pt x="111" y="18"/>
                    <a:pt x="111" y="18"/>
                  </a:cubicBezTo>
                  <a:cubicBezTo>
                    <a:pt x="111" y="19"/>
                    <a:pt x="111" y="20"/>
                    <a:pt x="111" y="21"/>
                  </a:cubicBezTo>
                  <a:cubicBezTo>
                    <a:pt x="110" y="21"/>
                    <a:pt x="110" y="21"/>
                    <a:pt x="109" y="21"/>
                  </a:cubicBezTo>
                  <a:close/>
                  <a:moveTo>
                    <a:pt x="77" y="12"/>
                  </a:moveTo>
                  <a:cubicBezTo>
                    <a:pt x="76" y="12"/>
                    <a:pt x="76" y="12"/>
                    <a:pt x="75" y="11"/>
                  </a:cubicBezTo>
                  <a:cubicBezTo>
                    <a:pt x="75" y="11"/>
                    <a:pt x="75" y="9"/>
                    <a:pt x="75" y="9"/>
                  </a:cubicBezTo>
                  <a:cubicBezTo>
                    <a:pt x="77" y="7"/>
                    <a:pt x="77" y="7"/>
                    <a:pt x="77" y="7"/>
                  </a:cubicBezTo>
                  <a:cubicBezTo>
                    <a:pt x="78" y="6"/>
                    <a:pt x="79" y="6"/>
                    <a:pt x="80" y="7"/>
                  </a:cubicBezTo>
                  <a:cubicBezTo>
                    <a:pt x="80" y="8"/>
                    <a:pt x="80" y="9"/>
                    <a:pt x="80" y="10"/>
                  </a:cubicBezTo>
                  <a:cubicBezTo>
                    <a:pt x="78" y="11"/>
                    <a:pt x="78" y="11"/>
                    <a:pt x="78" y="11"/>
                  </a:cubicBezTo>
                  <a:cubicBezTo>
                    <a:pt x="78" y="12"/>
                    <a:pt x="77" y="12"/>
                    <a:pt x="77" y="12"/>
                  </a:cubicBezTo>
                  <a:close/>
                  <a:moveTo>
                    <a:pt x="94" y="6"/>
                  </a:moveTo>
                  <a:cubicBezTo>
                    <a:pt x="93" y="6"/>
                    <a:pt x="93" y="6"/>
                    <a:pt x="92" y="5"/>
                  </a:cubicBezTo>
                  <a:cubicBezTo>
                    <a:pt x="91" y="4"/>
                    <a:pt x="91" y="4"/>
                    <a:pt x="91" y="4"/>
                  </a:cubicBezTo>
                  <a:cubicBezTo>
                    <a:pt x="90" y="3"/>
                    <a:pt x="90" y="2"/>
                    <a:pt x="91" y="1"/>
                  </a:cubicBezTo>
                  <a:cubicBezTo>
                    <a:pt x="92" y="0"/>
                    <a:pt x="93" y="0"/>
                    <a:pt x="94" y="1"/>
                  </a:cubicBezTo>
                  <a:cubicBezTo>
                    <a:pt x="95" y="3"/>
                    <a:pt x="95" y="3"/>
                    <a:pt x="95" y="3"/>
                  </a:cubicBezTo>
                  <a:cubicBezTo>
                    <a:pt x="96" y="3"/>
                    <a:pt x="96" y="5"/>
                    <a:pt x="95" y="5"/>
                  </a:cubicBezTo>
                  <a:cubicBezTo>
                    <a:pt x="95" y="6"/>
                    <a:pt x="94" y="6"/>
                    <a:pt x="94"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 name="Google Shape;62;p7"/>
          <p:cNvSpPr txBox="1">
            <a:spLocks noGrp="1"/>
          </p:cNvSpPr>
          <p:nvPr>
            <p:ph type="subTitle" idx="1"/>
          </p:nvPr>
        </p:nvSpPr>
        <p:spPr>
          <a:xfrm>
            <a:off x="713225" y="1772700"/>
            <a:ext cx="4294800" cy="2170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3" name="Google Shape;63;p7"/>
          <p:cNvSpPr txBox="1">
            <a:spLocks noGrp="1"/>
          </p:cNvSpPr>
          <p:nvPr>
            <p:ph type="title"/>
          </p:nvPr>
        </p:nvSpPr>
        <p:spPr>
          <a:xfrm>
            <a:off x="713225" y="1200000"/>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7"/>
          <p:cNvSpPr>
            <a:spLocks noGrp="1"/>
          </p:cNvSpPr>
          <p:nvPr>
            <p:ph type="pic" idx="2"/>
          </p:nvPr>
        </p:nvSpPr>
        <p:spPr>
          <a:xfrm>
            <a:off x="5643775" y="539500"/>
            <a:ext cx="2787000" cy="40644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96039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grpSp>
        <p:nvGrpSpPr>
          <p:cNvPr id="66" name="Google Shape;66;p8"/>
          <p:cNvGrpSpPr/>
          <p:nvPr/>
        </p:nvGrpSpPr>
        <p:grpSpPr>
          <a:xfrm>
            <a:off x="-933178" y="-118858"/>
            <a:ext cx="10700574" cy="5898171"/>
            <a:chOff x="-933178" y="-118858"/>
            <a:chExt cx="10700574" cy="5898171"/>
          </a:xfrm>
        </p:grpSpPr>
        <p:sp>
          <p:nvSpPr>
            <p:cNvPr id="67" name="Google Shape;67;p8"/>
            <p:cNvSpPr/>
            <p:nvPr/>
          </p:nvSpPr>
          <p:spPr>
            <a:xfrm>
              <a:off x="8356428" y="-118858"/>
              <a:ext cx="1032022" cy="1032025"/>
            </a:xfrm>
            <a:custGeom>
              <a:avLst/>
              <a:gdLst/>
              <a:ahLst/>
              <a:cxnLst/>
              <a:rect l="l" t="t" r="r" b="b"/>
              <a:pathLst>
                <a:path w="596" h="596" extrusionOk="0">
                  <a:moveTo>
                    <a:pt x="299" y="596"/>
                  </a:moveTo>
                  <a:lnTo>
                    <a:pt x="0" y="299"/>
                  </a:lnTo>
                  <a:lnTo>
                    <a:pt x="299" y="0"/>
                  </a:lnTo>
                  <a:lnTo>
                    <a:pt x="596" y="299"/>
                  </a:lnTo>
                  <a:lnTo>
                    <a:pt x="299" y="596"/>
                  </a:lnTo>
                  <a:close/>
                  <a:moveTo>
                    <a:pt x="14" y="299"/>
                  </a:moveTo>
                  <a:lnTo>
                    <a:pt x="299" y="585"/>
                  </a:lnTo>
                  <a:lnTo>
                    <a:pt x="582" y="299"/>
                  </a:lnTo>
                  <a:lnTo>
                    <a:pt x="299" y="14"/>
                  </a:lnTo>
                  <a:lnTo>
                    <a:pt x="14" y="299"/>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8"/>
            <p:cNvSpPr/>
            <p:nvPr/>
          </p:nvSpPr>
          <p:spPr>
            <a:xfrm>
              <a:off x="8397290" y="506967"/>
              <a:ext cx="728995" cy="690903"/>
            </a:xfrm>
            <a:custGeom>
              <a:avLst/>
              <a:gdLst/>
              <a:ahLst/>
              <a:cxnLst/>
              <a:rect l="l" t="t" r="r" b="b"/>
              <a:pathLst>
                <a:path w="177" h="168" extrusionOk="0">
                  <a:moveTo>
                    <a:pt x="82" y="168"/>
                  </a:moveTo>
                  <a:cubicBezTo>
                    <a:pt x="81" y="168"/>
                    <a:pt x="81" y="167"/>
                    <a:pt x="80" y="167"/>
                  </a:cubicBezTo>
                  <a:cubicBezTo>
                    <a:pt x="79" y="166"/>
                    <a:pt x="79" y="166"/>
                    <a:pt x="79" y="166"/>
                  </a:cubicBezTo>
                  <a:cubicBezTo>
                    <a:pt x="78" y="165"/>
                    <a:pt x="78" y="163"/>
                    <a:pt x="79" y="163"/>
                  </a:cubicBezTo>
                  <a:cubicBezTo>
                    <a:pt x="80" y="162"/>
                    <a:pt x="81" y="162"/>
                    <a:pt x="82" y="163"/>
                  </a:cubicBezTo>
                  <a:cubicBezTo>
                    <a:pt x="83" y="164"/>
                    <a:pt x="83" y="164"/>
                    <a:pt x="83" y="164"/>
                  </a:cubicBezTo>
                  <a:cubicBezTo>
                    <a:pt x="84" y="165"/>
                    <a:pt x="84" y="166"/>
                    <a:pt x="83" y="167"/>
                  </a:cubicBezTo>
                  <a:cubicBezTo>
                    <a:pt x="83" y="167"/>
                    <a:pt x="82" y="168"/>
                    <a:pt x="82" y="168"/>
                  </a:cubicBezTo>
                  <a:close/>
                  <a:moveTo>
                    <a:pt x="96" y="166"/>
                  </a:moveTo>
                  <a:cubicBezTo>
                    <a:pt x="95" y="166"/>
                    <a:pt x="95" y="166"/>
                    <a:pt x="94" y="166"/>
                  </a:cubicBezTo>
                  <a:cubicBezTo>
                    <a:pt x="94" y="165"/>
                    <a:pt x="94" y="164"/>
                    <a:pt x="94" y="163"/>
                  </a:cubicBezTo>
                  <a:cubicBezTo>
                    <a:pt x="96" y="162"/>
                    <a:pt x="96" y="162"/>
                    <a:pt x="96" y="162"/>
                  </a:cubicBezTo>
                  <a:cubicBezTo>
                    <a:pt x="97" y="161"/>
                    <a:pt x="98" y="161"/>
                    <a:pt x="99" y="162"/>
                  </a:cubicBezTo>
                  <a:cubicBezTo>
                    <a:pt x="99" y="162"/>
                    <a:pt x="99" y="164"/>
                    <a:pt x="99" y="164"/>
                  </a:cubicBezTo>
                  <a:cubicBezTo>
                    <a:pt x="97" y="166"/>
                    <a:pt x="97" y="166"/>
                    <a:pt x="97" y="166"/>
                  </a:cubicBezTo>
                  <a:cubicBezTo>
                    <a:pt x="97" y="166"/>
                    <a:pt x="96" y="166"/>
                    <a:pt x="96" y="166"/>
                  </a:cubicBezTo>
                  <a:close/>
                  <a:moveTo>
                    <a:pt x="66" y="152"/>
                  </a:moveTo>
                  <a:cubicBezTo>
                    <a:pt x="66" y="152"/>
                    <a:pt x="65" y="152"/>
                    <a:pt x="65" y="151"/>
                  </a:cubicBezTo>
                  <a:cubicBezTo>
                    <a:pt x="63" y="150"/>
                    <a:pt x="63" y="150"/>
                    <a:pt x="63" y="150"/>
                  </a:cubicBezTo>
                  <a:cubicBezTo>
                    <a:pt x="63" y="149"/>
                    <a:pt x="63" y="148"/>
                    <a:pt x="63" y="147"/>
                  </a:cubicBezTo>
                  <a:cubicBezTo>
                    <a:pt x="64" y="146"/>
                    <a:pt x="65" y="146"/>
                    <a:pt x="66" y="147"/>
                  </a:cubicBezTo>
                  <a:cubicBezTo>
                    <a:pt x="68" y="149"/>
                    <a:pt x="68" y="149"/>
                    <a:pt x="68" y="149"/>
                  </a:cubicBezTo>
                  <a:cubicBezTo>
                    <a:pt x="68" y="149"/>
                    <a:pt x="68" y="151"/>
                    <a:pt x="68" y="151"/>
                  </a:cubicBezTo>
                  <a:cubicBezTo>
                    <a:pt x="67" y="152"/>
                    <a:pt x="67" y="152"/>
                    <a:pt x="66" y="152"/>
                  </a:cubicBezTo>
                  <a:close/>
                  <a:moveTo>
                    <a:pt x="111" y="151"/>
                  </a:moveTo>
                  <a:cubicBezTo>
                    <a:pt x="111" y="151"/>
                    <a:pt x="110" y="151"/>
                    <a:pt x="110" y="150"/>
                  </a:cubicBezTo>
                  <a:cubicBezTo>
                    <a:pt x="109" y="150"/>
                    <a:pt x="109" y="148"/>
                    <a:pt x="110" y="147"/>
                  </a:cubicBezTo>
                  <a:cubicBezTo>
                    <a:pt x="111" y="146"/>
                    <a:pt x="111" y="146"/>
                    <a:pt x="111" y="146"/>
                  </a:cubicBezTo>
                  <a:cubicBezTo>
                    <a:pt x="112" y="145"/>
                    <a:pt x="113" y="145"/>
                    <a:pt x="114" y="146"/>
                  </a:cubicBezTo>
                  <a:cubicBezTo>
                    <a:pt x="115" y="147"/>
                    <a:pt x="115" y="148"/>
                    <a:pt x="114" y="149"/>
                  </a:cubicBezTo>
                  <a:cubicBezTo>
                    <a:pt x="113" y="150"/>
                    <a:pt x="113" y="150"/>
                    <a:pt x="113" y="150"/>
                  </a:cubicBezTo>
                  <a:cubicBezTo>
                    <a:pt x="112" y="151"/>
                    <a:pt x="112" y="151"/>
                    <a:pt x="111" y="151"/>
                  </a:cubicBezTo>
                  <a:close/>
                  <a:moveTo>
                    <a:pt x="51" y="136"/>
                  </a:moveTo>
                  <a:cubicBezTo>
                    <a:pt x="50" y="136"/>
                    <a:pt x="50" y="136"/>
                    <a:pt x="49" y="136"/>
                  </a:cubicBezTo>
                  <a:cubicBezTo>
                    <a:pt x="48" y="134"/>
                    <a:pt x="48" y="134"/>
                    <a:pt x="48" y="134"/>
                  </a:cubicBezTo>
                  <a:cubicBezTo>
                    <a:pt x="47" y="134"/>
                    <a:pt x="47" y="132"/>
                    <a:pt x="48" y="132"/>
                  </a:cubicBezTo>
                  <a:cubicBezTo>
                    <a:pt x="49" y="131"/>
                    <a:pt x="50" y="131"/>
                    <a:pt x="51" y="132"/>
                  </a:cubicBezTo>
                  <a:cubicBezTo>
                    <a:pt x="52" y="133"/>
                    <a:pt x="52" y="133"/>
                    <a:pt x="52" y="133"/>
                  </a:cubicBezTo>
                  <a:cubicBezTo>
                    <a:pt x="53" y="134"/>
                    <a:pt x="53" y="135"/>
                    <a:pt x="52" y="136"/>
                  </a:cubicBezTo>
                  <a:cubicBezTo>
                    <a:pt x="52" y="136"/>
                    <a:pt x="51" y="136"/>
                    <a:pt x="51" y="136"/>
                  </a:cubicBezTo>
                  <a:close/>
                  <a:moveTo>
                    <a:pt x="127" y="135"/>
                  </a:moveTo>
                  <a:cubicBezTo>
                    <a:pt x="126" y="135"/>
                    <a:pt x="126" y="135"/>
                    <a:pt x="126" y="135"/>
                  </a:cubicBezTo>
                  <a:cubicBezTo>
                    <a:pt x="125" y="134"/>
                    <a:pt x="125" y="133"/>
                    <a:pt x="126" y="132"/>
                  </a:cubicBezTo>
                  <a:cubicBezTo>
                    <a:pt x="127" y="131"/>
                    <a:pt x="127" y="131"/>
                    <a:pt x="127" y="131"/>
                  </a:cubicBezTo>
                  <a:cubicBezTo>
                    <a:pt x="128" y="130"/>
                    <a:pt x="129" y="130"/>
                    <a:pt x="130" y="131"/>
                  </a:cubicBezTo>
                  <a:cubicBezTo>
                    <a:pt x="131" y="131"/>
                    <a:pt x="131" y="133"/>
                    <a:pt x="130" y="133"/>
                  </a:cubicBezTo>
                  <a:cubicBezTo>
                    <a:pt x="128" y="135"/>
                    <a:pt x="128" y="135"/>
                    <a:pt x="128" y="135"/>
                  </a:cubicBezTo>
                  <a:cubicBezTo>
                    <a:pt x="128" y="135"/>
                    <a:pt x="128" y="135"/>
                    <a:pt x="127" y="135"/>
                  </a:cubicBezTo>
                  <a:close/>
                  <a:moveTo>
                    <a:pt x="35" y="121"/>
                  </a:moveTo>
                  <a:cubicBezTo>
                    <a:pt x="35" y="121"/>
                    <a:pt x="34" y="121"/>
                    <a:pt x="34" y="120"/>
                  </a:cubicBezTo>
                  <a:cubicBezTo>
                    <a:pt x="32" y="119"/>
                    <a:pt x="32" y="119"/>
                    <a:pt x="32" y="119"/>
                  </a:cubicBezTo>
                  <a:cubicBezTo>
                    <a:pt x="31" y="118"/>
                    <a:pt x="31" y="117"/>
                    <a:pt x="32" y="116"/>
                  </a:cubicBezTo>
                  <a:cubicBezTo>
                    <a:pt x="33" y="115"/>
                    <a:pt x="34" y="115"/>
                    <a:pt x="35" y="116"/>
                  </a:cubicBezTo>
                  <a:cubicBezTo>
                    <a:pt x="36" y="117"/>
                    <a:pt x="36" y="117"/>
                    <a:pt x="36" y="117"/>
                  </a:cubicBezTo>
                  <a:cubicBezTo>
                    <a:pt x="37" y="118"/>
                    <a:pt x="37" y="119"/>
                    <a:pt x="36" y="120"/>
                  </a:cubicBezTo>
                  <a:cubicBezTo>
                    <a:pt x="36" y="121"/>
                    <a:pt x="36" y="121"/>
                    <a:pt x="35" y="121"/>
                  </a:cubicBezTo>
                  <a:close/>
                  <a:moveTo>
                    <a:pt x="143" y="120"/>
                  </a:moveTo>
                  <a:cubicBezTo>
                    <a:pt x="142" y="120"/>
                    <a:pt x="142" y="120"/>
                    <a:pt x="141" y="119"/>
                  </a:cubicBezTo>
                  <a:cubicBezTo>
                    <a:pt x="140" y="118"/>
                    <a:pt x="140" y="117"/>
                    <a:pt x="141" y="116"/>
                  </a:cubicBezTo>
                  <a:cubicBezTo>
                    <a:pt x="143" y="115"/>
                    <a:pt x="143" y="115"/>
                    <a:pt x="143" y="115"/>
                  </a:cubicBezTo>
                  <a:cubicBezTo>
                    <a:pt x="143" y="114"/>
                    <a:pt x="145" y="114"/>
                    <a:pt x="145" y="115"/>
                  </a:cubicBezTo>
                  <a:cubicBezTo>
                    <a:pt x="146" y="116"/>
                    <a:pt x="146" y="117"/>
                    <a:pt x="145" y="118"/>
                  </a:cubicBezTo>
                  <a:cubicBezTo>
                    <a:pt x="144" y="119"/>
                    <a:pt x="144" y="119"/>
                    <a:pt x="144" y="119"/>
                  </a:cubicBezTo>
                  <a:cubicBezTo>
                    <a:pt x="144" y="120"/>
                    <a:pt x="143" y="120"/>
                    <a:pt x="143" y="120"/>
                  </a:cubicBezTo>
                  <a:close/>
                  <a:moveTo>
                    <a:pt x="20" y="105"/>
                  </a:moveTo>
                  <a:cubicBezTo>
                    <a:pt x="19" y="105"/>
                    <a:pt x="18" y="105"/>
                    <a:pt x="18" y="105"/>
                  </a:cubicBezTo>
                  <a:cubicBezTo>
                    <a:pt x="17" y="103"/>
                    <a:pt x="17" y="103"/>
                    <a:pt x="17" y="103"/>
                  </a:cubicBezTo>
                  <a:cubicBezTo>
                    <a:pt x="16" y="103"/>
                    <a:pt x="16" y="101"/>
                    <a:pt x="17" y="100"/>
                  </a:cubicBezTo>
                  <a:cubicBezTo>
                    <a:pt x="17" y="100"/>
                    <a:pt x="19" y="100"/>
                    <a:pt x="20" y="100"/>
                  </a:cubicBezTo>
                  <a:cubicBezTo>
                    <a:pt x="21" y="102"/>
                    <a:pt x="21" y="102"/>
                    <a:pt x="21" y="102"/>
                  </a:cubicBezTo>
                  <a:cubicBezTo>
                    <a:pt x="22" y="103"/>
                    <a:pt x="22" y="104"/>
                    <a:pt x="21" y="105"/>
                  </a:cubicBezTo>
                  <a:cubicBezTo>
                    <a:pt x="21" y="105"/>
                    <a:pt x="20" y="105"/>
                    <a:pt x="20" y="105"/>
                  </a:cubicBezTo>
                  <a:close/>
                  <a:moveTo>
                    <a:pt x="158" y="104"/>
                  </a:moveTo>
                  <a:cubicBezTo>
                    <a:pt x="158" y="104"/>
                    <a:pt x="157" y="104"/>
                    <a:pt x="157" y="104"/>
                  </a:cubicBezTo>
                  <a:cubicBezTo>
                    <a:pt x="156" y="103"/>
                    <a:pt x="156" y="102"/>
                    <a:pt x="157" y="101"/>
                  </a:cubicBezTo>
                  <a:cubicBezTo>
                    <a:pt x="158" y="99"/>
                    <a:pt x="158" y="99"/>
                    <a:pt x="158" y="99"/>
                  </a:cubicBezTo>
                  <a:cubicBezTo>
                    <a:pt x="159" y="99"/>
                    <a:pt x="160" y="99"/>
                    <a:pt x="161" y="99"/>
                  </a:cubicBezTo>
                  <a:cubicBezTo>
                    <a:pt x="162" y="100"/>
                    <a:pt x="162" y="101"/>
                    <a:pt x="161" y="102"/>
                  </a:cubicBezTo>
                  <a:cubicBezTo>
                    <a:pt x="160" y="104"/>
                    <a:pt x="160" y="104"/>
                    <a:pt x="160" y="104"/>
                  </a:cubicBezTo>
                  <a:cubicBezTo>
                    <a:pt x="159" y="104"/>
                    <a:pt x="159" y="104"/>
                    <a:pt x="158" y="104"/>
                  </a:cubicBezTo>
                  <a:close/>
                  <a:moveTo>
                    <a:pt x="4" y="90"/>
                  </a:moveTo>
                  <a:cubicBezTo>
                    <a:pt x="3" y="90"/>
                    <a:pt x="3" y="90"/>
                    <a:pt x="3" y="89"/>
                  </a:cubicBezTo>
                  <a:cubicBezTo>
                    <a:pt x="1" y="88"/>
                    <a:pt x="1" y="88"/>
                    <a:pt x="1" y="88"/>
                  </a:cubicBezTo>
                  <a:cubicBezTo>
                    <a:pt x="0" y="87"/>
                    <a:pt x="0" y="86"/>
                    <a:pt x="1" y="85"/>
                  </a:cubicBezTo>
                  <a:cubicBezTo>
                    <a:pt x="2" y="84"/>
                    <a:pt x="3" y="84"/>
                    <a:pt x="4" y="85"/>
                  </a:cubicBezTo>
                  <a:cubicBezTo>
                    <a:pt x="5" y="86"/>
                    <a:pt x="5" y="86"/>
                    <a:pt x="5" y="86"/>
                  </a:cubicBezTo>
                  <a:cubicBezTo>
                    <a:pt x="6" y="87"/>
                    <a:pt x="6" y="88"/>
                    <a:pt x="5" y="89"/>
                  </a:cubicBezTo>
                  <a:cubicBezTo>
                    <a:pt x="5" y="90"/>
                    <a:pt x="4" y="90"/>
                    <a:pt x="4" y="90"/>
                  </a:cubicBezTo>
                  <a:close/>
                  <a:moveTo>
                    <a:pt x="174" y="89"/>
                  </a:moveTo>
                  <a:cubicBezTo>
                    <a:pt x="173" y="89"/>
                    <a:pt x="173" y="88"/>
                    <a:pt x="172" y="88"/>
                  </a:cubicBezTo>
                  <a:cubicBezTo>
                    <a:pt x="171" y="87"/>
                    <a:pt x="171" y="86"/>
                    <a:pt x="172" y="85"/>
                  </a:cubicBezTo>
                  <a:cubicBezTo>
                    <a:pt x="174" y="84"/>
                    <a:pt x="174" y="84"/>
                    <a:pt x="174" y="84"/>
                  </a:cubicBezTo>
                  <a:cubicBezTo>
                    <a:pt x="174" y="83"/>
                    <a:pt x="176" y="83"/>
                    <a:pt x="176" y="84"/>
                  </a:cubicBezTo>
                  <a:cubicBezTo>
                    <a:pt x="177" y="85"/>
                    <a:pt x="177" y="86"/>
                    <a:pt x="176" y="87"/>
                  </a:cubicBezTo>
                  <a:cubicBezTo>
                    <a:pt x="175" y="88"/>
                    <a:pt x="175" y="88"/>
                    <a:pt x="175" y="88"/>
                  </a:cubicBezTo>
                  <a:cubicBezTo>
                    <a:pt x="175" y="88"/>
                    <a:pt x="174" y="89"/>
                    <a:pt x="174" y="89"/>
                  </a:cubicBezTo>
                  <a:close/>
                  <a:moveTo>
                    <a:pt x="172" y="84"/>
                  </a:moveTo>
                  <a:cubicBezTo>
                    <a:pt x="171" y="84"/>
                    <a:pt x="170" y="84"/>
                    <a:pt x="170" y="83"/>
                  </a:cubicBezTo>
                  <a:cubicBezTo>
                    <a:pt x="169" y="82"/>
                    <a:pt x="169" y="82"/>
                    <a:pt x="169" y="82"/>
                  </a:cubicBezTo>
                  <a:cubicBezTo>
                    <a:pt x="168" y="81"/>
                    <a:pt x="168" y="80"/>
                    <a:pt x="169" y="79"/>
                  </a:cubicBezTo>
                  <a:cubicBezTo>
                    <a:pt x="169" y="78"/>
                    <a:pt x="171" y="78"/>
                    <a:pt x="172" y="79"/>
                  </a:cubicBezTo>
                  <a:cubicBezTo>
                    <a:pt x="173" y="80"/>
                    <a:pt x="173" y="80"/>
                    <a:pt x="173" y="80"/>
                  </a:cubicBezTo>
                  <a:cubicBezTo>
                    <a:pt x="174" y="81"/>
                    <a:pt x="174" y="82"/>
                    <a:pt x="173" y="83"/>
                  </a:cubicBezTo>
                  <a:cubicBezTo>
                    <a:pt x="173" y="84"/>
                    <a:pt x="172" y="84"/>
                    <a:pt x="172" y="84"/>
                  </a:cubicBezTo>
                  <a:close/>
                  <a:moveTo>
                    <a:pt x="15" y="74"/>
                  </a:moveTo>
                  <a:cubicBezTo>
                    <a:pt x="14" y="74"/>
                    <a:pt x="14" y="74"/>
                    <a:pt x="13" y="74"/>
                  </a:cubicBezTo>
                  <a:cubicBezTo>
                    <a:pt x="12" y="73"/>
                    <a:pt x="12" y="72"/>
                    <a:pt x="13" y="71"/>
                  </a:cubicBezTo>
                  <a:cubicBezTo>
                    <a:pt x="15" y="69"/>
                    <a:pt x="15" y="69"/>
                    <a:pt x="15" y="69"/>
                  </a:cubicBezTo>
                  <a:cubicBezTo>
                    <a:pt x="15" y="69"/>
                    <a:pt x="17" y="69"/>
                    <a:pt x="17" y="69"/>
                  </a:cubicBezTo>
                  <a:cubicBezTo>
                    <a:pt x="18" y="70"/>
                    <a:pt x="18" y="71"/>
                    <a:pt x="17" y="72"/>
                  </a:cubicBezTo>
                  <a:cubicBezTo>
                    <a:pt x="16" y="74"/>
                    <a:pt x="16" y="74"/>
                    <a:pt x="16" y="74"/>
                  </a:cubicBezTo>
                  <a:cubicBezTo>
                    <a:pt x="16" y="74"/>
                    <a:pt x="15" y="74"/>
                    <a:pt x="15" y="74"/>
                  </a:cubicBezTo>
                  <a:close/>
                  <a:moveTo>
                    <a:pt x="156" y="68"/>
                  </a:moveTo>
                  <a:cubicBezTo>
                    <a:pt x="155" y="68"/>
                    <a:pt x="155" y="68"/>
                    <a:pt x="155" y="68"/>
                  </a:cubicBezTo>
                  <a:cubicBezTo>
                    <a:pt x="153" y="66"/>
                    <a:pt x="153" y="66"/>
                    <a:pt x="153" y="66"/>
                  </a:cubicBezTo>
                  <a:cubicBezTo>
                    <a:pt x="152" y="65"/>
                    <a:pt x="152" y="64"/>
                    <a:pt x="153" y="63"/>
                  </a:cubicBezTo>
                  <a:cubicBezTo>
                    <a:pt x="154" y="63"/>
                    <a:pt x="155" y="63"/>
                    <a:pt x="156" y="63"/>
                  </a:cubicBezTo>
                  <a:cubicBezTo>
                    <a:pt x="157" y="65"/>
                    <a:pt x="157" y="65"/>
                    <a:pt x="157" y="65"/>
                  </a:cubicBezTo>
                  <a:cubicBezTo>
                    <a:pt x="158" y="66"/>
                    <a:pt x="158" y="67"/>
                    <a:pt x="157" y="68"/>
                  </a:cubicBezTo>
                  <a:cubicBezTo>
                    <a:pt x="157" y="68"/>
                    <a:pt x="156" y="68"/>
                    <a:pt x="156" y="68"/>
                  </a:cubicBezTo>
                  <a:close/>
                  <a:moveTo>
                    <a:pt x="30" y="59"/>
                  </a:moveTo>
                  <a:cubicBezTo>
                    <a:pt x="30" y="59"/>
                    <a:pt x="29" y="58"/>
                    <a:pt x="29" y="58"/>
                  </a:cubicBezTo>
                  <a:cubicBezTo>
                    <a:pt x="28" y="57"/>
                    <a:pt x="28" y="56"/>
                    <a:pt x="29" y="55"/>
                  </a:cubicBezTo>
                  <a:cubicBezTo>
                    <a:pt x="30" y="54"/>
                    <a:pt x="30" y="54"/>
                    <a:pt x="30" y="54"/>
                  </a:cubicBezTo>
                  <a:cubicBezTo>
                    <a:pt x="31" y="53"/>
                    <a:pt x="32" y="53"/>
                    <a:pt x="33" y="54"/>
                  </a:cubicBezTo>
                  <a:cubicBezTo>
                    <a:pt x="34" y="55"/>
                    <a:pt x="34" y="56"/>
                    <a:pt x="33" y="57"/>
                  </a:cubicBezTo>
                  <a:cubicBezTo>
                    <a:pt x="32" y="58"/>
                    <a:pt x="32" y="58"/>
                    <a:pt x="32" y="58"/>
                  </a:cubicBezTo>
                  <a:cubicBezTo>
                    <a:pt x="31" y="58"/>
                    <a:pt x="31" y="59"/>
                    <a:pt x="30" y="59"/>
                  </a:cubicBezTo>
                  <a:close/>
                  <a:moveTo>
                    <a:pt x="140" y="53"/>
                  </a:moveTo>
                  <a:cubicBezTo>
                    <a:pt x="140" y="53"/>
                    <a:pt x="139" y="52"/>
                    <a:pt x="139" y="52"/>
                  </a:cubicBezTo>
                  <a:cubicBezTo>
                    <a:pt x="138" y="51"/>
                    <a:pt x="138" y="51"/>
                    <a:pt x="138" y="51"/>
                  </a:cubicBezTo>
                  <a:cubicBezTo>
                    <a:pt x="137" y="50"/>
                    <a:pt x="137" y="49"/>
                    <a:pt x="138" y="48"/>
                  </a:cubicBezTo>
                  <a:cubicBezTo>
                    <a:pt x="138" y="47"/>
                    <a:pt x="140" y="47"/>
                    <a:pt x="140" y="48"/>
                  </a:cubicBezTo>
                  <a:cubicBezTo>
                    <a:pt x="142" y="49"/>
                    <a:pt x="142" y="49"/>
                    <a:pt x="142" y="49"/>
                  </a:cubicBezTo>
                  <a:cubicBezTo>
                    <a:pt x="143" y="50"/>
                    <a:pt x="143" y="51"/>
                    <a:pt x="142" y="52"/>
                  </a:cubicBezTo>
                  <a:cubicBezTo>
                    <a:pt x="141" y="52"/>
                    <a:pt x="141" y="53"/>
                    <a:pt x="140" y="53"/>
                  </a:cubicBezTo>
                  <a:close/>
                  <a:moveTo>
                    <a:pt x="46" y="43"/>
                  </a:moveTo>
                  <a:cubicBezTo>
                    <a:pt x="45" y="43"/>
                    <a:pt x="45" y="43"/>
                    <a:pt x="44" y="42"/>
                  </a:cubicBezTo>
                  <a:cubicBezTo>
                    <a:pt x="43" y="42"/>
                    <a:pt x="43" y="40"/>
                    <a:pt x="44" y="40"/>
                  </a:cubicBezTo>
                  <a:cubicBezTo>
                    <a:pt x="46" y="38"/>
                    <a:pt x="46" y="38"/>
                    <a:pt x="46" y="38"/>
                  </a:cubicBezTo>
                  <a:cubicBezTo>
                    <a:pt x="46" y="37"/>
                    <a:pt x="48" y="37"/>
                    <a:pt x="48" y="38"/>
                  </a:cubicBezTo>
                  <a:cubicBezTo>
                    <a:pt x="49" y="39"/>
                    <a:pt x="49" y="40"/>
                    <a:pt x="48" y="41"/>
                  </a:cubicBezTo>
                  <a:cubicBezTo>
                    <a:pt x="47" y="42"/>
                    <a:pt x="47" y="42"/>
                    <a:pt x="47" y="42"/>
                  </a:cubicBezTo>
                  <a:cubicBezTo>
                    <a:pt x="47" y="43"/>
                    <a:pt x="46" y="43"/>
                    <a:pt x="46" y="43"/>
                  </a:cubicBezTo>
                  <a:close/>
                  <a:moveTo>
                    <a:pt x="125" y="37"/>
                  </a:moveTo>
                  <a:cubicBezTo>
                    <a:pt x="124" y="37"/>
                    <a:pt x="124" y="37"/>
                    <a:pt x="123" y="36"/>
                  </a:cubicBezTo>
                  <a:cubicBezTo>
                    <a:pt x="122" y="35"/>
                    <a:pt x="122" y="35"/>
                    <a:pt x="122" y="35"/>
                  </a:cubicBezTo>
                  <a:cubicBezTo>
                    <a:pt x="121" y="34"/>
                    <a:pt x="121" y="33"/>
                    <a:pt x="122" y="32"/>
                  </a:cubicBezTo>
                  <a:cubicBezTo>
                    <a:pt x="123" y="31"/>
                    <a:pt x="124" y="31"/>
                    <a:pt x="125" y="32"/>
                  </a:cubicBezTo>
                  <a:cubicBezTo>
                    <a:pt x="126" y="34"/>
                    <a:pt x="126" y="34"/>
                    <a:pt x="126" y="34"/>
                  </a:cubicBezTo>
                  <a:cubicBezTo>
                    <a:pt x="127" y="34"/>
                    <a:pt x="127" y="36"/>
                    <a:pt x="126" y="36"/>
                  </a:cubicBezTo>
                  <a:cubicBezTo>
                    <a:pt x="126" y="37"/>
                    <a:pt x="125" y="37"/>
                    <a:pt x="125" y="37"/>
                  </a:cubicBezTo>
                  <a:close/>
                  <a:moveTo>
                    <a:pt x="61" y="28"/>
                  </a:moveTo>
                  <a:cubicBezTo>
                    <a:pt x="61" y="28"/>
                    <a:pt x="60" y="27"/>
                    <a:pt x="60" y="27"/>
                  </a:cubicBezTo>
                  <a:cubicBezTo>
                    <a:pt x="59" y="26"/>
                    <a:pt x="59" y="25"/>
                    <a:pt x="60" y="24"/>
                  </a:cubicBezTo>
                  <a:cubicBezTo>
                    <a:pt x="61" y="23"/>
                    <a:pt x="61" y="23"/>
                    <a:pt x="61" y="23"/>
                  </a:cubicBezTo>
                  <a:cubicBezTo>
                    <a:pt x="62" y="22"/>
                    <a:pt x="63" y="22"/>
                    <a:pt x="64" y="23"/>
                  </a:cubicBezTo>
                  <a:cubicBezTo>
                    <a:pt x="65" y="23"/>
                    <a:pt x="65" y="25"/>
                    <a:pt x="64" y="26"/>
                  </a:cubicBezTo>
                  <a:cubicBezTo>
                    <a:pt x="63" y="27"/>
                    <a:pt x="63" y="27"/>
                    <a:pt x="63" y="27"/>
                  </a:cubicBezTo>
                  <a:cubicBezTo>
                    <a:pt x="62" y="27"/>
                    <a:pt x="62" y="28"/>
                    <a:pt x="61" y="28"/>
                  </a:cubicBezTo>
                  <a:close/>
                  <a:moveTo>
                    <a:pt x="109" y="21"/>
                  </a:moveTo>
                  <a:cubicBezTo>
                    <a:pt x="109" y="21"/>
                    <a:pt x="108" y="21"/>
                    <a:pt x="108" y="21"/>
                  </a:cubicBezTo>
                  <a:cubicBezTo>
                    <a:pt x="106" y="19"/>
                    <a:pt x="106" y="19"/>
                    <a:pt x="106" y="19"/>
                  </a:cubicBezTo>
                  <a:cubicBezTo>
                    <a:pt x="106" y="19"/>
                    <a:pt x="106" y="17"/>
                    <a:pt x="106" y="17"/>
                  </a:cubicBezTo>
                  <a:cubicBezTo>
                    <a:pt x="107" y="16"/>
                    <a:pt x="109" y="16"/>
                    <a:pt x="109" y="17"/>
                  </a:cubicBezTo>
                  <a:cubicBezTo>
                    <a:pt x="111" y="18"/>
                    <a:pt x="111" y="18"/>
                    <a:pt x="111" y="18"/>
                  </a:cubicBezTo>
                  <a:cubicBezTo>
                    <a:pt x="111" y="19"/>
                    <a:pt x="111" y="20"/>
                    <a:pt x="111" y="21"/>
                  </a:cubicBezTo>
                  <a:cubicBezTo>
                    <a:pt x="110" y="21"/>
                    <a:pt x="110" y="21"/>
                    <a:pt x="109" y="21"/>
                  </a:cubicBezTo>
                  <a:close/>
                  <a:moveTo>
                    <a:pt x="77" y="12"/>
                  </a:moveTo>
                  <a:cubicBezTo>
                    <a:pt x="76" y="12"/>
                    <a:pt x="76" y="12"/>
                    <a:pt x="75" y="11"/>
                  </a:cubicBezTo>
                  <a:cubicBezTo>
                    <a:pt x="75" y="11"/>
                    <a:pt x="75" y="9"/>
                    <a:pt x="75" y="9"/>
                  </a:cubicBezTo>
                  <a:cubicBezTo>
                    <a:pt x="77" y="7"/>
                    <a:pt x="77" y="7"/>
                    <a:pt x="77" y="7"/>
                  </a:cubicBezTo>
                  <a:cubicBezTo>
                    <a:pt x="78" y="6"/>
                    <a:pt x="79" y="6"/>
                    <a:pt x="80" y="7"/>
                  </a:cubicBezTo>
                  <a:cubicBezTo>
                    <a:pt x="80" y="8"/>
                    <a:pt x="80" y="9"/>
                    <a:pt x="80" y="10"/>
                  </a:cubicBezTo>
                  <a:cubicBezTo>
                    <a:pt x="78" y="11"/>
                    <a:pt x="78" y="11"/>
                    <a:pt x="78" y="11"/>
                  </a:cubicBezTo>
                  <a:cubicBezTo>
                    <a:pt x="78" y="12"/>
                    <a:pt x="77" y="12"/>
                    <a:pt x="77" y="12"/>
                  </a:cubicBezTo>
                  <a:close/>
                  <a:moveTo>
                    <a:pt x="94" y="6"/>
                  </a:moveTo>
                  <a:cubicBezTo>
                    <a:pt x="93" y="6"/>
                    <a:pt x="93" y="6"/>
                    <a:pt x="92" y="5"/>
                  </a:cubicBezTo>
                  <a:cubicBezTo>
                    <a:pt x="91" y="4"/>
                    <a:pt x="91" y="4"/>
                    <a:pt x="91" y="4"/>
                  </a:cubicBezTo>
                  <a:cubicBezTo>
                    <a:pt x="90" y="3"/>
                    <a:pt x="90" y="2"/>
                    <a:pt x="91" y="1"/>
                  </a:cubicBezTo>
                  <a:cubicBezTo>
                    <a:pt x="92" y="0"/>
                    <a:pt x="93" y="0"/>
                    <a:pt x="94" y="1"/>
                  </a:cubicBezTo>
                  <a:cubicBezTo>
                    <a:pt x="95" y="3"/>
                    <a:pt x="95" y="3"/>
                    <a:pt x="95" y="3"/>
                  </a:cubicBezTo>
                  <a:cubicBezTo>
                    <a:pt x="96" y="3"/>
                    <a:pt x="96" y="5"/>
                    <a:pt x="95" y="5"/>
                  </a:cubicBezTo>
                  <a:cubicBezTo>
                    <a:pt x="95" y="6"/>
                    <a:pt x="94" y="6"/>
                    <a:pt x="94"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9" name="Google Shape;69;p8"/>
            <p:cNvGrpSpPr/>
            <p:nvPr/>
          </p:nvGrpSpPr>
          <p:grpSpPr>
            <a:xfrm>
              <a:off x="-124852" y="87508"/>
              <a:ext cx="923269" cy="903991"/>
              <a:chOff x="-84251" y="-91825"/>
              <a:chExt cx="985451" cy="964875"/>
            </a:xfrm>
          </p:grpSpPr>
          <p:sp>
            <p:nvSpPr>
              <p:cNvPr id="70" name="Google Shape;70;p8"/>
              <p:cNvSpPr/>
              <p:nvPr/>
            </p:nvSpPr>
            <p:spPr>
              <a:xfrm flipH="1">
                <a:off x="83436" y="55295"/>
                <a:ext cx="817763" cy="817754"/>
              </a:xfrm>
              <a:custGeom>
                <a:avLst/>
                <a:gdLst/>
                <a:ahLst/>
                <a:cxnLst/>
                <a:rect l="l" t="t" r="r" b="b"/>
                <a:pathLst>
                  <a:path w="593" h="593" extrusionOk="0">
                    <a:moveTo>
                      <a:pt x="0" y="0"/>
                    </a:moveTo>
                    <a:lnTo>
                      <a:pt x="593" y="0"/>
                    </a:lnTo>
                    <a:lnTo>
                      <a:pt x="593" y="593"/>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8"/>
              <p:cNvSpPr/>
              <p:nvPr/>
            </p:nvSpPr>
            <p:spPr>
              <a:xfrm flipH="1">
                <a:off x="-84251" y="-91825"/>
                <a:ext cx="838449" cy="842577"/>
              </a:xfrm>
              <a:custGeom>
                <a:avLst/>
                <a:gdLst/>
                <a:ahLst/>
                <a:cxnLst/>
                <a:rect l="l" t="t" r="r" b="b"/>
                <a:pathLst>
                  <a:path w="608" h="611" extrusionOk="0">
                    <a:moveTo>
                      <a:pt x="608" y="611"/>
                    </a:moveTo>
                    <a:lnTo>
                      <a:pt x="0" y="0"/>
                    </a:lnTo>
                    <a:lnTo>
                      <a:pt x="608" y="0"/>
                    </a:lnTo>
                    <a:lnTo>
                      <a:pt x="608" y="611"/>
                    </a:lnTo>
                    <a:close/>
                    <a:moveTo>
                      <a:pt x="22" y="10"/>
                    </a:moveTo>
                    <a:lnTo>
                      <a:pt x="599" y="587"/>
                    </a:lnTo>
                    <a:lnTo>
                      <a:pt x="599" y="10"/>
                    </a:lnTo>
                    <a:lnTo>
                      <a:pt x="22" y="1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 name="Google Shape;72;p8"/>
            <p:cNvGrpSpPr/>
            <p:nvPr/>
          </p:nvGrpSpPr>
          <p:grpSpPr>
            <a:xfrm>
              <a:off x="-933178" y="3685400"/>
              <a:ext cx="2171700" cy="2093913"/>
              <a:chOff x="6452222" y="4033976"/>
              <a:chExt cx="2171700" cy="2093913"/>
            </a:xfrm>
          </p:grpSpPr>
          <p:sp>
            <p:nvSpPr>
              <p:cNvPr id="73" name="Google Shape;73;p8"/>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8"/>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8"/>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8"/>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8"/>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8"/>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8"/>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8"/>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8"/>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 name="Google Shape;82;p8"/>
            <p:cNvSpPr/>
            <p:nvPr/>
          </p:nvSpPr>
          <p:spPr>
            <a:xfrm flipH="1">
              <a:off x="8430776" y="4125623"/>
              <a:ext cx="957645" cy="956773"/>
            </a:xfrm>
            <a:custGeom>
              <a:avLst/>
              <a:gdLst/>
              <a:ahLst/>
              <a:cxnLst/>
              <a:rect l="l" t="t" r="r" b="b"/>
              <a:pathLst>
                <a:path w="1098" h="1097" extrusionOk="0">
                  <a:moveTo>
                    <a:pt x="1098" y="549"/>
                  </a:moveTo>
                  <a:lnTo>
                    <a:pt x="549" y="1097"/>
                  </a:lnTo>
                  <a:lnTo>
                    <a:pt x="0" y="549"/>
                  </a:lnTo>
                  <a:lnTo>
                    <a:pt x="549" y="0"/>
                  </a:lnTo>
                  <a:lnTo>
                    <a:pt x="1098" y="54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8"/>
            <p:cNvSpPr/>
            <p:nvPr/>
          </p:nvSpPr>
          <p:spPr>
            <a:xfrm flipH="1">
              <a:off x="8809751" y="4125623"/>
              <a:ext cx="957645" cy="956773"/>
            </a:xfrm>
            <a:custGeom>
              <a:avLst/>
              <a:gdLst/>
              <a:ahLst/>
              <a:cxnLst/>
              <a:rect l="l" t="t" r="r" b="b"/>
              <a:pathLst>
                <a:path w="1098" h="1097" extrusionOk="0">
                  <a:moveTo>
                    <a:pt x="1098" y="549"/>
                  </a:moveTo>
                  <a:lnTo>
                    <a:pt x="549" y="1097"/>
                  </a:lnTo>
                  <a:lnTo>
                    <a:pt x="0" y="549"/>
                  </a:lnTo>
                  <a:lnTo>
                    <a:pt x="549" y="0"/>
                  </a:lnTo>
                  <a:lnTo>
                    <a:pt x="1098" y="54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5"/>
        <p:cNvGrpSpPr/>
        <p:nvPr/>
      </p:nvGrpSpPr>
      <p:grpSpPr>
        <a:xfrm>
          <a:off x="0" y="0"/>
          <a:ext cx="0" cy="0"/>
          <a:chOff x="0" y="0"/>
          <a:chExt cx="0" cy="0"/>
        </a:xfrm>
      </p:grpSpPr>
      <p:grpSp>
        <p:nvGrpSpPr>
          <p:cNvPr id="86" name="Google Shape;86;p9"/>
          <p:cNvGrpSpPr/>
          <p:nvPr/>
        </p:nvGrpSpPr>
        <p:grpSpPr>
          <a:xfrm>
            <a:off x="-887703" y="-507450"/>
            <a:ext cx="10276153" cy="2093913"/>
            <a:chOff x="-887703" y="-507450"/>
            <a:chExt cx="10276153" cy="2093913"/>
          </a:xfrm>
        </p:grpSpPr>
        <p:grpSp>
          <p:nvGrpSpPr>
            <p:cNvPr id="87" name="Google Shape;87;p9"/>
            <p:cNvGrpSpPr/>
            <p:nvPr/>
          </p:nvGrpSpPr>
          <p:grpSpPr>
            <a:xfrm>
              <a:off x="8356428" y="-118858"/>
              <a:ext cx="1032022" cy="1316729"/>
              <a:chOff x="3636526" y="1674622"/>
              <a:chExt cx="1405450" cy="1793175"/>
            </a:xfrm>
          </p:grpSpPr>
          <p:sp>
            <p:nvSpPr>
              <p:cNvPr id="88" name="Google Shape;88;p9"/>
              <p:cNvSpPr/>
              <p:nvPr/>
            </p:nvSpPr>
            <p:spPr>
              <a:xfrm>
                <a:off x="3636526" y="1674622"/>
                <a:ext cx="1405450" cy="1405454"/>
              </a:xfrm>
              <a:custGeom>
                <a:avLst/>
                <a:gdLst/>
                <a:ahLst/>
                <a:cxnLst/>
                <a:rect l="l" t="t" r="r" b="b"/>
                <a:pathLst>
                  <a:path w="596" h="596" extrusionOk="0">
                    <a:moveTo>
                      <a:pt x="299" y="596"/>
                    </a:moveTo>
                    <a:lnTo>
                      <a:pt x="0" y="299"/>
                    </a:lnTo>
                    <a:lnTo>
                      <a:pt x="299" y="0"/>
                    </a:lnTo>
                    <a:lnTo>
                      <a:pt x="596" y="299"/>
                    </a:lnTo>
                    <a:lnTo>
                      <a:pt x="299" y="596"/>
                    </a:lnTo>
                    <a:close/>
                    <a:moveTo>
                      <a:pt x="14" y="299"/>
                    </a:moveTo>
                    <a:lnTo>
                      <a:pt x="299" y="585"/>
                    </a:lnTo>
                    <a:lnTo>
                      <a:pt x="582" y="299"/>
                    </a:lnTo>
                    <a:lnTo>
                      <a:pt x="299" y="14"/>
                    </a:lnTo>
                    <a:lnTo>
                      <a:pt x="14" y="299"/>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9"/>
              <p:cNvSpPr/>
              <p:nvPr/>
            </p:nvSpPr>
            <p:spPr>
              <a:xfrm>
                <a:off x="3692175" y="2526897"/>
                <a:ext cx="992776" cy="940900"/>
              </a:xfrm>
              <a:custGeom>
                <a:avLst/>
                <a:gdLst/>
                <a:ahLst/>
                <a:cxnLst/>
                <a:rect l="l" t="t" r="r" b="b"/>
                <a:pathLst>
                  <a:path w="177" h="168" extrusionOk="0">
                    <a:moveTo>
                      <a:pt x="82" y="168"/>
                    </a:moveTo>
                    <a:cubicBezTo>
                      <a:pt x="81" y="168"/>
                      <a:pt x="81" y="167"/>
                      <a:pt x="80" y="167"/>
                    </a:cubicBezTo>
                    <a:cubicBezTo>
                      <a:pt x="79" y="166"/>
                      <a:pt x="79" y="166"/>
                      <a:pt x="79" y="166"/>
                    </a:cubicBezTo>
                    <a:cubicBezTo>
                      <a:pt x="78" y="165"/>
                      <a:pt x="78" y="163"/>
                      <a:pt x="79" y="163"/>
                    </a:cubicBezTo>
                    <a:cubicBezTo>
                      <a:pt x="80" y="162"/>
                      <a:pt x="81" y="162"/>
                      <a:pt x="82" y="163"/>
                    </a:cubicBezTo>
                    <a:cubicBezTo>
                      <a:pt x="83" y="164"/>
                      <a:pt x="83" y="164"/>
                      <a:pt x="83" y="164"/>
                    </a:cubicBezTo>
                    <a:cubicBezTo>
                      <a:pt x="84" y="165"/>
                      <a:pt x="84" y="166"/>
                      <a:pt x="83" y="167"/>
                    </a:cubicBezTo>
                    <a:cubicBezTo>
                      <a:pt x="83" y="167"/>
                      <a:pt x="82" y="168"/>
                      <a:pt x="82" y="168"/>
                    </a:cubicBezTo>
                    <a:close/>
                    <a:moveTo>
                      <a:pt x="96" y="166"/>
                    </a:moveTo>
                    <a:cubicBezTo>
                      <a:pt x="95" y="166"/>
                      <a:pt x="95" y="166"/>
                      <a:pt x="94" y="166"/>
                    </a:cubicBezTo>
                    <a:cubicBezTo>
                      <a:pt x="94" y="165"/>
                      <a:pt x="94" y="164"/>
                      <a:pt x="94" y="163"/>
                    </a:cubicBezTo>
                    <a:cubicBezTo>
                      <a:pt x="96" y="162"/>
                      <a:pt x="96" y="162"/>
                      <a:pt x="96" y="162"/>
                    </a:cubicBezTo>
                    <a:cubicBezTo>
                      <a:pt x="97" y="161"/>
                      <a:pt x="98" y="161"/>
                      <a:pt x="99" y="162"/>
                    </a:cubicBezTo>
                    <a:cubicBezTo>
                      <a:pt x="99" y="162"/>
                      <a:pt x="99" y="164"/>
                      <a:pt x="99" y="164"/>
                    </a:cubicBezTo>
                    <a:cubicBezTo>
                      <a:pt x="97" y="166"/>
                      <a:pt x="97" y="166"/>
                      <a:pt x="97" y="166"/>
                    </a:cubicBezTo>
                    <a:cubicBezTo>
                      <a:pt x="97" y="166"/>
                      <a:pt x="96" y="166"/>
                      <a:pt x="96" y="166"/>
                    </a:cubicBezTo>
                    <a:close/>
                    <a:moveTo>
                      <a:pt x="66" y="152"/>
                    </a:moveTo>
                    <a:cubicBezTo>
                      <a:pt x="66" y="152"/>
                      <a:pt x="65" y="152"/>
                      <a:pt x="65" y="151"/>
                    </a:cubicBezTo>
                    <a:cubicBezTo>
                      <a:pt x="63" y="150"/>
                      <a:pt x="63" y="150"/>
                      <a:pt x="63" y="150"/>
                    </a:cubicBezTo>
                    <a:cubicBezTo>
                      <a:pt x="63" y="149"/>
                      <a:pt x="63" y="148"/>
                      <a:pt x="63" y="147"/>
                    </a:cubicBezTo>
                    <a:cubicBezTo>
                      <a:pt x="64" y="146"/>
                      <a:pt x="65" y="146"/>
                      <a:pt x="66" y="147"/>
                    </a:cubicBezTo>
                    <a:cubicBezTo>
                      <a:pt x="68" y="149"/>
                      <a:pt x="68" y="149"/>
                      <a:pt x="68" y="149"/>
                    </a:cubicBezTo>
                    <a:cubicBezTo>
                      <a:pt x="68" y="149"/>
                      <a:pt x="68" y="151"/>
                      <a:pt x="68" y="151"/>
                    </a:cubicBezTo>
                    <a:cubicBezTo>
                      <a:pt x="67" y="152"/>
                      <a:pt x="67" y="152"/>
                      <a:pt x="66" y="152"/>
                    </a:cubicBezTo>
                    <a:close/>
                    <a:moveTo>
                      <a:pt x="111" y="151"/>
                    </a:moveTo>
                    <a:cubicBezTo>
                      <a:pt x="111" y="151"/>
                      <a:pt x="110" y="151"/>
                      <a:pt x="110" y="150"/>
                    </a:cubicBezTo>
                    <a:cubicBezTo>
                      <a:pt x="109" y="150"/>
                      <a:pt x="109" y="148"/>
                      <a:pt x="110" y="147"/>
                    </a:cubicBezTo>
                    <a:cubicBezTo>
                      <a:pt x="111" y="146"/>
                      <a:pt x="111" y="146"/>
                      <a:pt x="111" y="146"/>
                    </a:cubicBezTo>
                    <a:cubicBezTo>
                      <a:pt x="112" y="145"/>
                      <a:pt x="113" y="145"/>
                      <a:pt x="114" y="146"/>
                    </a:cubicBezTo>
                    <a:cubicBezTo>
                      <a:pt x="115" y="147"/>
                      <a:pt x="115" y="148"/>
                      <a:pt x="114" y="149"/>
                    </a:cubicBezTo>
                    <a:cubicBezTo>
                      <a:pt x="113" y="150"/>
                      <a:pt x="113" y="150"/>
                      <a:pt x="113" y="150"/>
                    </a:cubicBezTo>
                    <a:cubicBezTo>
                      <a:pt x="112" y="151"/>
                      <a:pt x="112" y="151"/>
                      <a:pt x="111" y="151"/>
                    </a:cubicBezTo>
                    <a:close/>
                    <a:moveTo>
                      <a:pt x="51" y="136"/>
                    </a:moveTo>
                    <a:cubicBezTo>
                      <a:pt x="50" y="136"/>
                      <a:pt x="50" y="136"/>
                      <a:pt x="49" y="136"/>
                    </a:cubicBezTo>
                    <a:cubicBezTo>
                      <a:pt x="48" y="134"/>
                      <a:pt x="48" y="134"/>
                      <a:pt x="48" y="134"/>
                    </a:cubicBezTo>
                    <a:cubicBezTo>
                      <a:pt x="47" y="134"/>
                      <a:pt x="47" y="132"/>
                      <a:pt x="48" y="132"/>
                    </a:cubicBezTo>
                    <a:cubicBezTo>
                      <a:pt x="49" y="131"/>
                      <a:pt x="50" y="131"/>
                      <a:pt x="51" y="132"/>
                    </a:cubicBezTo>
                    <a:cubicBezTo>
                      <a:pt x="52" y="133"/>
                      <a:pt x="52" y="133"/>
                      <a:pt x="52" y="133"/>
                    </a:cubicBezTo>
                    <a:cubicBezTo>
                      <a:pt x="53" y="134"/>
                      <a:pt x="53" y="135"/>
                      <a:pt x="52" y="136"/>
                    </a:cubicBezTo>
                    <a:cubicBezTo>
                      <a:pt x="52" y="136"/>
                      <a:pt x="51" y="136"/>
                      <a:pt x="51" y="136"/>
                    </a:cubicBezTo>
                    <a:close/>
                    <a:moveTo>
                      <a:pt x="127" y="135"/>
                    </a:moveTo>
                    <a:cubicBezTo>
                      <a:pt x="126" y="135"/>
                      <a:pt x="126" y="135"/>
                      <a:pt x="126" y="135"/>
                    </a:cubicBezTo>
                    <a:cubicBezTo>
                      <a:pt x="125" y="134"/>
                      <a:pt x="125" y="133"/>
                      <a:pt x="126" y="132"/>
                    </a:cubicBezTo>
                    <a:cubicBezTo>
                      <a:pt x="127" y="131"/>
                      <a:pt x="127" y="131"/>
                      <a:pt x="127" y="131"/>
                    </a:cubicBezTo>
                    <a:cubicBezTo>
                      <a:pt x="128" y="130"/>
                      <a:pt x="129" y="130"/>
                      <a:pt x="130" y="131"/>
                    </a:cubicBezTo>
                    <a:cubicBezTo>
                      <a:pt x="131" y="131"/>
                      <a:pt x="131" y="133"/>
                      <a:pt x="130" y="133"/>
                    </a:cubicBezTo>
                    <a:cubicBezTo>
                      <a:pt x="128" y="135"/>
                      <a:pt x="128" y="135"/>
                      <a:pt x="128" y="135"/>
                    </a:cubicBezTo>
                    <a:cubicBezTo>
                      <a:pt x="128" y="135"/>
                      <a:pt x="128" y="135"/>
                      <a:pt x="127" y="135"/>
                    </a:cubicBezTo>
                    <a:close/>
                    <a:moveTo>
                      <a:pt x="35" y="121"/>
                    </a:moveTo>
                    <a:cubicBezTo>
                      <a:pt x="35" y="121"/>
                      <a:pt x="34" y="121"/>
                      <a:pt x="34" y="120"/>
                    </a:cubicBezTo>
                    <a:cubicBezTo>
                      <a:pt x="32" y="119"/>
                      <a:pt x="32" y="119"/>
                      <a:pt x="32" y="119"/>
                    </a:cubicBezTo>
                    <a:cubicBezTo>
                      <a:pt x="31" y="118"/>
                      <a:pt x="31" y="117"/>
                      <a:pt x="32" y="116"/>
                    </a:cubicBezTo>
                    <a:cubicBezTo>
                      <a:pt x="33" y="115"/>
                      <a:pt x="34" y="115"/>
                      <a:pt x="35" y="116"/>
                    </a:cubicBezTo>
                    <a:cubicBezTo>
                      <a:pt x="36" y="117"/>
                      <a:pt x="36" y="117"/>
                      <a:pt x="36" y="117"/>
                    </a:cubicBezTo>
                    <a:cubicBezTo>
                      <a:pt x="37" y="118"/>
                      <a:pt x="37" y="119"/>
                      <a:pt x="36" y="120"/>
                    </a:cubicBezTo>
                    <a:cubicBezTo>
                      <a:pt x="36" y="121"/>
                      <a:pt x="36" y="121"/>
                      <a:pt x="35" y="121"/>
                    </a:cubicBezTo>
                    <a:close/>
                    <a:moveTo>
                      <a:pt x="143" y="120"/>
                    </a:moveTo>
                    <a:cubicBezTo>
                      <a:pt x="142" y="120"/>
                      <a:pt x="142" y="120"/>
                      <a:pt x="141" y="119"/>
                    </a:cubicBezTo>
                    <a:cubicBezTo>
                      <a:pt x="140" y="118"/>
                      <a:pt x="140" y="117"/>
                      <a:pt x="141" y="116"/>
                    </a:cubicBezTo>
                    <a:cubicBezTo>
                      <a:pt x="143" y="115"/>
                      <a:pt x="143" y="115"/>
                      <a:pt x="143" y="115"/>
                    </a:cubicBezTo>
                    <a:cubicBezTo>
                      <a:pt x="143" y="114"/>
                      <a:pt x="145" y="114"/>
                      <a:pt x="145" y="115"/>
                    </a:cubicBezTo>
                    <a:cubicBezTo>
                      <a:pt x="146" y="116"/>
                      <a:pt x="146" y="117"/>
                      <a:pt x="145" y="118"/>
                    </a:cubicBezTo>
                    <a:cubicBezTo>
                      <a:pt x="144" y="119"/>
                      <a:pt x="144" y="119"/>
                      <a:pt x="144" y="119"/>
                    </a:cubicBezTo>
                    <a:cubicBezTo>
                      <a:pt x="144" y="120"/>
                      <a:pt x="143" y="120"/>
                      <a:pt x="143" y="120"/>
                    </a:cubicBezTo>
                    <a:close/>
                    <a:moveTo>
                      <a:pt x="20" y="105"/>
                    </a:moveTo>
                    <a:cubicBezTo>
                      <a:pt x="19" y="105"/>
                      <a:pt x="18" y="105"/>
                      <a:pt x="18" y="105"/>
                    </a:cubicBezTo>
                    <a:cubicBezTo>
                      <a:pt x="17" y="103"/>
                      <a:pt x="17" y="103"/>
                      <a:pt x="17" y="103"/>
                    </a:cubicBezTo>
                    <a:cubicBezTo>
                      <a:pt x="16" y="103"/>
                      <a:pt x="16" y="101"/>
                      <a:pt x="17" y="100"/>
                    </a:cubicBezTo>
                    <a:cubicBezTo>
                      <a:pt x="17" y="100"/>
                      <a:pt x="19" y="100"/>
                      <a:pt x="20" y="100"/>
                    </a:cubicBezTo>
                    <a:cubicBezTo>
                      <a:pt x="21" y="102"/>
                      <a:pt x="21" y="102"/>
                      <a:pt x="21" y="102"/>
                    </a:cubicBezTo>
                    <a:cubicBezTo>
                      <a:pt x="22" y="103"/>
                      <a:pt x="22" y="104"/>
                      <a:pt x="21" y="105"/>
                    </a:cubicBezTo>
                    <a:cubicBezTo>
                      <a:pt x="21" y="105"/>
                      <a:pt x="20" y="105"/>
                      <a:pt x="20" y="105"/>
                    </a:cubicBezTo>
                    <a:close/>
                    <a:moveTo>
                      <a:pt x="158" y="104"/>
                    </a:moveTo>
                    <a:cubicBezTo>
                      <a:pt x="158" y="104"/>
                      <a:pt x="157" y="104"/>
                      <a:pt x="157" y="104"/>
                    </a:cubicBezTo>
                    <a:cubicBezTo>
                      <a:pt x="156" y="103"/>
                      <a:pt x="156" y="102"/>
                      <a:pt x="157" y="101"/>
                    </a:cubicBezTo>
                    <a:cubicBezTo>
                      <a:pt x="158" y="99"/>
                      <a:pt x="158" y="99"/>
                      <a:pt x="158" y="99"/>
                    </a:cubicBezTo>
                    <a:cubicBezTo>
                      <a:pt x="159" y="99"/>
                      <a:pt x="160" y="99"/>
                      <a:pt x="161" y="99"/>
                    </a:cubicBezTo>
                    <a:cubicBezTo>
                      <a:pt x="162" y="100"/>
                      <a:pt x="162" y="101"/>
                      <a:pt x="161" y="102"/>
                    </a:cubicBezTo>
                    <a:cubicBezTo>
                      <a:pt x="160" y="104"/>
                      <a:pt x="160" y="104"/>
                      <a:pt x="160" y="104"/>
                    </a:cubicBezTo>
                    <a:cubicBezTo>
                      <a:pt x="159" y="104"/>
                      <a:pt x="159" y="104"/>
                      <a:pt x="158" y="104"/>
                    </a:cubicBezTo>
                    <a:close/>
                    <a:moveTo>
                      <a:pt x="4" y="90"/>
                    </a:moveTo>
                    <a:cubicBezTo>
                      <a:pt x="3" y="90"/>
                      <a:pt x="3" y="90"/>
                      <a:pt x="3" y="89"/>
                    </a:cubicBezTo>
                    <a:cubicBezTo>
                      <a:pt x="1" y="88"/>
                      <a:pt x="1" y="88"/>
                      <a:pt x="1" y="88"/>
                    </a:cubicBezTo>
                    <a:cubicBezTo>
                      <a:pt x="0" y="87"/>
                      <a:pt x="0" y="86"/>
                      <a:pt x="1" y="85"/>
                    </a:cubicBezTo>
                    <a:cubicBezTo>
                      <a:pt x="2" y="84"/>
                      <a:pt x="3" y="84"/>
                      <a:pt x="4" y="85"/>
                    </a:cubicBezTo>
                    <a:cubicBezTo>
                      <a:pt x="5" y="86"/>
                      <a:pt x="5" y="86"/>
                      <a:pt x="5" y="86"/>
                    </a:cubicBezTo>
                    <a:cubicBezTo>
                      <a:pt x="6" y="87"/>
                      <a:pt x="6" y="88"/>
                      <a:pt x="5" y="89"/>
                    </a:cubicBezTo>
                    <a:cubicBezTo>
                      <a:pt x="5" y="90"/>
                      <a:pt x="4" y="90"/>
                      <a:pt x="4" y="90"/>
                    </a:cubicBezTo>
                    <a:close/>
                    <a:moveTo>
                      <a:pt x="174" y="89"/>
                    </a:moveTo>
                    <a:cubicBezTo>
                      <a:pt x="173" y="89"/>
                      <a:pt x="173" y="88"/>
                      <a:pt x="172" y="88"/>
                    </a:cubicBezTo>
                    <a:cubicBezTo>
                      <a:pt x="171" y="87"/>
                      <a:pt x="171" y="86"/>
                      <a:pt x="172" y="85"/>
                    </a:cubicBezTo>
                    <a:cubicBezTo>
                      <a:pt x="174" y="84"/>
                      <a:pt x="174" y="84"/>
                      <a:pt x="174" y="84"/>
                    </a:cubicBezTo>
                    <a:cubicBezTo>
                      <a:pt x="174" y="83"/>
                      <a:pt x="176" y="83"/>
                      <a:pt x="176" y="84"/>
                    </a:cubicBezTo>
                    <a:cubicBezTo>
                      <a:pt x="177" y="85"/>
                      <a:pt x="177" y="86"/>
                      <a:pt x="176" y="87"/>
                    </a:cubicBezTo>
                    <a:cubicBezTo>
                      <a:pt x="175" y="88"/>
                      <a:pt x="175" y="88"/>
                      <a:pt x="175" y="88"/>
                    </a:cubicBezTo>
                    <a:cubicBezTo>
                      <a:pt x="175" y="88"/>
                      <a:pt x="174" y="89"/>
                      <a:pt x="174" y="89"/>
                    </a:cubicBezTo>
                    <a:close/>
                    <a:moveTo>
                      <a:pt x="172" y="84"/>
                    </a:moveTo>
                    <a:cubicBezTo>
                      <a:pt x="171" y="84"/>
                      <a:pt x="170" y="84"/>
                      <a:pt x="170" y="83"/>
                    </a:cubicBezTo>
                    <a:cubicBezTo>
                      <a:pt x="169" y="82"/>
                      <a:pt x="169" y="82"/>
                      <a:pt x="169" y="82"/>
                    </a:cubicBezTo>
                    <a:cubicBezTo>
                      <a:pt x="168" y="81"/>
                      <a:pt x="168" y="80"/>
                      <a:pt x="169" y="79"/>
                    </a:cubicBezTo>
                    <a:cubicBezTo>
                      <a:pt x="169" y="78"/>
                      <a:pt x="171" y="78"/>
                      <a:pt x="172" y="79"/>
                    </a:cubicBezTo>
                    <a:cubicBezTo>
                      <a:pt x="173" y="80"/>
                      <a:pt x="173" y="80"/>
                      <a:pt x="173" y="80"/>
                    </a:cubicBezTo>
                    <a:cubicBezTo>
                      <a:pt x="174" y="81"/>
                      <a:pt x="174" y="82"/>
                      <a:pt x="173" y="83"/>
                    </a:cubicBezTo>
                    <a:cubicBezTo>
                      <a:pt x="173" y="84"/>
                      <a:pt x="172" y="84"/>
                      <a:pt x="172" y="84"/>
                    </a:cubicBezTo>
                    <a:close/>
                    <a:moveTo>
                      <a:pt x="15" y="74"/>
                    </a:moveTo>
                    <a:cubicBezTo>
                      <a:pt x="14" y="74"/>
                      <a:pt x="14" y="74"/>
                      <a:pt x="13" y="74"/>
                    </a:cubicBezTo>
                    <a:cubicBezTo>
                      <a:pt x="12" y="73"/>
                      <a:pt x="12" y="72"/>
                      <a:pt x="13" y="71"/>
                    </a:cubicBezTo>
                    <a:cubicBezTo>
                      <a:pt x="15" y="69"/>
                      <a:pt x="15" y="69"/>
                      <a:pt x="15" y="69"/>
                    </a:cubicBezTo>
                    <a:cubicBezTo>
                      <a:pt x="15" y="69"/>
                      <a:pt x="17" y="69"/>
                      <a:pt x="17" y="69"/>
                    </a:cubicBezTo>
                    <a:cubicBezTo>
                      <a:pt x="18" y="70"/>
                      <a:pt x="18" y="71"/>
                      <a:pt x="17" y="72"/>
                    </a:cubicBezTo>
                    <a:cubicBezTo>
                      <a:pt x="16" y="74"/>
                      <a:pt x="16" y="74"/>
                      <a:pt x="16" y="74"/>
                    </a:cubicBezTo>
                    <a:cubicBezTo>
                      <a:pt x="16" y="74"/>
                      <a:pt x="15" y="74"/>
                      <a:pt x="15" y="74"/>
                    </a:cubicBezTo>
                    <a:close/>
                    <a:moveTo>
                      <a:pt x="156" y="68"/>
                    </a:moveTo>
                    <a:cubicBezTo>
                      <a:pt x="155" y="68"/>
                      <a:pt x="155" y="68"/>
                      <a:pt x="155" y="68"/>
                    </a:cubicBezTo>
                    <a:cubicBezTo>
                      <a:pt x="153" y="66"/>
                      <a:pt x="153" y="66"/>
                      <a:pt x="153" y="66"/>
                    </a:cubicBezTo>
                    <a:cubicBezTo>
                      <a:pt x="152" y="65"/>
                      <a:pt x="152" y="64"/>
                      <a:pt x="153" y="63"/>
                    </a:cubicBezTo>
                    <a:cubicBezTo>
                      <a:pt x="154" y="63"/>
                      <a:pt x="155" y="63"/>
                      <a:pt x="156" y="63"/>
                    </a:cubicBezTo>
                    <a:cubicBezTo>
                      <a:pt x="157" y="65"/>
                      <a:pt x="157" y="65"/>
                      <a:pt x="157" y="65"/>
                    </a:cubicBezTo>
                    <a:cubicBezTo>
                      <a:pt x="158" y="66"/>
                      <a:pt x="158" y="67"/>
                      <a:pt x="157" y="68"/>
                    </a:cubicBezTo>
                    <a:cubicBezTo>
                      <a:pt x="157" y="68"/>
                      <a:pt x="156" y="68"/>
                      <a:pt x="156" y="68"/>
                    </a:cubicBezTo>
                    <a:close/>
                    <a:moveTo>
                      <a:pt x="30" y="59"/>
                    </a:moveTo>
                    <a:cubicBezTo>
                      <a:pt x="30" y="59"/>
                      <a:pt x="29" y="58"/>
                      <a:pt x="29" y="58"/>
                    </a:cubicBezTo>
                    <a:cubicBezTo>
                      <a:pt x="28" y="57"/>
                      <a:pt x="28" y="56"/>
                      <a:pt x="29" y="55"/>
                    </a:cubicBezTo>
                    <a:cubicBezTo>
                      <a:pt x="30" y="54"/>
                      <a:pt x="30" y="54"/>
                      <a:pt x="30" y="54"/>
                    </a:cubicBezTo>
                    <a:cubicBezTo>
                      <a:pt x="31" y="53"/>
                      <a:pt x="32" y="53"/>
                      <a:pt x="33" y="54"/>
                    </a:cubicBezTo>
                    <a:cubicBezTo>
                      <a:pt x="34" y="55"/>
                      <a:pt x="34" y="56"/>
                      <a:pt x="33" y="57"/>
                    </a:cubicBezTo>
                    <a:cubicBezTo>
                      <a:pt x="32" y="58"/>
                      <a:pt x="32" y="58"/>
                      <a:pt x="32" y="58"/>
                    </a:cubicBezTo>
                    <a:cubicBezTo>
                      <a:pt x="31" y="58"/>
                      <a:pt x="31" y="59"/>
                      <a:pt x="30" y="59"/>
                    </a:cubicBezTo>
                    <a:close/>
                    <a:moveTo>
                      <a:pt x="140" y="53"/>
                    </a:moveTo>
                    <a:cubicBezTo>
                      <a:pt x="140" y="53"/>
                      <a:pt x="139" y="52"/>
                      <a:pt x="139" y="52"/>
                    </a:cubicBezTo>
                    <a:cubicBezTo>
                      <a:pt x="138" y="51"/>
                      <a:pt x="138" y="51"/>
                      <a:pt x="138" y="51"/>
                    </a:cubicBezTo>
                    <a:cubicBezTo>
                      <a:pt x="137" y="50"/>
                      <a:pt x="137" y="49"/>
                      <a:pt x="138" y="48"/>
                    </a:cubicBezTo>
                    <a:cubicBezTo>
                      <a:pt x="138" y="47"/>
                      <a:pt x="140" y="47"/>
                      <a:pt x="140" y="48"/>
                    </a:cubicBezTo>
                    <a:cubicBezTo>
                      <a:pt x="142" y="49"/>
                      <a:pt x="142" y="49"/>
                      <a:pt x="142" y="49"/>
                    </a:cubicBezTo>
                    <a:cubicBezTo>
                      <a:pt x="143" y="50"/>
                      <a:pt x="143" y="51"/>
                      <a:pt x="142" y="52"/>
                    </a:cubicBezTo>
                    <a:cubicBezTo>
                      <a:pt x="141" y="52"/>
                      <a:pt x="141" y="53"/>
                      <a:pt x="140" y="53"/>
                    </a:cubicBezTo>
                    <a:close/>
                    <a:moveTo>
                      <a:pt x="46" y="43"/>
                    </a:moveTo>
                    <a:cubicBezTo>
                      <a:pt x="45" y="43"/>
                      <a:pt x="45" y="43"/>
                      <a:pt x="44" y="42"/>
                    </a:cubicBezTo>
                    <a:cubicBezTo>
                      <a:pt x="43" y="42"/>
                      <a:pt x="43" y="40"/>
                      <a:pt x="44" y="40"/>
                    </a:cubicBezTo>
                    <a:cubicBezTo>
                      <a:pt x="46" y="38"/>
                      <a:pt x="46" y="38"/>
                      <a:pt x="46" y="38"/>
                    </a:cubicBezTo>
                    <a:cubicBezTo>
                      <a:pt x="46" y="37"/>
                      <a:pt x="48" y="37"/>
                      <a:pt x="48" y="38"/>
                    </a:cubicBezTo>
                    <a:cubicBezTo>
                      <a:pt x="49" y="39"/>
                      <a:pt x="49" y="40"/>
                      <a:pt x="48" y="41"/>
                    </a:cubicBezTo>
                    <a:cubicBezTo>
                      <a:pt x="47" y="42"/>
                      <a:pt x="47" y="42"/>
                      <a:pt x="47" y="42"/>
                    </a:cubicBezTo>
                    <a:cubicBezTo>
                      <a:pt x="47" y="43"/>
                      <a:pt x="46" y="43"/>
                      <a:pt x="46" y="43"/>
                    </a:cubicBezTo>
                    <a:close/>
                    <a:moveTo>
                      <a:pt x="125" y="37"/>
                    </a:moveTo>
                    <a:cubicBezTo>
                      <a:pt x="124" y="37"/>
                      <a:pt x="124" y="37"/>
                      <a:pt x="123" y="36"/>
                    </a:cubicBezTo>
                    <a:cubicBezTo>
                      <a:pt x="122" y="35"/>
                      <a:pt x="122" y="35"/>
                      <a:pt x="122" y="35"/>
                    </a:cubicBezTo>
                    <a:cubicBezTo>
                      <a:pt x="121" y="34"/>
                      <a:pt x="121" y="33"/>
                      <a:pt x="122" y="32"/>
                    </a:cubicBezTo>
                    <a:cubicBezTo>
                      <a:pt x="123" y="31"/>
                      <a:pt x="124" y="31"/>
                      <a:pt x="125" y="32"/>
                    </a:cubicBezTo>
                    <a:cubicBezTo>
                      <a:pt x="126" y="34"/>
                      <a:pt x="126" y="34"/>
                      <a:pt x="126" y="34"/>
                    </a:cubicBezTo>
                    <a:cubicBezTo>
                      <a:pt x="127" y="34"/>
                      <a:pt x="127" y="36"/>
                      <a:pt x="126" y="36"/>
                    </a:cubicBezTo>
                    <a:cubicBezTo>
                      <a:pt x="126" y="37"/>
                      <a:pt x="125" y="37"/>
                      <a:pt x="125" y="37"/>
                    </a:cubicBezTo>
                    <a:close/>
                    <a:moveTo>
                      <a:pt x="61" y="28"/>
                    </a:moveTo>
                    <a:cubicBezTo>
                      <a:pt x="61" y="28"/>
                      <a:pt x="60" y="27"/>
                      <a:pt x="60" y="27"/>
                    </a:cubicBezTo>
                    <a:cubicBezTo>
                      <a:pt x="59" y="26"/>
                      <a:pt x="59" y="25"/>
                      <a:pt x="60" y="24"/>
                    </a:cubicBezTo>
                    <a:cubicBezTo>
                      <a:pt x="61" y="23"/>
                      <a:pt x="61" y="23"/>
                      <a:pt x="61" y="23"/>
                    </a:cubicBezTo>
                    <a:cubicBezTo>
                      <a:pt x="62" y="22"/>
                      <a:pt x="63" y="22"/>
                      <a:pt x="64" y="23"/>
                    </a:cubicBezTo>
                    <a:cubicBezTo>
                      <a:pt x="65" y="23"/>
                      <a:pt x="65" y="25"/>
                      <a:pt x="64" y="26"/>
                    </a:cubicBezTo>
                    <a:cubicBezTo>
                      <a:pt x="63" y="27"/>
                      <a:pt x="63" y="27"/>
                      <a:pt x="63" y="27"/>
                    </a:cubicBezTo>
                    <a:cubicBezTo>
                      <a:pt x="62" y="27"/>
                      <a:pt x="62" y="28"/>
                      <a:pt x="61" y="28"/>
                    </a:cubicBezTo>
                    <a:close/>
                    <a:moveTo>
                      <a:pt x="109" y="21"/>
                    </a:moveTo>
                    <a:cubicBezTo>
                      <a:pt x="109" y="21"/>
                      <a:pt x="108" y="21"/>
                      <a:pt x="108" y="21"/>
                    </a:cubicBezTo>
                    <a:cubicBezTo>
                      <a:pt x="106" y="19"/>
                      <a:pt x="106" y="19"/>
                      <a:pt x="106" y="19"/>
                    </a:cubicBezTo>
                    <a:cubicBezTo>
                      <a:pt x="106" y="19"/>
                      <a:pt x="106" y="17"/>
                      <a:pt x="106" y="17"/>
                    </a:cubicBezTo>
                    <a:cubicBezTo>
                      <a:pt x="107" y="16"/>
                      <a:pt x="109" y="16"/>
                      <a:pt x="109" y="17"/>
                    </a:cubicBezTo>
                    <a:cubicBezTo>
                      <a:pt x="111" y="18"/>
                      <a:pt x="111" y="18"/>
                      <a:pt x="111" y="18"/>
                    </a:cubicBezTo>
                    <a:cubicBezTo>
                      <a:pt x="111" y="19"/>
                      <a:pt x="111" y="20"/>
                      <a:pt x="111" y="21"/>
                    </a:cubicBezTo>
                    <a:cubicBezTo>
                      <a:pt x="110" y="21"/>
                      <a:pt x="110" y="21"/>
                      <a:pt x="109" y="21"/>
                    </a:cubicBezTo>
                    <a:close/>
                    <a:moveTo>
                      <a:pt x="77" y="12"/>
                    </a:moveTo>
                    <a:cubicBezTo>
                      <a:pt x="76" y="12"/>
                      <a:pt x="76" y="12"/>
                      <a:pt x="75" y="11"/>
                    </a:cubicBezTo>
                    <a:cubicBezTo>
                      <a:pt x="75" y="11"/>
                      <a:pt x="75" y="9"/>
                      <a:pt x="75" y="9"/>
                    </a:cubicBezTo>
                    <a:cubicBezTo>
                      <a:pt x="77" y="7"/>
                      <a:pt x="77" y="7"/>
                      <a:pt x="77" y="7"/>
                    </a:cubicBezTo>
                    <a:cubicBezTo>
                      <a:pt x="78" y="6"/>
                      <a:pt x="79" y="6"/>
                      <a:pt x="80" y="7"/>
                    </a:cubicBezTo>
                    <a:cubicBezTo>
                      <a:pt x="80" y="8"/>
                      <a:pt x="80" y="9"/>
                      <a:pt x="80" y="10"/>
                    </a:cubicBezTo>
                    <a:cubicBezTo>
                      <a:pt x="78" y="11"/>
                      <a:pt x="78" y="11"/>
                      <a:pt x="78" y="11"/>
                    </a:cubicBezTo>
                    <a:cubicBezTo>
                      <a:pt x="78" y="12"/>
                      <a:pt x="77" y="12"/>
                      <a:pt x="77" y="12"/>
                    </a:cubicBezTo>
                    <a:close/>
                    <a:moveTo>
                      <a:pt x="94" y="6"/>
                    </a:moveTo>
                    <a:cubicBezTo>
                      <a:pt x="93" y="6"/>
                      <a:pt x="93" y="6"/>
                      <a:pt x="92" y="5"/>
                    </a:cubicBezTo>
                    <a:cubicBezTo>
                      <a:pt x="91" y="4"/>
                      <a:pt x="91" y="4"/>
                      <a:pt x="91" y="4"/>
                    </a:cubicBezTo>
                    <a:cubicBezTo>
                      <a:pt x="90" y="3"/>
                      <a:pt x="90" y="2"/>
                      <a:pt x="91" y="1"/>
                    </a:cubicBezTo>
                    <a:cubicBezTo>
                      <a:pt x="92" y="0"/>
                      <a:pt x="93" y="0"/>
                      <a:pt x="94" y="1"/>
                    </a:cubicBezTo>
                    <a:cubicBezTo>
                      <a:pt x="95" y="3"/>
                      <a:pt x="95" y="3"/>
                      <a:pt x="95" y="3"/>
                    </a:cubicBezTo>
                    <a:cubicBezTo>
                      <a:pt x="96" y="3"/>
                      <a:pt x="96" y="5"/>
                      <a:pt x="95" y="5"/>
                    </a:cubicBezTo>
                    <a:cubicBezTo>
                      <a:pt x="95" y="6"/>
                      <a:pt x="94" y="6"/>
                      <a:pt x="94"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0" name="Google Shape;90;p9"/>
            <p:cNvGrpSpPr/>
            <p:nvPr/>
          </p:nvGrpSpPr>
          <p:grpSpPr>
            <a:xfrm>
              <a:off x="-887703" y="-507450"/>
              <a:ext cx="2171700" cy="2093913"/>
              <a:chOff x="6452222" y="4033976"/>
              <a:chExt cx="2171700" cy="2093913"/>
            </a:xfrm>
          </p:grpSpPr>
          <p:sp>
            <p:nvSpPr>
              <p:cNvPr id="91" name="Google Shape;91;p9"/>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9"/>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9"/>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9"/>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9"/>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9"/>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9"/>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9"/>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9"/>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0" name="Google Shape;100;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1" name="Google Shape;10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2" name="Google Shape;102;p9"/>
          <p:cNvSpPr/>
          <p:nvPr/>
        </p:nvSpPr>
        <p:spPr>
          <a:xfrm>
            <a:off x="-19975" y="4776525"/>
            <a:ext cx="9183900" cy="46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a:spLocks noGrp="1"/>
          </p:cNvSpPr>
          <p:nvPr>
            <p:ph type="pic" idx="2"/>
          </p:nvPr>
        </p:nvSpPr>
        <p:spPr>
          <a:xfrm>
            <a:off x="0" y="0"/>
            <a:ext cx="9144000" cy="5143500"/>
          </a:xfrm>
          <a:prstGeom prst="rect">
            <a:avLst/>
          </a:prstGeom>
          <a:noFill/>
          <a:ln>
            <a:noFill/>
          </a:ln>
        </p:spPr>
      </p:sp>
      <p:sp>
        <p:nvSpPr>
          <p:cNvPr id="105" name="Google Shape;105;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5"/>
        <p:cNvGrpSpPr/>
        <p:nvPr/>
      </p:nvGrpSpPr>
      <p:grpSpPr>
        <a:xfrm>
          <a:off x="0" y="0"/>
          <a:ext cx="0" cy="0"/>
          <a:chOff x="0" y="0"/>
          <a:chExt cx="0" cy="0"/>
        </a:xfrm>
      </p:grpSpPr>
      <p:grpSp>
        <p:nvGrpSpPr>
          <p:cNvPr id="126" name="Google Shape;126;p13"/>
          <p:cNvGrpSpPr/>
          <p:nvPr/>
        </p:nvGrpSpPr>
        <p:grpSpPr>
          <a:xfrm>
            <a:off x="8603275" y="150"/>
            <a:ext cx="2646300" cy="5143500"/>
            <a:chOff x="8430775" y="150"/>
            <a:chExt cx="2646300" cy="5143500"/>
          </a:xfrm>
        </p:grpSpPr>
        <p:sp>
          <p:nvSpPr>
            <p:cNvPr id="127" name="Google Shape;127;p13"/>
            <p:cNvSpPr/>
            <p:nvPr/>
          </p:nvSpPr>
          <p:spPr>
            <a:xfrm>
              <a:off x="8430775" y="150"/>
              <a:ext cx="26463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8" name="Google Shape;128;p13"/>
            <p:cNvSpPr/>
            <p:nvPr/>
          </p:nvSpPr>
          <p:spPr>
            <a:xfrm>
              <a:off x="8639725" y="216575"/>
              <a:ext cx="2228400" cy="47106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9" name="Google Shape;129;p13"/>
            <p:cNvSpPr/>
            <p:nvPr/>
          </p:nvSpPr>
          <p:spPr>
            <a:xfrm>
              <a:off x="8572050" y="2472300"/>
              <a:ext cx="1478100" cy="24456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30" name="Google Shape;130;p13"/>
          <p:cNvGrpSpPr/>
          <p:nvPr/>
        </p:nvGrpSpPr>
        <p:grpSpPr>
          <a:xfrm>
            <a:off x="-933178" y="87508"/>
            <a:ext cx="2171700" cy="5691805"/>
            <a:chOff x="-933178" y="87508"/>
            <a:chExt cx="2171700" cy="5691805"/>
          </a:xfrm>
        </p:grpSpPr>
        <p:grpSp>
          <p:nvGrpSpPr>
            <p:cNvPr id="131" name="Google Shape;131;p13"/>
            <p:cNvGrpSpPr/>
            <p:nvPr/>
          </p:nvGrpSpPr>
          <p:grpSpPr>
            <a:xfrm>
              <a:off x="-124852" y="87508"/>
              <a:ext cx="923269" cy="903991"/>
              <a:chOff x="-84251" y="-91825"/>
              <a:chExt cx="985451" cy="964875"/>
            </a:xfrm>
          </p:grpSpPr>
          <p:sp>
            <p:nvSpPr>
              <p:cNvPr id="132" name="Google Shape;132;p13"/>
              <p:cNvSpPr/>
              <p:nvPr/>
            </p:nvSpPr>
            <p:spPr>
              <a:xfrm flipH="1">
                <a:off x="83436" y="55295"/>
                <a:ext cx="817763" cy="817754"/>
              </a:xfrm>
              <a:custGeom>
                <a:avLst/>
                <a:gdLst/>
                <a:ahLst/>
                <a:cxnLst/>
                <a:rect l="l" t="t" r="r" b="b"/>
                <a:pathLst>
                  <a:path w="593" h="593" extrusionOk="0">
                    <a:moveTo>
                      <a:pt x="0" y="0"/>
                    </a:moveTo>
                    <a:lnTo>
                      <a:pt x="593" y="0"/>
                    </a:lnTo>
                    <a:lnTo>
                      <a:pt x="593" y="593"/>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3"/>
              <p:cNvSpPr/>
              <p:nvPr/>
            </p:nvSpPr>
            <p:spPr>
              <a:xfrm flipH="1">
                <a:off x="-84251" y="-91825"/>
                <a:ext cx="838449" cy="842577"/>
              </a:xfrm>
              <a:custGeom>
                <a:avLst/>
                <a:gdLst/>
                <a:ahLst/>
                <a:cxnLst/>
                <a:rect l="l" t="t" r="r" b="b"/>
                <a:pathLst>
                  <a:path w="608" h="611" extrusionOk="0">
                    <a:moveTo>
                      <a:pt x="608" y="611"/>
                    </a:moveTo>
                    <a:lnTo>
                      <a:pt x="0" y="0"/>
                    </a:lnTo>
                    <a:lnTo>
                      <a:pt x="608" y="0"/>
                    </a:lnTo>
                    <a:lnTo>
                      <a:pt x="608" y="611"/>
                    </a:lnTo>
                    <a:close/>
                    <a:moveTo>
                      <a:pt x="22" y="10"/>
                    </a:moveTo>
                    <a:lnTo>
                      <a:pt x="599" y="587"/>
                    </a:lnTo>
                    <a:lnTo>
                      <a:pt x="599" y="10"/>
                    </a:lnTo>
                    <a:lnTo>
                      <a:pt x="22" y="1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 name="Google Shape;134;p13"/>
            <p:cNvGrpSpPr/>
            <p:nvPr/>
          </p:nvGrpSpPr>
          <p:grpSpPr>
            <a:xfrm>
              <a:off x="-933178" y="3685400"/>
              <a:ext cx="2171700" cy="2093913"/>
              <a:chOff x="6452222" y="4033976"/>
              <a:chExt cx="2171700" cy="2093913"/>
            </a:xfrm>
          </p:grpSpPr>
          <p:sp>
            <p:nvSpPr>
              <p:cNvPr id="135" name="Google Shape;135;p13"/>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13"/>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13"/>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3"/>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13"/>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13"/>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13"/>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13"/>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13"/>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4" name="Google Shape;14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13"/>
          <p:cNvSpPr txBox="1">
            <a:spLocks noGrp="1"/>
          </p:cNvSpPr>
          <p:nvPr>
            <p:ph type="title" idx="2" hasCustomPrompt="1"/>
          </p:nvPr>
        </p:nvSpPr>
        <p:spPr>
          <a:xfrm>
            <a:off x="720000" y="1629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title" idx="3" hasCustomPrompt="1"/>
          </p:nvPr>
        </p:nvSpPr>
        <p:spPr>
          <a:xfrm>
            <a:off x="720000" y="30631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3"/>
          <p:cNvSpPr txBox="1">
            <a:spLocks noGrp="1"/>
          </p:cNvSpPr>
          <p:nvPr>
            <p:ph type="title" idx="4" hasCustomPrompt="1"/>
          </p:nvPr>
        </p:nvSpPr>
        <p:spPr>
          <a:xfrm>
            <a:off x="3419275" y="1629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3"/>
          <p:cNvSpPr txBox="1">
            <a:spLocks noGrp="1"/>
          </p:cNvSpPr>
          <p:nvPr>
            <p:ph type="title" idx="5" hasCustomPrompt="1"/>
          </p:nvPr>
        </p:nvSpPr>
        <p:spPr>
          <a:xfrm>
            <a:off x="3419275" y="30631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title" idx="6" hasCustomPrompt="1"/>
          </p:nvPr>
        </p:nvSpPr>
        <p:spPr>
          <a:xfrm>
            <a:off x="6118550" y="1629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13"/>
          <p:cNvSpPr txBox="1">
            <a:spLocks noGrp="1"/>
          </p:cNvSpPr>
          <p:nvPr>
            <p:ph type="title" idx="7" hasCustomPrompt="1"/>
          </p:nvPr>
        </p:nvSpPr>
        <p:spPr>
          <a:xfrm>
            <a:off x="6118550" y="30631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1" name="Google Shape;151;p13"/>
          <p:cNvSpPr txBox="1">
            <a:spLocks noGrp="1"/>
          </p:cNvSpPr>
          <p:nvPr>
            <p:ph type="subTitle" idx="1"/>
          </p:nvPr>
        </p:nvSpPr>
        <p:spPr>
          <a:xfrm>
            <a:off x="720000" y="2077375"/>
            <a:ext cx="18054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Source Sans 3"/>
                <a:ea typeface="Source Sans 3"/>
                <a:cs typeface="Source Sans 3"/>
                <a:sym typeface="Source Sans 3"/>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2" name="Google Shape;152;p13"/>
          <p:cNvSpPr txBox="1">
            <a:spLocks noGrp="1"/>
          </p:cNvSpPr>
          <p:nvPr>
            <p:ph type="subTitle" idx="8"/>
          </p:nvPr>
        </p:nvSpPr>
        <p:spPr>
          <a:xfrm>
            <a:off x="3419275" y="2077375"/>
            <a:ext cx="18054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3" name="Google Shape;153;p13"/>
          <p:cNvSpPr txBox="1">
            <a:spLocks noGrp="1"/>
          </p:cNvSpPr>
          <p:nvPr>
            <p:ph type="subTitle" idx="9"/>
          </p:nvPr>
        </p:nvSpPr>
        <p:spPr>
          <a:xfrm>
            <a:off x="6118550" y="2077375"/>
            <a:ext cx="18054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Source Sans 3"/>
                <a:ea typeface="Source Sans 3"/>
                <a:cs typeface="Source Sans 3"/>
                <a:sym typeface="Source Sans 3"/>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4" name="Google Shape;154;p13"/>
          <p:cNvSpPr txBox="1">
            <a:spLocks noGrp="1"/>
          </p:cNvSpPr>
          <p:nvPr>
            <p:ph type="subTitle" idx="13"/>
          </p:nvPr>
        </p:nvSpPr>
        <p:spPr>
          <a:xfrm>
            <a:off x="720000" y="3510750"/>
            <a:ext cx="18054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Source Sans 3"/>
                <a:ea typeface="Source Sans 3"/>
                <a:cs typeface="Source Sans 3"/>
                <a:sym typeface="Source Sans 3"/>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5" name="Google Shape;155;p13"/>
          <p:cNvSpPr txBox="1">
            <a:spLocks noGrp="1"/>
          </p:cNvSpPr>
          <p:nvPr>
            <p:ph type="subTitle" idx="14"/>
          </p:nvPr>
        </p:nvSpPr>
        <p:spPr>
          <a:xfrm>
            <a:off x="3419275" y="3510750"/>
            <a:ext cx="18054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2"/>
                </a:solidFill>
                <a:latin typeface="Source Sans 3"/>
                <a:ea typeface="Source Sans 3"/>
                <a:cs typeface="Source Sans 3"/>
                <a:sym typeface="Source Sans 3"/>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6" name="Google Shape;156;p13"/>
          <p:cNvSpPr txBox="1">
            <a:spLocks noGrp="1"/>
          </p:cNvSpPr>
          <p:nvPr>
            <p:ph type="subTitle" idx="15"/>
          </p:nvPr>
        </p:nvSpPr>
        <p:spPr>
          <a:xfrm>
            <a:off x="6118550" y="3510750"/>
            <a:ext cx="18054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Source Sans 3"/>
                <a:ea typeface="Source Sans 3"/>
                <a:cs typeface="Source Sans 3"/>
                <a:sym typeface="Source Sans 3"/>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57"/>
        <p:cNvGrpSpPr/>
        <p:nvPr/>
      </p:nvGrpSpPr>
      <p:grpSpPr>
        <a:xfrm>
          <a:off x="0" y="0"/>
          <a:ext cx="0" cy="0"/>
          <a:chOff x="0" y="0"/>
          <a:chExt cx="0" cy="0"/>
        </a:xfrm>
      </p:grpSpPr>
      <p:grpSp>
        <p:nvGrpSpPr>
          <p:cNvPr id="158" name="Google Shape;158;p14"/>
          <p:cNvGrpSpPr/>
          <p:nvPr/>
        </p:nvGrpSpPr>
        <p:grpSpPr>
          <a:xfrm flipH="1">
            <a:off x="6497700" y="150"/>
            <a:ext cx="2646300" cy="5143500"/>
            <a:chOff x="0" y="150"/>
            <a:chExt cx="2646300" cy="5143500"/>
          </a:xfrm>
        </p:grpSpPr>
        <p:sp>
          <p:nvSpPr>
            <p:cNvPr id="159" name="Google Shape;159;p14"/>
            <p:cNvSpPr/>
            <p:nvPr/>
          </p:nvSpPr>
          <p:spPr>
            <a:xfrm>
              <a:off x="0" y="150"/>
              <a:ext cx="2646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0" name="Google Shape;160;p14"/>
            <p:cNvSpPr/>
            <p:nvPr/>
          </p:nvSpPr>
          <p:spPr>
            <a:xfrm>
              <a:off x="208950" y="216575"/>
              <a:ext cx="2228400" cy="47106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61" name="Google Shape;161;p14"/>
          <p:cNvGrpSpPr/>
          <p:nvPr/>
        </p:nvGrpSpPr>
        <p:grpSpPr>
          <a:xfrm>
            <a:off x="-887703" y="-507450"/>
            <a:ext cx="2171700" cy="5769807"/>
            <a:chOff x="-887703" y="-507450"/>
            <a:chExt cx="2171700" cy="5769807"/>
          </a:xfrm>
        </p:grpSpPr>
        <p:grpSp>
          <p:nvGrpSpPr>
            <p:cNvPr id="162" name="Google Shape;162;p14"/>
            <p:cNvGrpSpPr/>
            <p:nvPr/>
          </p:nvGrpSpPr>
          <p:grpSpPr>
            <a:xfrm>
              <a:off x="-887703" y="-507450"/>
              <a:ext cx="2171700" cy="2093913"/>
              <a:chOff x="6452222" y="4033976"/>
              <a:chExt cx="2171700" cy="2093913"/>
            </a:xfrm>
          </p:grpSpPr>
          <p:sp>
            <p:nvSpPr>
              <p:cNvPr id="163" name="Google Shape;163;p14"/>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4"/>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4"/>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4"/>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4"/>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4"/>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4"/>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4"/>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4"/>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172;p14"/>
            <p:cNvGrpSpPr/>
            <p:nvPr/>
          </p:nvGrpSpPr>
          <p:grpSpPr>
            <a:xfrm>
              <a:off x="-244447" y="3945629"/>
              <a:ext cx="1032022" cy="1316729"/>
              <a:chOff x="3636526" y="1674622"/>
              <a:chExt cx="1405450" cy="1793175"/>
            </a:xfrm>
          </p:grpSpPr>
          <p:sp>
            <p:nvSpPr>
              <p:cNvPr id="173" name="Google Shape;173;p14"/>
              <p:cNvSpPr/>
              <p:nvPr/>
            </p:nvSpPr>
            <p:spPr>
              <a:xfrm>
                <a:off x="3636526" y="1674622"/>
                <a:ext cx="1405450" cy="1405454"/>
              </a:xfrm>
              <a:custGeom>
                <a:avLst/>
                <a:gdLst/>
                <a:ahLst/>
                <a:cxnLst/>
                <a:rect l="l" t="t" r="r" b="b"/>
                <a:pathLst>
                  <a:path w="596" h="596" extrusionOk="0">
                    <a:moveTo>
                      <a:pt x="299" y="596"/>
                    </a:moveTo>
                    <a:lnTo>
                      <a:pt x="0" y="299"/>
                    </a:lnTo>
                    <a:lnTo>
                      <a:pt x="299" y="0"/>
                    </a:lnTo>
                    <a:lnTo>
                      <a:pt x="596" y="299"/>
                    </a:lnTo>
                    <a:lnTo>
                      <a:pt x="299" y="596"/>
                    </a:lnTo>
                    <a:close/>
                    <a:moveTo>
                      <a:pt x="14" y="299"/>
                    </a:moveTo>
                    <a:lnTo>
                      <a:pt x="299" y="585"/>
                    </a:lnTo>
                    <a:lnTo>
                      <a:pt x="582" y="299"/>
                    </a:lnTo>
                    <a:lnTo>
                      <a:pt x="299" y="14"/>
                    </a:lnTo>
                    <a:lnTo>
                      <a:pt x="14" y="299"/>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4"/>
              <p:cNvSpPr/>
              <p:nvPr/>
            </p:nvSpPr>
            <p:spPr>
              <a:xfrm>
                <a:off x="3692175" y="2526897"/>
                <a:ext cx="992776" cy="940900"/>
              </a:xfrm>
              <a:custGeom>
                <a:avLst/>
                <a:gdLst/>
                <a:ahLst/>
                <a:cxnLst/>
                <a:rect l="l" t="t" r="r" b="b"/>
                <a:pathLst>
                  <a:path w="177" h="168" extrusionOk="0">
                    <a:moveTo>
                      <a:pt x="82" y="168"/>
                    </a:moveTo>
                    <a:cubicBezTo>
                      <a:pt x="81" y="168"/>
                      <a:pt x="81" y="167"/>
                      <a:pt x="80" y="167"/>
                    </a:cubicBezTo>
                    <a:cubicBezTo>
                      <a:pt x="79" y="166"/>
                      <a:pt x="79" y="166"/>
                      <a:pt x="79" y="166"/>
                    </a:cubicBezTo>
                    <a:cubicBezTo>
                      <a:pt x="78" y="165"/>
                      <a:pt x="78" y="163"/>
                      <a:pt x="79" y="163"/>
                    </a:cubicBezTo>
                    <a:cubicBezTo>
                      <a:pt x="80" y="162"/>
                      <a:pt x="81" y="162"/>
                      <a:pt x="82" y="163"/>
                    </a:cubicBezTo>
                    <a:cubicBezTo>
                      <a:pt x="83" y="164"/>
                      <a:pt x="83" y="164"/>
                      <a:pt x="83" y="164"/>
                    </a:cubicBezTo>
                    <a:cubicBezTo>
                      <a:pt x="84" y="165"/>
                      <a:pt x="84" y="166"/>
                      <a:pt x="83" y="167"/>
                    </a:cubicBezTo>
                    <a:cubicBezTo>
                      <a:pt x="83" y="167"/>
                      <a:pt x="82" y="168"/>
                      <a:pt x="82" y="168"/>
                    </a:cubicBezTo>
                    <a:close/>
                    <a:moveTo>
                      <a:pt x="96" y="166"/>
                    </a:moveTo>
                    <a:cubicBezTo>
                      <a:pt x="95" y="166"/>
                      <a:pt x="95" y="166"/>
                      <a:pt x="94" y="166"/>
                    </a:cubicBezTo>
                    <a:cubicBezTo>
                      <a:pt x="94" y="165"/>
                      <a:pt x="94" y="164"/>
                      <a:pt x="94" y="163"/>
                    </a:cubicBezTo>
                    <a:cubicBezTo>
                      <a:pt x="96" y="162"/>
                      <a:pt x="96" y="162"/>
                      <a:pt x="96" y="162"/>
                    </a:cubicBezTo>
                    <a:cubicBezTo>
                      <a:pt x="97" y="161"/>
                      <a:pt x="98" y="161"/>
                      <a:pt x="99" y="162"/>
                    </a:cubicBezTo>
                    <a:cubicBezTo>
                      <a:pt x="99" y="162"/>
                      <a:pt x="99" y="164"/>
                      <a:pt x="99" y="164"/>
                    </a:cubicBezTo>
                    <a:cubicBezTo>
                      <a:pt x="97" y="166"/>
                      <a:pt x="97" y="166"/>
                      <a:pt x="97" y="166"/>
                    </a:cubicBezTo>
                    <a:cubicBezTo>
                      <a:pt x="97" y="166"/>
                      <a:pt x="96" y="166"/>
                      <a:pt x="96" y="166"/>
                    </a:cubicBezTo>
                    <a:close/>
                    <a:moveTo>
                      <a:pt x="66" y="152"/>
                    </a:moveTo>
                    <a:cubicBezTo>
                      <a:pt x="66" y="152"/>
                      <a:pt x="65" y="152"/>
                      <a:pt x="65" y="151"/>
                    </a:cubicBezTo>
                    <a:cubicBezTo>
                      <a:pt x="63" y="150"/>
                      <a:pt x="63" y="150"/>
                      <a:pt x="63" y="150"/>
                    </a:cubicBezTo>
                    <a:cubicBezTo>
                      <a:pt x="63" y="149"/>
                      <a:pt x="63" y="148"/>
                      <a:pt x="63" y="147"/>
                    </a:cubicBezTo>
                    <a:cubicBezTo>
                      <a:pt x="64" y="146"/>
                      <a:pt x="65" y="146"/>
                      <a:pt x="66" y="147"/>
                    </a:cubicBezTo>
                    <a:cubicBezTo>
                      <a:pt x="68" y="149"/>
                      <a:pt x="68" y="149"/>
                      <a:pt x="68" y="149"/>
                    </a:cubicBezTo>
                    <a:cubicBezTo>
                      <a:pt x="68" y="149"/>
                      <a:pt x="68" y="151"/>
                      <a:pt x="68" y="151"/>
                    </a:cubicBezTo>
                    <a:cubicBezTo>
                      <a:pt x="67" y="152"/>
                      <a:pt x="67" y="152"/>
                      <a:pt x="66" y="152"/>
                    </a:cubicBezTo>
                    <a:close/>
                    <a:moveTo>
                      <a:pt x="111" y="151"/>
                    </a:moveTo>
                    <a:cubicBezTo>
                      <a:pt x="111" y="151"/>
                      <a:pt x="110" y="151"/>
                      <a:pt x="110" y="150"/>
                    </a:cubicBezTo>
                    <a:cubicBezTo>
                      <a:pt x="109" y="150"/>
                      <a:pt x="109" y="148"/>
                      <a:pt x="110" y="147"/>
                    </a:cubicBezTo>
                    <a:cubicBezTo>
                      <a:pt x="111" y="146"/>
                      <a:pt x="111" y="146"/>
                      <a:pt x="111" y="146"/>
                    </a:cubicBezTo>
                    <a:cubicBezTo>
                      <a:pt x="112" y="145"/>
                      <a:pt x="113" y="145"/>
                      <a:pt x="114" y="146"/>
                    </a:cubicBezTo>
                    <a:cubicBezTo>
                      <a:pt x="115" y="147"/>
                      <a:pt x="115" y="148"/>
                      <a:pt x="114" y="149"/>
                    </a:cubicBezTo>
                    <a:cubicBezTo>
                      <a:pt x="113" y="150"/>
                      <a:pt x="113" y="150"/>
                      <a:pt x="113" y="150"/>
                    </a:cubicBezTo>
                    <a:cubicBezTo>
                      <a:pt x="112" y="151"/>
                      <a:pt x="112" y="151"/>
                      <a:pt x="111" y="151"/>
                    </a:cubicBezTo>
                    <a:close/>
                    <a:moveTo>
                      <a:pt x="51" y="136"/>
                    </a:moveTo>
                    <a:cubicBezTo>
                      <a:pt x="50" y="136"/>
                      <a:pt x="50" y="136"/>
                      <a:pt x="49" y="136"/>
                    </a:cubicBezTo>
                    <a:cubicBezTo>
                      <a:pt x="48" y="134"/>
                      <a:pt x="48" y="134"/>
                      <a:pt x="48" y="134"/>
                    </a:cubicBezTo>
                    <a:cubicBezTo>
                      <a:pt x="47" y="134"/>
                      <a:pt x="47" y="132"/>
                      <a:pt x="48" y="132"/>
                    </a:cubicBezTo>
                    <a:cubicBezTo>
                      <a:pt x="49" y="131"/>
                      <a:pt x="50" y="131"/>
                      <a:pt x="51" y="132"/>
                    </a:cubicBezTo>
                    <a:cubicBezTo>
                      <a:pt x="52" y="133"/>
                      <a:pt x="52" y="133"/>
                      <a:pt x="52" y="133"/>
                    </a:cubicBezTo>
                    <a:cubicBezTo>
                      <a:pt x="53" y="134"/>
                      <a:pt x="53" y="135"/>
                      <a:pt x="52" y="136"/>
                    </a:cubicBezTo>
                    <a:cubicBezTo>
                      <a:pt x="52" y="136"/>
                      <a:pt x="51" y="136"/>
                      <a:pt x="51" y="136"/>
                    </a:cubicBezTo>
                    <a:close/>
                    <a:moveTo>
                      <a:pt x="127" y="135"/>
                    </a:moveTo>
                    <a:cubicBezTo>
                      <a:pt x="126" y="135"/>
                      <a:pt x="126" y="135"/>
                      <a:pt x="126" y="135"/>
                    </a:cubicBezTo>
                    <a:cubicBezTo>
                      <a:pt x="125" y="134"/>
                      <a:pt x="125" y="133"/>
                      <a:pt x="126" y="132"/>
                    </a:cubicBezTo>
                    <a:cubicBezTo>
                      <a:pt x="127" y="131"/>
                      <a:pt x="127" y="131"/>
                      <a:pt x="127" y="131"/>
                    </a:cubicBezTo>
                    <a:cubicBezTo>
                      <a:pt x="128" y="130"/>
                      <a:pt x="129" y="130"/>
                      <a:pt x="130" y="131"/>
                    </a:cubicBezTo>
                    <a:cubicBezTo>
                      <a:pt x="131" y="131"/>
                      <a:pt x="131" y="133"/>
                      <a:pt x="130" y="133"/>
                    </a:cubicBezTo>
                    <a:cubicBezTo>
                      <a:pt x="128" y="135"/>
                      <a:pt x="128" y="135"/>
                      <a:pt x="128" y="135"/>
                    </a:cubicBezTo>
                    <a:cubicBezTo>
                      <a:pt x="128" y="135"/>
                      <a:pt x="128" y="135"/>
                      <a:pt x="127" y="135"/>
                    </a:cubicBezTo>
                    <a:close/>
                    <a:moveTo>
                      <a:pt x="35" y="121"/>
                    </a:moveTo>
                    <a:cubicBezTo>
                      <a:pt x="35" y="121"/>
                      <a:pt x="34" y="121"/>
                      <a:pt x="34" y="120"/>
                    </a:cubicBezTo>
                    <a:cubicBezTo>
                      <a:pt x="32" y="119"/>
                      <a:pt x="32" y="119"/>
                      <a:pt x="32" y="119"/>
                    </a:cubicBezTo>
                    <a:cubicBezTo>
                      <a:pt x="31" y="118"/>
                      <a:pt x="31" y="117"/>
                      <a:pt x="32" y="116"/>
                    </a:cubicBezTo>
                    <a:cubicBezTo>
                      <a:pt x="33" y="115"/>
                      <a:pt x="34" y="115"/>
                      <a:pt x="35" y="116"/>
                    </a:cubicBezTo>
                    <a:cubicBezTo>
                      <a:pt x="36" y="117"/>
                      <a:pt x="36" y="117"/>
                      <a:pt x="36" y="117"/>
                    </a:cubicBezTo>
                    <a:cubicBezTo>
                      <a:pt x="37" y="118"/>
                      <a:pt x="37" y="119"/>
                      <a:pt x="36" y="120"/>
                    </a:cubicBezTo>
                    <a:cubicBezTo>
                      <a:pt x="36" y="121"/>
                      <a:pt x="36" y="121"/>
                      <a:pt x="35" y="121"/>
                    </a:cubicBezTo>
                    <a:close/>
                    <a:moveTo>
                      <a:pt x="143" y="120"/>
                    </a:moveTo>
                    <a:cubicBezTo>
                      <a:pt x="142" y="120"/>
                      <a:pt x="142" y="120"/>
                      <a:pt x="141" y="119"/>
                    </a:cubicBezTo>
                    <a:cubicBezTo>
                      <a:pt x="140" y="118"/>
                      <a:pt x="140" y="117"/>
                      <a:pt x="141" y="116"/>
                    </a:cubicBezTo>
                    <a:cubicBezTo>
                      <a:pt x="143" y="115"/>
                      <a:pt x="143" y="115"/>
                      <a:pt x="143" y="115"/>
                    </a:cubicBezTo>
                    <a:cubicBezTo>
                      <a:pt x="143" y="114"/>
                      <a:pt x="145" y="114"/>
                      <a:pt x="145" y="115"/>
                    </a:cubicBezTo>
                    <a:cubicBezTo>
                      <a:pt x="146" y="116"/>
                      <a:pt x="146" y="117"/>
                      <a:pt x="145" y="118"/>
                    </a:cubicBezTo>
                    <a:cubicBezTo>
                      <a:pt x="144" y="119"/>
                      <a:pt x="144" y="119"/>
                      <a:pt x="144" y="119"/>
                    </a:cubicBezTo>
                    <a:cubicBezTo>
                      <a:pt x="144" y="120"/>
                      <a:pt x="143" y="120"/>
                      <a:pt x="143" y="120"/>
                    </a:cubicBezTo>
                    <a:close/>
                    <a:moveTo>
                      <a:pt x="20" y="105"/>
                    </a:moveTo>
                    <a:cubicBezTo>
                      <a:pt x="19" y="105"/>
                      <a:pt x="18" y="105"/>
                      <a:pt x="18" y="105"/>
                    </a:cubicBezTo>
                    <a:cubicBezTo>
                      <a:pt x="17" y="103"/>
                      <a:pt x="17" y="103"/>
                      <a:pt x="17" y="103"/>
                    </a:cubicBezTo>
                    <a:cubicBezTo>
                      <a:pt x="16" y="103"/>
                      <a:pt x="16" y="101"/>
                      <a:pt x="17" y="100"/>
                    </a:cubicBezTo>
                    <a:cubicBezTo>
                      <a:pt x="17" y="100"/>
                      <a:pt x="19" y="100"/>
                      <a:pt x="20" y="100"/>
                    </a:cubicBezTo>
                    <a:cubicBezTo>
                      <a:pt x="21" y="102"/>
                      <a:pt x="21" y="102"/>
                      <a:pt x="21" y="102"/>
                    </a:cubicBezTo>
                    <a:cubicBezTo>
                      <a:pt x="22" y="103"/>
                      <a:pt x="22" y="104"/>
                      <a:pt x="21" y="105"/>
                    </a:cubicBezTo>
                    <a:cubicBezTo>
                      <a:pt x="21" y="105"/>
                      <a:pt x="20" y="105"/>
                      <a:pt x="20" y="105"/>
                    </a:cubicBezTo>
                    <a:close/>
                    <a:moveTo>
                      <a:pt x="158" y="104"/>
                    </a:moveTo>
                    <a:cubicBezTo>
                      <a:pt x="158" y="104"/>
                      <a:pt x="157" y="104"/>
                      <a:pt x="157" y="104"/>
                    </a:cubicBezTo>
                    <a:cubicBezTo>
                      <a:pt x="156" y="103"/>
                      <a:pt x="156" y="102"/>
                      <a:pt x="157" y="101"/>
                    </a:cubicBezTo>
                    <a:cubicBezTo>
                      <a:pt x="158" y="99"/>
                      <a:pt x="158" y="99"/>
                      <a:pt x="158" y="99"/>
                    </a:cubicBezTo>
                    <a:cubicBezTo>
                      <a:pt x="159" y="99"/>
                      <a:pt x="160" y="99"/>
                      <a:pt x="161" y="99"/>
                    </a:cubicBezTo>
                    <a:cubicBezTo>
                      <a:pt x="162" y="100"/>
                      <a:pt x="162" y="101"/>
                      <a:pt x="161" y="102"/>
                    </a:cubicBezTo>
                    <a:cubicBezTo>
                      <a:pt x="160" y="104"/>
                      <a:pt x="160" y="104"/>
                      <a:pt x="160" y="104"/>
                    </a:cubicBezTo>
                    <a:cubicBezTo>
                      <a:pt x="159" y="104"/>
                      <a:pt x="159" y="104"/>
                      <a:pt x="158" y="104"/>
                    </a:cubicBezTo>
                    <a:close/>
                    <a:moveTo>
                      <a:pt x="4" y="90"/>
                    </a:moveTo>
                    <a:cubicBezTo>
                      <a:pt x="3" y="90"/>
                      <a:pt x="3" y="90"/>
                      <a:pt x="3" y="89"/>
                    </a:cubicBezTo>
                    <a:cubicBezTo>
                      <a:pt x="1" y="88"/>
                      <a:pt x="1" y="88"/>
                      <a:pt x="1" y="88"/>
                    </a:cubicBezTo>
                    <a:cubicBezTo>
                      <a:pt x="0" y="87"/>
                      <a:pt x="0" y="86"/>
                      <a:pt x="1" y="85"/>
                    </a:cubicBezTo>
                    <a:cubicBezTo>
                      <a:pt x="2" y="84"/>
                      <a:pt x="3" y="84"/>
                      <a:pt x="4" y="85"/>
                    </a:cubicBezTo>
                    <a:cubicBezTo>
                      <a:pt x="5" y="86"/>
                      <a:pt x="5" y="86"/>
                      <a:pt x="5" y="86"/>
                    </a:cubicBezTo>
                    <a:cubicBezTo>
                      <a:pt x="6" y="87"/>
                      <a:pt x="6" y="88"/>
                      <a:pt x="5" y="89"/>
                    </a:cubicBezTo>
                    <a:cubicBezTo>
                      <a:pt x="5" y="90"/>
                      <a:pt x="4" y="90"/>
                      <a:pt x="4" y="90"/>
                    </a:cubicBezTo>
                    <a:close/>
                    <a:moveTo>
                      <a:pt x="174" y="89"/>
                    </a:moveTo>
                    <a:cubicBezTo>
                      <a:pt x="173" y="89"/>
                      <a:pt x="173" y="88"/>
                      <a:pt x="172" y="88"/>
                    </a:cubicBezTo>
                    <a:cubicBezTo>
                      <a:pt x="171" y="87"/>
                      <a:pt x="171" y="86"/>
                      <a:pt x="172" y="85"/>
                    </a:cubicBezTo>
                    <a:cubicBezTo>
                      <a:pt x="174" y="84"/>
                      <a:pt x="174" y="84"/>
                      <a:pt x="174" y="84"/>
                    </a:cubicBezTo>
                    <a:cubicBezTo>
                      <a:pt x="174" y="83"/>
                      <a:pt x="176" y="83"/>
                      <a:pt x="176" y="84"/>
                    </a:cubicBezTo>
                    <a:cubicBezTo>
                      <a:pt x="177" y="85"/>
                      <a:pt x="177" y="86"/>
                      <a:pt x="176" y="87"/>
                    </a:cubicBezTo>
                    <a:cubicBezTo>
                      <a:pt x="175" y="88"/>
                      <a:pt x="175" y="88"/>
                      <a:pt x="175" y="88"/>
                    </a:cubicBezTo>
                    <a:cubicBezTo>
                      <a:pt x="175" y="88"/>
                      <a:pt x="174" y="89"/>
                      <a:pt x="174" y="89"/>
                    </a:cubicBezTo>
                    <a:close/>
                    <a:moveTo>
                      <a:pt x="172" y="84"/>
                    </a:moveTo>
                    <a:cubicBezTo>
                      <a:pt x="171" y="84"/>
                      <a:pt x="170" y="84"/>
                      <a:pt x="170" y="83"/>
                    </a:cubicBezTo>
                    <a:cubicBezTo>
                      <a:pt x="169" y="82"/>
                      <a:pt x="169" y="82"/>
                      <a:pt x="169" y="82"/>
                    </a:cubicBezTo>
                    <a:cubicBezTo>
                      <a:pt x="168" y="81"/>
                      <a:pt x="168" y="80"/>
                      <a:pt x="169" y="79"/>
                    </a:cubicBezTo>
                    <a:cubicBezTo>
                      <a:pt x="169" y="78"/>
                      <a:pt x="171" y="78"/>
                      <a:pt x="172" y="79"/>
                    </a:cubicBezTo>
                    <a:cubicBezTo>
                      <a:pt x="173" y="80"/>
                      <a:pt x="173" y="80"/>
                      <a:pt x="173" y="80"/>
                    </a:cubicBezTo>
                    <a:cubicBezTo>
                      <a:pt x="174" y="81"/>
                      <a:pt x="174" y="82"/>
                      <a:pt x="173" y="83"/>
                    </a:cubicBezTo>
                    <a:cubicBezTo>
                      <a:pt x="173" y="84"/>
                      <a:pt x="172" y="84"/>
                      <a:pt x="172" y="84"/>
                    </a:cubicBezTo>
                    <a:close/>
                    <a:moveTo>
                      <a:pt x="15" y="74"/>
                    </a:moveTo>
                    <a:cubicBezTo>
                      <a:pt x="14" y="74"/>
                      <a:pt x="14" y="74"/>
                      <a:pt x="13" y="74"/>
                    </a:cubicBezTo>
                    <a:cubicBezTo>
                      <a:pt x="12" y="73"/>
                      <a:pt x="12" y="72"/>
                      <a:pt x="13" y="71"/>
                    </a:cubicBezTo>
                    <a:cubicBezTo>
                      <a:pt x="15" y="69"/>
                      <a:pt x="15" y="69"/>
                      <a:pt x="15" y="69"/>
                    </a:cubicBezTo>
                    <a:cubicBezTo>
                      <a:pt x="15" y="69"/>
                      <a:pt x="17" y="69"/>
                      <a:pt x="17" y="69"/>
                    </a:cubicBezTo>
                    <a:cubicBezTo>
                      <a:pt x="18" y="70"/>
                      <a:pt x="18" y="71"/>
                      <a:pt x="17" y="72"/>
                    </a:cubicBezTo>
                    <a:cubicBezTo>
                      <a:pt x="16" y="74"/>
                      <a:pt x="16" y="74"/>
                      <a:pt x="16" y="74"/>
                    </a:cubicBezTo>
                    <a:cubicBezTo>
                      <a:pt x="16" y="74"/>
                      <a:pt x="15" y="74"/>
                      <a:pt x="15" y="74"/>
                    </a:cubicBezTo>
                    <a:close/>
                    <a:moveTo>
                      <a:pt x="156" y="68"/>
                    </a:moveTo>
                    <a:cubicBezTo>
                      <a:pt x="155" y="68"/>
                      <a:pt x="155" y="68"/>
                      <a:pt x="155" y="68"/>
                    </a:cubicBezTo>
                    <a:cubicBezTo>
                      <a:pt x="153" y="66"/>
                      <a:pt x="153" y="66"/>
                      <a:pt x="153" y="66"/>
                    </a:cubicBezTo>
                    <a:cubicBezTo>
                      <a:pt x="152" y="65"/>
                      <a:pt x="152" y="64"/>
                      <a:pt x="153" y="63"/>
                    </a:cubicBezTo>
                    <a:cubicBezTo>
                      <a:pt x="154" y="63"/>
                      <a:pt x="155" y="63"/>
                      <a:pt x="156" y="63"/>
                    </a:cubicBezTo>
                    <a:cubicBezTo>
                      <a:pt x="157" y="65"/>
                      <a:pt x="157" y="65"/>
                      <a:pt x="157" y="65"/>
                    </a:cubicBezTo>
                    <a:cubicBezTo>
                      <a:pt x="158" y="66"/>
                      <a:pt x="158" y="67"/>
                      <a:pt x="157" y="68"/>
                    </a:cubicBezTo>
                    <a:cubicBezTo>
                      <a:pt x="157" y="68"/>
                      <a:pt x="156" y="68"/>
                      <a:pt x="156" y="68"/>
                    </a:cubicBezTo>
                    <a:close/>
                    <a:moveTo>
                      <a:pt x="30" y="59"/>
                    </a:moveTo>
                    <a:cubicBezTo>
                      <a:pt x="30" y="59"/>
                      <a:pt x="29" y="58"/>
                      <a:pt x="29" y="58"/>
                    </a:cubicBezTo>
                    <a:cubicBezTo>
                      <a:pt x="28" y="57"/>
                      <a:pt x="28" y="56"/>
                      <a:pt x="29" y="55"/>
                    </a:cubicBezTo>
                    <a:cubicBezTo>
                      <a:pt x="30" y="54"/>
                      <a:pt x="30" y="54"/>
                      <a:pt x="30" y="54"/>
                    </a:cubicBezTo>
                    <a:cubicBezTo>
                      <a:pt x="31" y="53"/>
                      <a:pt x="32" y="53"/>
                      <a:pt x="33" y="54"/>
                    </a:cubicBezTo>
                    <a:cubicBezTo>
                      <a:pt x="34" y="55"/>
                      <a:pt x="34" y="56"/>
                      <a:pt x="33" y="57"/>
                    </a:cubicBezTo>
                    <a:cubicBezTo>
                      <a:pt x="32" y="58"/>
                      <a:pt x="32" y="58"/>
                      <a:pt x="32" y="58"/>
                    </a:cubicBezTo>
                    <a:cubicBezTo>
                      <a:pt x="31" y="58"/>
                      <a:pt x="31" y="59"/>
                      <a:pt x="30" y="59"/>
                    </a:cubicBezTo>
                    <a:close/>
                    <a:moveTo>
                      <a:pt x="140" y="53"/>
                    </a:moveTo>
                    <a:cubicBezTo>
                      <a:pt x="140" y="53"/>
                      <a:pt x="139" y="52"/>
                      <a:pt x="139" y="52"/>
                    </a:cubicBezTo>
                    <a:cubicBezTo>
                      <a:pt x="138" y="51"/>
                      <a:pt x="138" y="51"/>
                      <a:pt x="138" y="51"/>
                    </a:cubicBezTo>
                    <a:cubicBezTo>
                      <a:pt x="137" y="50"/>
                      <a:pt x="137" y="49"/>
                      <a:pt x="138" y="48"/>
                    </a:cubicBezTo>
                    <a:cubicBezTo>
                      <a:pt x="138" y="47"/>
                      <a:pt x="140" y="47"/>
                      <a:pt x="140" y="48"/>
                    </a:cubicBezTo>
                    <a:cubicBezTo>
                      <a:pt x="142" y="49"/>
                      <a:pt x="142" y="49"/>
                      <a:pt x="142" y="49"/>
                    </a:cubicBezTo>
                    <a:cubicBezTo>
                      <a:pt x="143" y="50"/>
                      <a:pt x="143" y="51"/>
                      <a:pt x="142" y="52"/>
                    </a:cubicBezTo>
                    <a:cubicBezTo>
                      <a:pt x="141" y="52"/>
                      <a:pt x="141" y="53"/>
                      <a:pt x="140" y="53"/>
                    </a:cubicBezTo>
                    <a:close/>
                    <a:moveTo>
                      <a:pt x="46" y="43"/>
                    </a:moveTo>
                    <a:cubicBezTo>
                      <a:pt x="45" y="43"/>
                      <a:pt x="45" y="43"/>
                      <a:pt x="44" y="42"/>
                    </a:cubicBezTo>
                    <a:cubicBezTo>
                      <a:pt x="43" y="42"/>
                      <a:pt x="43" y="40"/>
                      <a:pt x="44" y="40"/>
                    </a:cubicBezTo>
                    <a:cubicBezTo>
                      <a:pt x="46" y="38"/>
                      <a:pt x="46" y="38"/>
                      <a:pt x="46" y="38"/>
                    </a:cubicBezTo>
                    <a:cubicBezTo>
                      <a:pt x="46" y="37"/>
                      <a:pt x="48" y="37"/>
                      <a:pt x="48" y="38"/>
                    </a:cubicBezTo>
                    <a:cubicBezTo>
                      <a:pt x="49" y="39"/>
                      <a:pt x="49" y="40"/>
                      <a:pt x="48" y="41"/>
                    </a:cubicBezTo>
                    <a:cubicBezTo>
                      <a:pt x="47" y="42"/>
                      <a:pt x="47" y="42"/>
                      <a:pt x="47" y="42"/>
                    </a:cubicBezTo>
                    <a:cubicBezTo>
                      <a:pt x="47" y="43"/>
                      <a:pt x="46" y="43"/>
                      <a:pt x="46" y="43"/>
                    </a:cubicBezTo>
                    <a:close/>
                    <a:moveTo>
                      <a:pt x="125" y="37"/>
                    </a:moveTo>
                    <a:cubicBezTo>
                      <a:pt x="124" y="37"/>
                      <a:pt x="124" y="37"/>
                      <a:pt x="123" y="36"/>
                    </a:cubicBezTo>
                    <a:cubicBezTo>
                      <a:pt x="122" y="35"/>
                      <a:pt x="122" y="35"/>
                      <a:pt x="122" y="35"/>
                    </a:cubicBezTo>
                    <a:cubicBezTo>
                      <a:pt x="121" y="34"/>
                      <a:pt x="121" y="33"/>
                      <a:pt x="122" y="32"/>
                    </a:cubicBezTo>
                    <a:cubicBezTo>
                      <a:pt x="123" y="31"/>
                      <a:pt x="124" y="31"/>
                      <a:pt x="125" y="32"/>
                    </a:cubicBezTo>
                    <a:cubicBezTo>
                      <a:pt x="126" y="34"/>
                      <a:pt x="126" y="34"/>
                      <a:pt x="126" y="34"/>
                    </a:cubicBezTo>
                    <a:cubicBezTo>
                      <a:pt x="127" y="34"/>
                      <a:pt x="127" y="36"/>
                      <a:pt x="126" y="36"/>
                    </a:cubicBezTo>
                    <a:cubicBezTo>
                      <a:pt x="126" y="37"/>
                      <a:pt x="125" y="37"/>
                      <a:pt x="125" y="37"/>
                    </a:cubicBezTo>
                    <a:close/>
                    <a:moveTo>
                      <a:pt x="61" y="28"/>
                    </a:moveTo>
                    <a:cubicBezTo>
                      <a:pt x="61" y="28"/>
                      <a:pt x="60" y="27"/>
                      <a:pt x="60" y="27"/>
                    </a:cubicBezTo>
                    <a:cubicBezTo>
                      <a:pt x="59" y="26"/>
                      <a:pt x="59" y="25"/>
                      <a:pt x="60" y="24"/>
                    </a:cubicBezTo>
                    <a:cubicBezTo>
                      <a:pt x="61" y="23"/>
                      <a:pt x="61" y="23"/>
                      <a:pt x="61" y="23"/>
                    </a:cubicBezTo>
                    <a:cubicBezTo>
                      <a:pt x="62" y="22"/>
                      <a:pt x="63" y="22"/>
                      <a:pt x="64" y="23"/>
                    </a:cubicBezTo>
                    <a:cubicBezTo>
                      <a:pt x="65" y="23"/>
                      <a:pt x="65" y="25"/>
                      <a:pt x="64" y="26"/>
                    </a:cubicBezTo>
                    <a:cubicBezTo>
                      <a:pt x="63" y="27"/>
                      <a:pt x="63" y="27"/>
                      <a:pt x="63" y="27"/>
                    </a:cubicBezTo>
                    <a:cubicBezTo>
                      <a:pt x="62" y="27"/>
                      <a:pt x="62" y="28"/>
                      <a:pt x="61" y="28"/>
                    </a:cubicBezTo>
                    <a:close/>
                    <a:moveTo>
                      <a:pt x="109" y="21"/>
                    </a:moveTo>
                    <a:cubicBezTo>
                      <a:pt x="109" y="21"/>
                      <a:pt x="108" y="21"/>
                      <a:pt x="108" y="21"/>
                    </a:cubicBezTo>
                    <a:cubicBezTo>
                      <a:pt x="106" y="19"/>
                      <a:pt x="106" y="19"/>
                      <a:pt x="106" y="19"/>
                    </a:cubicBezTo>
                    <a:cubicBezTo>
                      <a:pt x="106" y="19"/>
                      <a:pt x="106" y="17"/>
                      <a:pt x="106" y="17"/>
                    </a:cubicBezTo>
                    <a:cubicBezTo>
                      <a:pt x="107" y="16"/>
                      <a:pt x="109" y="16"/>
                      <a:pt x="109" y="17"/>
                    </a:cubicBezTo>
                    <a:cubicBezTo>
                      <a:pt x="111" y="18"/>
                      <a:pt x="111" y="18"/>
                      <a:pt x="111" y="18"/>
                    </a:cubicBezTo>
                    <a:cubicBezTo>
                      <a:pt x="111" y="19"/>
                      <a:pt x="111" y="20"/>
                      <a:pt x="111" y="21"/>
                    </a:cubicBezTo>
                    <a:cubicBezTo>
                      <a:pt x="110" y="21"/>
                      <a:pt x="110" y="21"/>
                      <a:pt x="109" y="21"/>
                    </a:cubicBezTo>
                    <a:close/>
                    <a:moveTo>
                      <a:pt x="77" y="12"/>
                    </a:moveTo>
                    <a:cubicBezTo>
                      <a:pt x="76" y="12"/>
                      <a:pt x="76" y="12"/>
                      <a:pt x="75" y="11"/>
                    </a:cubicBezTo>
                    <a:cubicBezTo>
                      <a:pt x="75" y="11"/>
                      <a:pt x="75" y="9"/>
                      <a:pt x="75" y="9"/>
                    </a:cubicBezTo>
                    <a:cubicBezTo>
                      <a:pt x="77" y="7"/>
                      <a:pt x="77" y="7"/>
                      <a:pt x="77" y="7"/>
                    </a:cubicBezTo>
                    <a:cubicBezTo>
                      <a:pt x="78" y="6"/>
                      <a:pt x="79" y="6"/>
                      <a:pt x="80" y="7"/>
                    </a:cubicBezTo>
                    <a:cubicBezTo>
                      <a:pt x="80" y="8"/>
                      <a:pt x="80" y="9"/>
                      <a:pt x="80" y="10"/>
                    </a:cubicBezTo>
                    <a:cubicBezTo>
                      <a:pt x="78" y="11"/>
                      <a:pt x="78" y="11"/>
                      <a:pt x="78" y="11"/>
                    </a:cubicBezTo>
                    <a:cubicBezTo>
                      <a:pt x="78" y="12"/>
                      <a:pt x="77" y="12"/>
                      <a:pt x="77" y="12"/>
                    </a:cubicBezTo>
                    <a:close/>
                    <a:moveTo>
                      <a:pt x="94" y="6"/>
                    </a:moveTo>
                    <a:cubicBezTo>
                      <a:pt x="93" y="6"/>
                      <a:pt x="93" y="6"/>
                      <a:pt x="92" y="5"/>
                    </a:cubicBezTo>
                    <a:cubicBezTo>
                      <a:pt x="91" y="4"/>
                      <a:pt x="91" y="4"/>
                      <a:pt x="91" y="4"/>
                    </a:cubicBezTo>
                    <a:cubicBezTo>
                      <a:pt x="90" y="3"/>
                      <a:pt x="90" y="2"/>
                      <a:pt x="91" y="1"/>
                    </a:cubicBezTo>
                    <a:cubicBezTo>
                      <a:pt x="92" y="0"/>
                      <a:pt x="93" y="0"/>
                      <a:pt x="94" y="1"/>
                    </a:cubicBezTo>
                    <a:cubicBezTo>
                      <a:pt x="95" y="3"/>
                      <a:pt x="95" y="3"/>
                      <a:pt x="95" y="3"/>
                    </a:cubicBezTo>
                    <a:cubicBezTo>
                      <a:pt x="96" y="3"/>
                      <a:pt x="96" y="5"/>
                      <a:pt x="95" y="5"/>
                    </a:cubicBezTo>
                    <a:cubicBezTo>
                      <a:pt x="95" y="6"/>
                      <a:pt x="94" y="6"/>
                      <a:pt x="94" y="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75" name="Google Shape;175;p14"/>
          <p:cNvSpPr txBox="1">
            <a:spLocks noGrp="1"/>
          </p:cNvSpPr>
          <p:nvPr>
            <p:ph type="title"/>
          </p:nvPr>
        </p:nvSpPr>
        <p:spPr>
          <a:xfrm flipH="1">
            <a:off x="1338876" y="1792200"/>
            <a:ext cx="3233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14"/>
          <p:cNvSpPr txBox="1">
            <a:spLocks noGrp="1"/>
          </p:cNvSpPr>
          <p:nvPr>
            <p:ph type="subTitle" idx="1"/>
          </p:nvPr>
        </p:nvSpPr>
        <p:spPr>
          <a:xfrm flipH="1">
            <a:off x="1338876" y="2364900"/>
            <a:ext cx="3233100" cy="98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1pPr>
            <a:lvl2pPr lvl="1"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2pPr>
            <a:lvl3pPr lvl="2"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3pPr>
            <a:lvl4pPr lvl="3"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4pPr>
            <a:lvl5pPr lvl="4"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5pPr>
            <a:lvl6pPr lvl="5"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6pPr>
            <a:lvl7pPr lvl="6"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7pPr>
            <a:lvl8pPr lvl="7"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8pPr>
            <a:lvl9pPr lvl="8" rtl="0">
              <a:spcBef>
                <a:spcPts val="0"/>
              </a:spcBef>
              <a:spcAft>
                <a:spcPts val="0"/>
              </a:spcAft>
              <a:buClr>
                <a:schemeClr val="dk1"/>
              </a:buClr>
              <a:buSzPts val="3000"/>
              <a:buFont typeface="Source Sans 3"/>
              <a:buNone/>
              <a:defRPr sz="3000" b="1">
                <a:solidFill>
                  <a:schemeClr val="dk1"/>
                </a:solidFill>
                <a:latin typeface="Source Sans 3"/>
                <a:ea typeface="Source Sans 3"/>
                <a:cs typeface="Source Sans 3"/>
                <a:sym typeface="Source Sans 3"/>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1pPr>
            <a:lvl2pPr marL="914400" lvl="1"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2pPr>
            <a:lvl3pPr marL="1371600" lvl="2"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3pPr>
            <a:lvl4pPr marL="1828800" lvl="3"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4pPr>
            <a:lvl5pPr marL="2286000" lvl="4"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5pPr>
            <a:lvl6pPr marL="2743200" lvl="5"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6pPr>
            <a:lvl7pPr marL="3200400" lvl="6"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7pPr>
            <a:lvl8pPr marL="3657600" lvl="7"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8pPr>
            <a:lvl9pPr marL="4114800" lvl="8" indent="-304800">
              <a:lnSpc>
                <a:spcPct val="100000"/>
              </a:lnSpc>
              <a:spcBef>
                <a:spcPts val="0"/>
              </a:spcBef>
              <a:spcAft>
                <a:spcPts val="0"/>
              </a:spcAft>
              <a:buClr>
                <a:schemeClr val="lt2"/>
              </a:buClr>
              <a:buSzPts val="1200"/>
              <a:buFont typeface="Open Sans"/>
              <a:buChar char="■"/>
              <a:defRPr sz="1200">
                <a:solidFill>
                  <a:schemeClr val="lt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3" r:id="rId11"/>
    <p:sldLayoutId id="2147483664" r:id="rId12"/>
    <p:sldLayoutId id="2147483667" r:id="rId13"/>
    <p:sldLayoutId id="2147483668"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6/27/2024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258581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www.linkedin.com/in/rakesh-jatolia"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sp>
        <p:nvSpPr>
          <p:cNvPr id="6" name="Rectangle 5">
            <a:extLst>
              <a:ext uri="{FF2B5EF4-FFF2-40B4-BE49-F238E27FC236}">
                <a16:creationId xmlns:a16="http://schemas.microsoft.com/office/drawing/2014/main" id="{8C564196-A34C-6A83-2F9C-3ABB1BDDF3F4}"/>
              </a:ext>
            </a:extLst>
          </p:cNvPr>
          <p:cNvSpPr/>
          <p:nvPr/>
        </p:nvSpPr>
        <p:spPr>
          <a:xfrm>
            <a:off x="0" y="-4666"/>
            <a:ext cx="4804611" cy="2564780"/>
          </a:xfrm>
          <a:prstGeom prst="rect">
            <a:avLst/>
          </a:prstGeom>
          <a:solidFill>
            <a:schemeClr val="bg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4" name="Google Shape;314;p26"/>
          <p:cNvSpPr txBox="1">
            <a:spLocks noGrp="1"/>
          </p:cNvSpPr>
          <p:nvPr>
            <p:ph type="ctrTitle"/>
          </p:nvPr>
        </p:nvSpPr>
        <p:spPr>
          <a:xfrm>
            <a:off x="4572000" y="675180"/>
            <a:ext cx="4572000" cy="1383107"/>
          </a:xfrm>
          <a:prstGeom prst="rect">
            <a:avLst/>
          </a:prstGeom>
        </p:spPr>
        <p:style>
          <a:lnRef idx="3">
            <a:schemeClr val="lt1"/>
          </a:lnRef>
          <a:fillRef idx="1">
            <a:schemeClr val="accent2"/>
          </a:fillRef>
          <a:effectRef idx="1">
            <a:schemeClr val="accent2"/>
          </a:effectRef>
          <a:fontRef idx="minor">
            <a:schemeClr val="lt1"/>
          </a:fontRef>
        </p:style>
        <p:txBody>
          <a:bodyPr spcFirstLastPara="1" wrap="square" lIns="91425" tIns="91425" rIns="91425" bIns="91425" anchor="b" anchorCtr="0">
            <a:noAutofit/>
          </a:bodyPr>
          <a:lstStyle/>
          <a:p>
            <a:pPr marL="0" lvl="0" indent="0" algn="ctr" rtl="0">
              <a:spcBef>
                <a:spcPts val="0"/>
              </a:spcBef>
              <a:spcAft>
                <a:spcPts val="0"/>
              </a:spcAft>
              <a:buNone/>
            </a:pPr>
            <a:r>
              <a:rPr lang="en-US" sz="4400" dirty="0"/>
              <a:t>Demand Generation Plan</a:t>
            </a:r>
            <a:endParaRPr sz="4400" dirty="0">
              <a:solidFill>
                <a:srgbClr val="A1341A"/>
              </a:solidFill>
            </a:endParaRPr>
          </a:p>
        </p:txBody>
      </p:sp>
      <p:sp>
        <p:nvSpPr>
          <p:cNvPr id="315" name="Google Shape;315;p26"/>
          <p:cNvSpPr txBox="1">
            <a:spLocks noGrp="1"/>
          </p:cNvSpPr>
          <p:nvPr>
            <p:ph type="subTitle" idx="1"/>
          </p:nvPr>
        </p:nvSpPr>
        <p:spPr>
          <a:xfrm>
            <a:off x="4204123" y="2939566"/>
            <a:ext cx="4939877" cy="4886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“Harmony Hills Homes Project”</a:t>
            </a:r>
            <a:endParaRPr dirty="0"/>
          </a:p>
        </p:txBody>
      </p:sp>
      <p:grpSp>
        <p:nvGrpSpPr>
          <p:cNvPr id="317" name="Google Shape;317;p26"/>
          <p:cNvGrpSpPr/>
          <p:nvPr/>
        </p:nvGrpSpPr>
        <p:grpSpPr>
          <a:xfrm>
            <a:off x="230605" y="2710664"/>
            <a:ext cx="2171700" cy="2093913"/>
            <a:chOff x="6452222" y="4033976"/>
            <a:chExt cx="2171700" cy="2093913"/>
          </a:xfrm>
        </p:grpSpPr>
        <p:sp>
          <p:nvSpPr>
            <p:cNvPr id="318" name="Google Shape;318;p26"/>
            <p:cNvSpPr/>
            <p:nvPr/>
          </p:nvSpPr>
          <p:spPr>
            <a:xfrm>
              <a:off x="7007847" y="4189551"/>
              <a:ext cx="787400" cy="790575"/>
            </a:xfrm>
            <a:custGeom>
              <a:avLst/>
              <a:gdLst/>
              <a:ahLst/>
              <a:cxnLst/>
              <a:rect l="l" t="t" r="r" b="b"/>
              <a:pathLst>
                <a:path w="496" h="498" extrusionOk="0">
                  <a:moveTo>
                    <a:pt x="0" y="92"/>
                  </a:moveTo>
                  <a:lnTo>
                    <a:pt x="90" y="0"/>
                  </a:lnTo>
                  <a:lnTo>
                    <a:pt x="496" y="406"/>
                  </a:lnTo>
                  <a:lnTo>
                    <a:pt x="406" y="498"/>
                  </a:lnTo>
                  <a:lnTo>
                    <a:pt x="0" y="9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6"/>
            <p:cNvSpPr/>
            <p:nvPr/>
          </p:nvSpPr>
          <p:spPr>
            <a:xfrm>
              <a:off x="7055472" y="5240476"/>
              <a:ext cx="788988" cy="788988"/>
            </a:xfrm>
            <a:custGeom>
              <a:avLst/>
              <a:gdLst/>
              <a:ahLst/>
              <a:cxnLst/>
              <a:rect l="l" t="t" r="r" b="b"/>
              <a:pathLst>
                <a:path w="497" h="497" extrusionOk="0">
                  <a:moveTo>
                    <a:pt x="0" y="93"/>
                  </a:moveTo>
                  <a:lnTo>
                    <a:pt x="93" y="0"/>
                  </a:lnTo>
                  <a:lnTo>
                    <a:pt x="497" y="407"/>
                  </a:lnTo>
                  <a:lnTo>
                    <a:pt x="407" y="497"/>
                  </a:lnTo>
                  <a:lnTo>
                    <a:pt x="0" y="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6"/>
            <p:cNvSpPr/>
            <p:nvPr/>
          </p:nvSpPr>
          <p:spPr>
            <a:xfrm>
              <a:off x="6452222" y="4033976"/>
              <a:ext cx="1554163" cy="1554163"/>
            </a:xfrm>
            <a:custGeom>
              <a:avLst/>
              <a:gdLst/>
              <a:ahLst/>
              <a:cxnLst/>
              <a:rect l="l" t="t" r="r" b="b"/>
              <a:pathLst>
                <a:path w="979" h="979" extrusionOk="0">
                  <a:moveTo>
                    <a:pt x="0" y="93"/>
                  </a:moveTo>
                  <a:lnTo>
                    <a:pt x="93" y="0"/>
                  </a:lnTo>
                  <a:lnTo>
                    <a:pt x="979" y="889"/>
                  </a:lnTo>
                  <a:lnTo>
                    <a:pt x="886" y="979"/>
                  </a:lnTo>
                  <a:lnTo>
                    <a:pt x="0" y="9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6"/>
            <p:cNvSpPr/>
            <p:nvPr/>
          </p:nvSpPr>
          <p:spPr>
            <a:xfrm>
              <a:off x="6891485" y="4076951"/>
              <a:ext cx="542925" cy="542925"/>
            </a:xfrm>
            <a:custGeom>
              <a:avLst/>
              <a:gdLst/>
              <a:ahLst/>
              <a:cxnLst/>
              <a:rect l="l" t="t" r="r" b="b"/>
              <a:pathLst>
                <a:path w="342" h="342" extrusionOk="0">
                  <a:moveTo>
                    <a:pt x="335" y="342"/>
                  </a:moveTo>
                  <a:lnTo>
                    <a:pt x="0" y="8"/>
                  </a:lnTo>
                  <a:lnTo>
                    <a:pt x="7" y="0"/>
                  </a:lnTo>
                  <a:lnTo>
                    <a:pt x="342" y="335"/>
                  </a:lnTo>
                  <a:lnTo>
                    <a:pt x="335"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6"/>
            <p:cNvSpPr/>
            <p:nvPr/>
          </p:nvSpPr>
          <p:spPr>
            <a:xfrm>
              <a:off x="7900022" y="4919801"/>
              <a:ext cx="542925" cy="539750"/>
            </a:xfrm>
            <a:custGeom>
              <a:avLst/>
              <a:gdLst/>
              <a:ahLst/>
              <a:cxnLst/>
              <a:rect l="l" t="t" r="r" b="b"/>
              <a:pathLst>
                <a:path w="342" h="340" extrusionOk="0">
                  <a:moveTo>
                    <a:pt x="335" y="340"/>
                  </a:moveTo>
                  <a:lnTo>
                    <a:pt x="0" y="5"/>
                  </a:lnTo>
                  <a:lnTo>
                    <a:pt x="8" y="0"/>
                  </a:lnTo>
                  <a:lnTo>
                    <a:pt x="342" y="335"/>
                  </a:lnTo>
                  <a:lnTo>
                    <a:pt x="335" y="34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6"/>
            <p:cNvSpPr/>
            <p:nvPr/>
          </p:nvSpPr>
          <p:spPr>
            <a:xfrm>
              <a:off x="7671422" y="4540388"/>
              <a:ext cx="541338" cy="542925"/>
            </a:xfrm>
            <a:custGeom>
              <a:avLst/>
              <a:gdLst/>
              <a:ahLst/>
              <a:cxnLst/>
              <a:rect l="l" t="t" r="r" b="b"/>
              <a:pathLst>
                <a:path w="341" h="342" extrusionOk="0">
                  <a:moveTo>
                    <a:pt x="334" y="342"/>
                  </a:moveTo>
                  <a:lnTo>
                    <a:pt x="0" y="7"/>
                  </a:lnTo>
                  <a:lnTo>
                    <a:pt x="7" y="0"/>
                  </a:lnTo>
                  <a:lnTo>
                    <a:pt x="341" y="334"/>
                  </a:lnTo>
                  <a:lnTo>
                    <a:pt x="334" y="34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6912597" y="4826138"/>
              <a:ext cx="1300163" cy="1301750"/>
            </a:xfrm>
            <a:custGeom>
              <a:avLst/>
              <a:gdLst/>
              <a:ahLst/>
              <a:cxnLst/>
              <a:rect l="l" t="t" r="r" b="b"/>
              <a:pathLst>
                <a:path w="819" h="820" extrusionOk="0">
                  <a:moveTo>
                    <a:pt x="812" y="820"/>
                  </a:moveTo>
                  <a:lnTo>
                    <a:pt x="0" y="7"/>
                  </a:lnTo>
                  <a:lnTo>
                    <a:pt x="7" y="0"/>
                  </a:lnTo>
                  <a:lnTo>
                    <a:pt x="819" y="812"/>
                  </a:lnTo>
                  <a:lnTo>
                    <a:pt x="812" y="82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6652247" y="4540388"/>
              <a:ext cx="207963" cy="211138"/>
            </a:xfrm>
            <a:custGeom>
              <a:avLst/>
              <a:gdLst/>
              <a:ahLst/>
              <a:cxnLst/>
              <a:rect l="l" t="t" r="r" b="b"/>
              <a:pathLst>
                <a:path w="131" h="133" extrusionOk="0">
                  <a:moveTo>
                    <a:pt x="124" y="133"/>
                  </a:moveTo>
                  <a:lnTo>
                    <a:pt x="0" y="7"/>
                  </a:lnTo>
                  <a:lnTo>
                    <a:pt x="7" y="0"/>
                  </a:lnTo>
                  <a:lnTo>
                    <a:pt x="131" y="125"/>
                  </a:lnTo>
                  <a:lnTo>
                    <a:pt x="124" y="13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6"/>
            <p:cNvSpPr/>
            <p:nvPr/>
          </p:nvSpPr>
          <p:spPr>
            <a:xfrm>
              <a:off x="8484222" y="5511938"/>
              <a:ext cx="139700" cy="139700"/>
            </a:xfrm>
            <a:custGeom>
              <a:avLst/>
              <a:gdLst/>
              <a:ahLst/>
              <a:cxnLst/>
              <a:rect l="l" t="t" r="r" b="b"/>
              <a:pathLst>
                <a:path w="88" h="88" extrusionOk="0">
                  <a:moveTo>
                    <a:pt x="81" y="88"/>
                  </a:moveTo>
                  <a:lnTo>
                    <a:pt x="0" y="8"/>
                  </a:lnTo>
                  <a:lnTo>
                    <a:pt x="8" y="0"/>
                  </a:lnTo>
                  <a:lnTo>
                    <a:pt x="88" y="81"/>
                  </a:lnTo>
                  <a:lnTo>
                    <a:pt x="81" y="8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CE7BC885-E541-948C-B50C-0A901946A390}"/>
              </a:ext>
            </a:extLst>
          </p:cNvPr>
          <p:cNvPicPr>
            <a:picLocks noChangeAspect="1"/>
          </p:cNvPicPr>
          <p:nvPr/>
        </p:nvPicPr>
        <p:blipFill>
          <a:blip r:embed="rId3"/>
          <a:stretch>
            <a:fillRect/>
          </a:stretch>
        </p:blipFill>
        <p:spPr>
          <a:xfrm>
            <a:off x="302250" y="145882"/>
            <a:ext cx="4200110" cy="2257197"/>
          </a:xfrm>
          <a:prstGeom prst="rect">
            <a:avLst/>
          </a:prstGeom>
        </p:spPr>
      </p:pic>
      <p:sp>
        <p:nvSpPr>
          <p:cNvPr id="7" name="Google Shape;315;p26">
            <a:extLst>
              <a:ext uri="{FF2B5EF4-FFF2-40B4-BE49-F238E27FC236}">
                <a16:creationId xmlns:a16="http://schemas.microsoft.com/office/drawing/2014/main" id="{6FB313AF-CE73-F68A-6803-87212E194857}"/>
              </a:ext>
            </a:extLst>
          </p:cNvPr>
          <p:cNvSpPr txBox="1">
            <a:spLocks/>
          </p:cNvSpPr>
          <p:nvPr/>
        </p:nvSpPr>
        <p:spPr>
          <a:xfrm>
            <a:off x="2673767" y="4515433"/>
            <a:ext cx="4067930" cy="475800"/>
          </a:xfrm>
          <a:prstGeom prst="rect">
            <a:avLst/>
          </a:prstGeom>
          <a:solidFill>
            <a:schemeClr val="dk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lt2"/>
              </a:buClr>
              <a:buSzPts val="1200"/>
              <a:buFont typeface="Open Sans"/>
              <a:buNone/>
              <a:defRPr sz="1600" b="0" i="0" u="none" strike="noStrike" cap="none">
                <a:solidFill>
                  <a:schemeClr val="lt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lt2"/>
              </a:buClr>
              <a:buSzPts val="1800"/>
              <a:buFont typeface="Open Sans"/>
              <a:buNone/>
              <a:defRPr sz="1800" b="0" i="0" u="none" strike="noStrike" cap="none">
                <a:solidFill>
                  <a:schemeClr val="lt2"/>
                </a:solidFill>
                <a:latin typeface="Open Sans"/>
                <a:ea typeface="Open Sans"/>
                <a:cs typeface="Open Sans"/>
                <a:sym typeface="Open Sans"/>
              </a:defRPr>
            </a:lvl9pPr>
          </a:lstStyle>
          <a:p>
            <a:pPr marL="0" indent="0" algn="l"/>
            <a:r>
              <a:rPr lang="en-US" sz="1400" dirty="0"/>
              <a:t>Created By: Rakesh Jatolia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2" name="Google Shape;482;p38"/>
          <p:cNvGrpSpPr/>
          <p:nvPr/>
        </p:nvGrpSpPr>
        <p:grpSpPr>
          <a:xfrm rot="16200000">
            <a:off x="5652647" y="381110"/>
            <a:ext cx="1834973" cy="3724678"/>
            <a:chOff x="5186401" y="494525"/>
            <a:chExt cx="1834973" cy="3724678"/>
          </a:xfrm>
        </p:grpSpPr>
        <p:sp>
          <p:nvSpPr>
            <p:cNvPr id="483" name="Google Shape;483;p38"/>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64;p30">
            <a:extLst>
              <a:ext uri="{FF2B5EF4-FFF2-40B4-BE49-F238E27FC236}">
                <a16:creationId xmlns:a16="http://schemas.microsoft.com/office/drawing/2014/main" id="{B7BAE605-E76D-611E-0AD0-C2C226AC9573}"/>
              </a:ext>
            </a:extLst>
          </p:cNvPr>
          <p:cNvSpPr txBox="1">
            <a:spLocks/>
          </p:cNvSpPr>
          <p:nvPr/>
        </p:nvSpPr>
        <p:spPr>
          <a:xfrm>
            <a:off x="1626323" y="3000413"/>
            <a:ext cx="3695100" cy="2143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3600" dirty="0"/>
              <a:t>Lead Tracking and Analytics</a:t>
            </a:r>
          </a:p>
        </p:txBody>
      </p:sp>
      <p:sp>
        <p:nvSpPr>
          <p:cNvPr id="9" name="Google Shape;365;p30">
            <a:extLst>
              <a:ext uri="{FF2B5EF4-FFF2-40B4-BE49-F238E27FC236}">
                <a16:creationId xmlns:a16="http://schemas.microsoft.com/office/drawing/2014/main" id="{92329FE8-D30B-6F55-C7AF-A0336002CDA1}"/>
              </a:ext>
            </a:extLst>
          </p:cNvPr>
          <p:cNvSpPr txBox="1">
            <a:spLocks/>
          </p:cNvSpPr>
          <p:nvPr/>
        </p:nvSpPr>
        <p:spPr>
          <a:xfrm>
            <a:off x="1626323" y="2319136"/>
            <a:ext cx="13326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urce Sans 3"/>
              <a:buNone/>
              <a:defRPr sz="6000" b="1" i="0" u="none" strike="noStrike" cap="none">
                <a:solidFill>
                  <a:schemeClr val="dk1"/>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9pPr>
          </a:lstStyle>
          <a:p>
            <a:r>
              <a:rPr lang="en" sz="4400" dirty="0"/>
              <a:t>03</a:t>
            </a:r>
          </a:p>
        </p:txBody>
      </p:sp>
      <p:pic>
        <p:nvPicPr>
          <p:cNvPr id="17" name="Picture 16">
            <a:extLst>
              <a:ext uri="{FF2B5EF4-FFF2-40B4-BE49-F238E27FC236}">
                <a16:creationId xmlns:a16="http://schemas.microsoft.com/office/drawing/2014/main" id="{611E4D8F-E7EE-4E3E-707D-EAD5525F1D71}"/>
              </a:ext>
            </a:extLst>
          </p:cNvPr>
          <p:cNvPicPr>
            <a:picLocks noChangeAspect="1"/>
          </p:cNvPicPr>
          <p:nvPr/>
        </p:nvPicPr>
        <p:blipFill>
          <a:blip r:embed="rId3"/>
          <a:stretch>
            <a:fillRect/>
          </a:stretch>
        </p:blipFill>
        <p:spPr>
          <a:xfrm>
            <a:off x="2573866" y="854548"/>
            <a:ext cx="3996267" cy="2247900"/>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6" name="Google Shape;364;p30">
            <a:extLst>
              <a:ext uri="{FF2B5EF4-FFF2-40B4-BE49-F238E27FC236}">
                <a16:creationId xmlns:a16="http://schemas.microsoft.com/office/drawing/2014/main" id="{198ED5C7-2E6B-23F1-E29D-DC62ABEF6479}"/>
              </a:ext>
            </a:extLst>
          </p:cNvPr>
          <p:cNvSpPr txBox="1">
            <a:spLocks/>
          </p:cNvSpPr>
          <p:nvPr/>
        </p:nvSpPr>
        <p:spPr>
          <a:xfrm>
            <a:off x="723566" y="1013144"/>
            <a:ext cx="7140271" cy="43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1400" dirty="0"/>
              <a:t>Key Metrics and KPIs</a:t>
            </a:r>
          </a:p>
        </p:txBody>
      </p:sp>
      <p:sp>
        <p:nvSpPr>
          <p:cNvPr id="7" name="Google Shape;364;p30">
            <a:extLst>
              <a:ext uri="{FF2B5EF4-FFF2-40B4-BE49-F238E27FC236}">
                <a16:creationId xmlns:a16="http://schemas.microsoft.com/office/drawing/2014/main" id="{746C607C-0FF3-DE55-2B34-B3BA31FDA63C}"/>
              </a:ext>
            </a:extLst>
          </p:cNvPr>
          <p:cNvSpPr txBox="1">
            <a:spLocks/>
          </p:cNvSpPr>
          <p:nvPr/>
        </p:nvSpPr>
        <p:spPr>
          <a:xfrm>
            <a:off x="1122459" y="1371016"/>
            <a:ext cx="7140271" cy="43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endParaRPr lang="en-US" sz="1800" dirty="0"/>
          </a:p>
        </p:txBody>
      </p:sp>
      <p:sp>
        <p:nvSpPr>
          <p:cNvPr id="8" name="Rectangle 1">
            <a:extLst>
              <a:ext uri="{FF2B5EF4-FFF2-40B4-BE49-F238E27FC236}">
                <a16:creationId xmlns:a16="http://schemas.microsoft.com/office/drawing/2014/main" id="{EF2C7DAF-3538-DBDE-90DC-6FEEB481C7E6}"/>
              </a:ext>
            </a:extLst>
          </p:cNvPr>
          <p:cNvSpPr>
            <a:spLocks noChangeArrowheads="1"/>
          </p:cNvSpPr>
          <p:nvPr/>
        </p:nvSpPr>
        <p:spPr bwMode="auto">
          <a:xfrm>
            <a:off x="723567" y="1270989"/>
            <a:ext cx="802655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Lead Generation Metrics</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Leads Generated: </a:t>
            </a:r>
            <a:r>
              <a:rPr kumimoji="0" lang="en-US" altLang="en-US" sz="1000" b="0" i="0" u="none" strike="noStrike" cap="none" normalizeH="0" baseline="0" dirty="0">
                <a:ln>
                  <a:noFill/>
                </a:ln>
                <a:solidFill>
                  <a:schemeClr val="tx1"/>
                </a:solidFill>
                <a:effectLst/>
                <a:latin typeface="Source Sans 3" panose="020B0604020202020204" charset="0"/>
              </a:rPr>
              <a:t>Track the total number of leads generated from both No-Broker platform and external marketing channels.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Lead Quality: </a:t>
            </a:r>
            <a:r>
              <a:rPr kumimoji="0" lang="en-US" altLang="en-US" sz="1000" b="0" i="0" u="none" strike="noStrike" cap="none" normalizeH="0" baseline="0" dirty="0">
                <a:ln>
                  <a:noFill/>
                </a:ln>
                <a:solidFill>
                  <a:schemeClr val="tx1"/>
                </a:solidFill>
                <a:effectLst/>
                <a:latin typeface="Source Sans 3" panose="020B0604020202020204" charset="0"/>
              </a:rPr>
              <a:t>Assess the quality of leads based on criteria such as completeness of information, engagement level, and readiness to buy.</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Conversion Rates</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Lead-to-Walk-in Conversion Rate: </a:t>
            </a:r>
            <a:r>
              <a:rPr kumimoji="0" lang="en-US" altLang="en-US" sz="1000" b="0" i="0" u="none" strike="noStrike" cap="none" normalizeH="0" baseline="0" dirty="0">
                <a:ln>
                  <a:noFill/>
                </a:ln>
                <a:solidFill>
                  <a:schemeClr val="tx1"/>
                </a:solidFill>
                <a:effectLst/>
                <a:latin typeface="Source Sans 3" panose="020B0604020202020204" charset="0"/>
              </a:rPr>
              <a:t>Measure the percentage of leads who convert into scheduled site visits or attend virtual tours.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Walk-in-to-Sale Conversion Rate: </a:t>
            </a:r>
            <a:r>
              <a:rPr kumimoji="0" lang="en-US" altLang="en-US" sz="1000" b="0" i="0" u="none" strike="noStrike" cap="none" normalizeH="0" baseline="0" dirty="0">
                <a:ln>
                  <a:noFill/>
                </a:ln>
                <a:solidFill>
                  <a:schemeClr val="tx1"/>
                </a:solidFill>
                <a:effectLst/>
                <a:latin typeface="Source Sans 3" panose="020B0604020202020204" charset="0"/>
              </a:rPr>
              <a:t>Track the percentage of site visits or virtual attendees who eventually purchase a property.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ROI and Cost per Acquisition (CPA)</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ROI: Calculate the return on investment from your marketing and promotional activities, considering the costs incurred versus revenue generated.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CPA: Determine </a:t>
            </a:r>
            <a:r>
              <a:rPr kumimoji="0" lang="en-US" altLang="en-US" sz="1000" b="0" i="0" u="none" strike="noStrike" cap="none" normalizeH="0" baseline="0" dirty="0">
                <a:ln>
                  <a:noFill/>
                </a:ln>
                <a:solidFill>
                  <a:schemeClr val="tx1"/>
                </a:solidFill>
                <a:effectLst/>
                <a:latin typeface="Source Sans 3" panose="020B0604020202020204" charset="0"/>
              </a:rPr>
              <a:t>the cost per acquisition by dividing total marketing expenses by the number of properties sold or conversions achieved.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Event and Webinar Engagement</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Attendee Engagement: Monitor attendance rates, participant interactions (questions asked, polls participated in), and feedback from attendees.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a:ln>
                  <a:noFill/>
                </a:ln>
                <a:solidFill>
                  <a:schemeClr val="tx1"/>
                </a:solidFill>
                <a:effectLst/>
                <a:latin typeface="Source Sans 3" panose="020B0604020202020204" charset="0"/>
              </a:rPr>
              <a:t>Conversion from Events: Measure the number of leads converted into site visits or sales directly attributable to webinar or event participation.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ource Sans 3" panose="020B0604020202020204" charset="0"/>
            </a:endParaRPr>
          </a:p>
        </p:txBody>
      </p:sp>
      <p:sp>
        <p:nvSpPr>
          <p:cNvPr id="9" name="Google Shape;364;p30">
            <a:extLst>
              <a:ext uri="{FF2B5EF4-FFF2-40B4-BE49-F238E27FC236}">
                <a16:creationId xmlns:a16="http://schemas.microsoft.com/office/drawing/2014/main" id="{1EFD0BD5-4974-96BC-CC14-C35F6484B3BE}"/>
              </a:ext>
            </a:extLst>
          </p:cNvPr>
          <p:cNvSpPr txBox="1">
            <a:spLocks/>
          </p:cNvSpPr>
          <p:nvPr/>
        </p:nvSpPr>
        <p:spPr>
          <a:xfrm>
            <a:off x="723566" y="3259845"/>
            <a:ext cx="7140271" cy="43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1400" dirty="0"/>
              <a:t>Tools and Systems</a:t>
            </a:r>
          </a:p>
        </p:txBody>
      </p:sp>
      <p:sp>
        <p:nvSpPr>
          <p:cNvPr id="13" name="Rectangle 4">
            <a:extLst>
              <a:ext uri="{FF2B5EF4-FFF2-40B4-BE49-F238E27FC236}">
                <a16:creationId xmlns:a16="http://schemas.microsoft.com/office/drawing/2014/main" id="{98A7DBD7-808F-6488-E62B-DD77F0277473}"/>
              </a:ext>
            </a:extLst>
          </p:cNvPr>
          <p:cNvSpPr>
            <a:spLocks noChangeArrowheads="1"/>
          </p:cNvSpPr>
          <p:nvPr/>
        </p:nvSpPr>
        <p:spPr bwMode="auto">
          <a:xfrm>
            <a:off x="723568" y="3576358"/>
            <a:ext cx="764343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CRM Integration</a:t>
            </a:r>
            <a:r>
              <a:rPr kumimoji="0" lang="en-US" altLang="en-US" sz="1000" b="0" i="0" u="none" strike="noStrike" cap="none" normalizeH="0" baseline="0" dirty="0">
                <a:ln>
                  <a:noFill/>
                </a:ln>
                <a:solidFill>
                  <a:schemeClr val="tx1"/>
                </a:solidFill>
                <a:effectLst/>
                <a:latin typeface="Source Sans 3" panose="020B0604020202020204" charset="0"/>
              </a:rPr>
              <a:t>: Use a robust CRM system to centralize lead management, track interactions, and monitor conversion pipelines.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Analytics Platforms</a:t>
            </a:r>
            <a:r>
              <a:rPr kumimoji="0" lang="en-US" altLang="en-US" sz="1000" b="0" i="0" u="none" strike="noStrike" cap="none" normalizeH="0" baseline="0" dirty="0">
                <a:ln>
                  <a:noFill/>
                </a:ln>
                <a:solidFill>
                  <a:schemeClr val="tx1"/>
                </a:solidFill>
                <a:effectLst/>
                <a:latin typeface="Source Sans 3" panose="020B0604020202020204" charset="0"/>
              </a:rPr>
              <a:t>: Utilize analytics tools like Google Analytics, social media insights, and email marketing analytics to gather data on campaign performance. </a:t>
            </a:r>
          </a:p>
        </p:txBody>
      </p:sp>
    </p:spTree>
    <p:extLst>
      <p:ext uri="{BB962C8B-B14F-4D97-AF65-F5344CB8AC3E}">
        <p14:creationId xmlns:p14="http://schemas.microsoft.com/office/powerpoint/2010/main" val="366647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6" name="Google Shape;364;p30">
            <a:extLst>
              <a:ext uri="{FF2B5EF4-FFF2-40B4-BE49-F238E27FC236}">
                <a16:creationId xmlns:a16="http://schemas.microsoft.com/office/drawing/2014/main" id="{198ED5C7-2E6B-23F1-E29D-DC62ABEF6479}"/>
              </a:ext>
            </a:extLst>
          </p:cNvPr>
          <p:cNvSpPr txBox="1">
            <a:spLocks/>
          </p:cNvSpPr>
          <p:nvPr/>
        </p:nvSpPr>
        <p:spPr>
          <a:xfrm>
            <a:off x="723566" y="1015554"/>
            <a:ext cx="7140271" cy="43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1400" dirty="0"/>
              <a:t>Implementation Steps</a:t>
            </a:r>
          </a:p>
        </p:txBody>
      </p:sp>
      <p:sp>
        <p:nvSpPr>
          <p:cNvPr id="7" name="Google Shape;364;p30">
            <a:extLst>
              <a:ext uri="{FF2B5EF4-FFF2-40B4-BE49-F238E27FC236}">
                <a16:creationId xmlns:a16="http://schemas.microsoft.com/office/drawing/2014/main" id="{746C607C-0FF3-DE55-2B34-B3BA31FDA63C}"/>
              </a:ext>
            </a:extLst>
          </p:cNvPr>
          <p:cNvSpPr txBox="1">
            <a:spLocks/>
          </p:cNvSpPr>
          <p:nvPr/>
        </p:nvSpPr>
        <p:spPr>
          <a:xfrm>
            <a:off x="1122459" y="1371016"/>
            <a:ext cx="7140271" cy="43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endParaRPr lang="en-US" sz="1800" dirty="0"/>
          </a:p>
        </p:txBody>
      </p:sp>
      <p:sp>
        <p:nvSpPr>
          <p:cNvPr id="9" name="Google Shape;364;p30">
            <a:extLst>
              <a:ext uri="{FF2B5EF4-FFF2-40B4-BE49-F238E27FC236}">
                <a16:creationId xmlns:a16="http://schemas.microsoft.com/office/drawing/2014/main" id="{1EFD0BD5-4974-96BC-CC14-C35F6484B3BE}"/>
              </a:ext>
            </a:extLst>
          </p:cNvPr>
          <p:cNvSpPr txBox="1">
            <a:spLocks/>
          </p:cNvSpPr>
          <p:nvPr/>
        </p:nvSpPr>
        <p:spPr>
          <a:xfrm>
            <a:off x="723565" y="2186740"/>
            <a:ext cx="7140271" cy="4352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1400" dirty="0"/>
              <a:t>Benefits of Weekly Monitoring</a:t>
            </a:r>
          </a:p>
        </p:txBody>
      </p:sp>
      <p:sp>
        <p:nvSpPr>
          <p:cNvPr id="14" name="Rectangle 5">
            <a:extLst>
              <a:ext uri="{FF2B5EF4-FFF2-40B4-BE49-F238E27FC236}">
                <a16:creationId xmlns:a16="http://schemas.microsoft.com/office/drawing/2014/main" id="{6009287E-0330-C55A-F453-39FB63125250}"/>
              </a:ext>
            </a:extLst>
          </p:cNvPr>
          <p:cNvSpPr>
            <a:spLocks noChangeArrowheads="1"/>
          </p:cNvSpPr>
          <p:nvPr/>
        </p:nvSpPr>
        <p:spPr bwMode="auto">
          <a:xfrm>
            <a:off x="723566" y="1282039"/>
            <a:ext cx="729797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Weekly Reporting</a:t>
            </a:r>
            <a:r>
              <a:rPr kumimoji="0" lang="en-US" altLang="en-US" sz="1000" b="0" i="0" u="none" strike="noStrike" cap="none" normalizeH="0" baseline="0" dirty="0">
                <a:ln>
                  <a:noFill/>
                </a:ln>
                <a:solidFill>
                  <a:schemeClr val="tx1"/>
                </a:solidFill>
                <a:effectLst/>
                <a:latin typeface="Source Sans 3" panose="020B0604020202020204" charset="0"/>
              </a:rPr>
              <a:t>: Generate concise weekly reports summarizing key metrics, performance trends, and actionable 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Strategy Meetings</a:t>
            </a:r>
            <a:r>
              <a:rPr kumimoji="0" lang="en-US" altLang="en-US" sz="1000" b="0" i="0" u="none" strike="noStrike" cap="none" normalizeH="0" baseline="0" dirty="0">
                <a:ln>
                  <a:noFill/>
                </a:ln>
                <a:solidFill>
                  <a:schemeClr val="tx1"/>
                </a:solidFill>
                <a:effectLst/>
                <a:latin typeface="Source Sans 3" panose="020B0604020202020204" charset="0"/>
              </a:rPr>
              <a:t>: Conduct regular meetings with your team to discuss findings, brainstorm new ideas, and prioritize optimization efforts.</a:t>
            </a:r>
          </a:p>
          <a:p>
            <a:pPr marL="0" marR="0" lvl="0" indent="0" algn="l" defTabSz="914400" rtl="0" eaLnBrk="0" fontAlgn="base" latinLnBrk="0" hangingPunct="0">
              <a:lnSpc>
                <a:spcPct val="100000"/>
              </a:lnSpc>
              <a:spcBef>
                <a:spcPct val="0"/>
              </a:spcBef>
              <a:spcAft>
                <a:spcPct val="0"/>
              </a:spcAft>
              <a:buClrTx/>
              <a:buSzTx/>
              <a:tabLst>
                <a:tab pos="396875" algn="l"/>
              </a:tabLst>
            </a:pPr>
            <a:r>
              <a:rPr kumimoji="0" lang="en-US" altLang="en-US" sz="1000" b="1" i="0" u="none" strike="noStrike" cap="none" normalizeH="0" baseline="0" dirty="0">
                <a:ln>
                  <a:noFill/>
                </a:ln>
                <a:solidFill>
                  <a:schemeClr val="tx1"/>
                </a:solidFill>
                <a:effectLst/>
                <a:latin typeface="Source Sans 3" panose="020B0604020202020204" charset="0"/>
              </a:rPr>
              <a:t>Iterative Testing</a:t>
            </a:r>
            <a:r>
              <a:rPr kumimoji="0" lang="en-US" altLang="en-US" sz="1000" b="0" i="0" u="none" strike="noStrike" cap="none" normalizeH="0" baseline="0" dirty="0">
                <a:ln>
                  <a:noFill/>
                </a:ln>
                <a:solidFill>
                  <a:schemeClr val="tx1"/>
                </a:solidFill>
                <a:effectLst/>
                <a:latin typeface="Source Sans 3" panose="020B0604020202020204" charset="0"/>
              </a:rPr>
              <a:t>: Implement A/B testing for different promotional messages, visuals, or audience segments to continuously improve campaign effectiveness. </a:t>
            </a:r>
          </a:p>
        </p:txBody>
      </p:sp>
      <p:sp>
        <p:nvSpPr>
          <p:cNvPr id="15" name="Rectangle 6">
            <a:extLst>
              <a:ext uri="{FF2B5EF4-FFF2-40B4-BE49-F238E27FC236}">
                <a16:creationId xmlns:a16="http://schemas.microsoft.com/office/drawing/2014/main" id="{9299F1DE-B7D4-2650-A6B9-2480424E4AB8}"/>
              </a:ext>
            </a:extLst>
          </p:cNvPr>
          <p:cNvSpPr>
            <a:spLocks noChangeArrowheads="1"/>
          </p:cNvSpPr>
          <p:nvPr/>
        </p:nvSpPr>
        <p:spPr bwMode="auto">
          <a:xfrm>
            <a:off x="723566" y="2434544"/>
            <a:ext cx="71962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Agility</a:t>
            </a:r>
            <a:r>
              <a:rPr kumimoji="0" lang="en-US" altLang="en-US" sz="1000" b="0" i="0" u="none" strike="noStrike" cap="none" normalizeH="0" baseline="0" dirty="0">
                <a:ln>
                  <a:noFill/>
                </a:ln>
                <a:solidFill>
                  <a:schemeClr val="tx1"/>
                </a:solidFill>
                <a:effectLst/>
                <a:latin typeface="Source Sans 3" panose="020B0604020202020204" charset="0"/>
              </a:rPr>
              <a:t>: Enables quick adjustments to campaigns based on real-time data and market feedback.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Efficiency</a:t>
            </a:r>
            <a:r>
              <a:rPr kumimoji="0" lang="en-US" altLang="en-US" sz="1000" b="0" i="0" u="none" strike="noStrike" cap="none" normalizeH="0" baseline="0" dirty="0">
                <a:ln>
                  <a:noFill/>
                </a:ln>
                <a:solidFill>
                  <a:schemeClr val="tx1"/>
                </a:solidFill>
                <a:effectLst/>
                <a:latin typeface="Source Sans 3" panose="020B0604020202020204" charset="0"/>
              </a:rPr>
              <a:t>: Maximizes ROI by focusing resources on the most effective promotional strategies.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Continuous Improvement</a:t>
            </a:r>
            <a:r>
              <a:rPr kumimoji="0" lang="en-US" altLang="en-US" sz="1000" b="0" i="0" u="none" strike="noStrike" cap="none" normalizeH="0" baseline="0" dirty="0">
                <a:ln>
                  <a:noFill/>
                </a:ln>
                <a:solidFill>
                  <a:schemeClr val="tx1"/>
                </a:solidFill>
                <a:effectLst/>
                <a:latin typeface="Source Sans 3" panose="020B0604020202020204" charset="0"/>
              </a:rPr>
              <a:t>: Facilitates a culture of continuous learning and adaptation to enhance overall marketing performance.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2" name="Google Shape;482;p38"/>
          <p:cNvGrpSpPr/>
          <p:nvPr/>
        </p:nvGrpSpPr>
        <p:grpSpPr>
          <a:xfrm>
            <a:off x="5565452" y="709411"/>
            <a:ext cx="1834973" cy="3724678"/>
            <a:chOff x="5186401" y="494525"/>
            <a:chExt cx="1834973" cy="3724678"/>
          </a:xfrm>
        </p:grpSpPr>
        <p:sp>
          <p:nvSpPr>
            <p:cNvPr id="483" name="Google Shape;483;p38"/>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1" name="Google Shape;611;p45"/>
          <p:cNvSpPr txBox="1">
            <a:spLocks noGrp="1"/>
          </p:cNvSpPr>
          <p:nvPr>
            <p:ph type="title"/>
          </p:nvPr>
        </p:nvSpPr>
        <p:spPr>
          <a:xfrm>
            <a:off x="3944725" y="2140606"/>
            <a:ext cx="34557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614" name="Google Shape;614;p45">
            <a:hlinkClick r:id="rId3"/>
          </p:cNvPr>
          <p:cNvSpPr/>
          <p:nvPr/>
        </p:nvSpPr>
        <p:spPr>
          <a:xfrm>
            <a:off x="6212566" y="2221892"/>
            <a:ext cx="437400" cy="437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0" name="Google Shape;620;p45"/>
          <p:cNvGrpSpPr/>
          <p:nvPr/>
        </p:nvGrpSpPr>
        <p:grpSpPr>
          <a:xfrm>
            <a:off x="6297872" y="2320098"/>
            <a:ext cx="266790" cy="238574"/>
            <a:chOff x="3824739" y="3890112"/>
            <a:chExt cx="208105" cy="186110"/>
          </a:xfrm>
        </p:grpSpPr>
        <p:sp>
          <p:nvSpPr>
            <p:cNvPr id="621" name="Google Shape;621;p4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223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7"/>
          <p:cNvSpPr txBox="1">
            <a:spLocks noGrp="1"/>
          </p:cNvSpPr>
          <p:nvPr>
            <p:ph type="title"/>
          </p:nvPr>
        </p:nvSpPr>
        <p:spPr>
          <a:xfrm>
            <a:off x="1064405" y="199141"/>
            <a:ext cx="649844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Source Sans 3" panose="020B0604020202020204" charset="0"/>
              </a:rPr>
              <a:t>Harmony Hills Homes</a:t>
            </a:r>
            <a:r>
              <a:rPr lang="en-GB" sz="800" dirty="0">
                <a:latin typeface="Source Sans 3" panose="020B0604020202020204" charset="0"/>
              </a:rPr>
              <a:t>(Hypothetical)</a:t>
            </a:r>
            <a:endParaRPr dirty="0"/>
          </a:p>
        </p:txBody>
      </p:sp>
      <p:pic>
        <p:nvPicPr>
          <p:cNvPr id="17" name="Picture 16">
            <a:extLst>
              <a:ext uri="{FF2B5EF4-FFF2-40B4-BE49-F238E27FC236}">
                <a16:creationId xmlns:a16="http://schemas.microsoft.com/office/drawing/2014/main" id="{E649F93D-D555-8192-20DC-04F0187B5C4D}"/>
              </a:ext>
            </a:extLst>
          </p:cNvPr>
          <p:cNvPicPr>
            <a:picLocks noChangeAspect="1"/>
          </p:cNvPicPr>
          <p:nvPr/>
        </p:nvPicPr>
        <p:blipFill>
          <a:blip r:embed="rId3"/>
          <a:stretch>
            <a:fillRect/>
          </a:stretch>
        </p:blipFill>
        <p:spPr>
          <a:xfrm>
            <a:off x="728126" y="1203407"/>
            <a:ext cx="1500724" cy="1105656"/>
          </a:xfrm>
          <a:prstGeom prst="rect">
            <a:avLst/>
          </a:prstGeom>
          <a:effectLst>
            <a:reflection stA="20000" endPos="65000" dist="50800" dir="5400000" sy="-100000" algn="bl" rotWithShape="0"/>
          </a:effectLst>
        </p:spPr>
      </p:pic>
      <p:sp>
        <p:nvSpPr>
          <p:cNvPr id="18" name="Google Shape;331;p27">
            <a:extLst>
              <a:ext uri="{FF2B5EF4-FFF2-40B4-BE49-F238E27FC236}">
                <a16:creationId xmlns:a16="http://schemas.microsoft.com/office/drawing/2014/main" id="{AAE7AF52-37C2-2EEC-430A-BCA14DF799BC}"/>
              </a:ext>
            </a:extLst>
          </p:cNvPr>
          <p:cNvSpPr txBox="1">
            <a:spLocks/>
          </p:cNvSpPr>
          <p:nvPr/>
        </p:nvSpPr>
        <p:spPr>
          <a:xfrm>
            <a:off x="649544" y="2485473"/>
            <a:ext cx="1662649" cy="8710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1pPr>
            <a:lvl2pPr marR="0" lvl="1"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2pPr>
            <a:lvl3pPr marR="0" lvl="2"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3pPr>
            <a:lvl4pPr marR="0" lvl="3"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4pPr>
            <a:lvl5pPr marR="0" lvl="4"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5pPr>
            <a:lvl6pPr marR="0" lvl="5"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6pPr>
            <a:lvl7pPr marR="0" lvl="6"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7pPr>
            <a:lvl8pPr marR="0" lvl="7"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8pPr>
            <a:lvl9pPr marR="0" lvl="8"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9pPr>
          </a:lstStyle>
          <a:p>
            <a:r>
              <a:rPr lang="en-GB" sz="800" dirty="0">
                <a:solidFill>
                  <a:schemeClr val="tx1"/>
                </a:solidFill>
                <a:latin typeface="Source Sans 3" panose="020B0604020202020204" charset="0"/>
              </a:rPr>
              <a:t>Conveniently located near the Jaipur-Gurugram Highway, offering 3BHK, 4BHK, and 5BHK homes, providing a peaceful environment with easy access to urban amenities.</a:t>
            </a:r>
          </a:p>
        </p:txBody>
      </p:sp>
      <p:pic>
        <p:nvPicPr>
          <p:cNvPr id="20" name="Picture 19">
            <a:extLst>
              <a:ext uri="{FF2B5EF4-FFF2-40B4-BE49-F238E27FC236}">
                <a16:creationId xmlns:a16="http://schemas.microsoft.com/office/drawing/2014/main" id="{AD0CEC1D-9178-7C79-DF0B-F37A1CE1E455}"/>
              </a:ext>
            </a:extLst>
          </p:cNvPr>
          <p:cNvPicPr>
            <a:picLocks noChangeAspect="1"/>
          </p:cNvPicPr>
          <p:nvPr/>
        </p:nvPicPr>
        <p:blipFill>
          <a:blip r:embed="rId4"/>
          <a:stretch>
            <a:fillRect/>
          </a:stretch>
        </p:blipFill>
        <p:spPr>
          <a:xfrm>
            <a:off x="3841916" y="1185498"/>
            <a:ext cx="1455406" cy="1105656"/>
          </a:xfrm>
          <a:prstGeom prst="rect">
            <a:avLst/>
          </a:prstGeom>
          <a:effectLst>
            <a:reflection stA="22000" endPos="65000" dist="50800" dir="5400000" sy="-100000" algn="bl" rotWithShape="0"/>
          </a:effectLst>
        </p:spPr>
      </p:pic>
      <p:sp>
        <p:nvSpPr>
          <p:cNvPr id="21" name="Google Shape;331;p27">
            <a:extLst>
              <a:ext uri="{FF2B5EF4-FFF2-40B4-BE49-F238E27FC236}">
                <a16:creationId xmlns:a16="http://schemas.microsoft.com/office/drawing/2014/main" id="{B3EBED1E-5CC2-3703-BCD8-ACE383A2C42C}"/>
              </a:ext>
            </a:extLst>
          </p:cNvPr>
          <p:cNvSpPr txBox="1">
            <a:spLocks/>
          </p:cNvSpPr>
          <p:nvPr/>
        </p:nvSpPr>
        <p:spPr>
          <a:xfrm>
            <a:off x="3740675" y="2475559"/>
            <a:ext cx="1662649" cy="6329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1pPr>
            <a:lvl2pPr marR="0" lvl="1"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2pPr>
            <a:lvl3pPr marR="0" lvl="2"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3pPr>
            <a:lvl4pPr marR="0" lvl="3"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4pPr>
            <a:lvl5pPr marR="0" lvl="4"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5pPr>
            <a:lvl6pPr marR="0" lvl="5"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6pPr>
            <a:lvl7pPr marR="0" lvl="6"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7pPr>
            <a:lvl8pPr marR="0" lvl="7"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8pPr>
            <a:lvl9pPr marR="0" lvl="8"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9pPr>
          </a:lstStyle>
          <a:p>
            <a:r>
              <a:rPr lang="en-GB" sz="800" dirty="0">
                <a:solidFill>
                  <a:schemeClr val="tx1"/>
                </a:solidFill>
                <a:latin typeface="Source Sans 3" panose="020B0604020202020204" charset="0"/>
              </a:rPr>
              <a:t>Ideal for families seeking a harmonious blend of comfort, tranquillity, and modern living.</a:t>
            </a:r>
            <a:endParaRPr lang="en-GB" sz="700" dirty="0">
              <a:solidFill>
                <a:schemeClr val="tx1"/>
              </a:solidFill>
              <a:latin typeface="Source Sans 3" panose="020B0604020202020204" charset="0"/>
            </a:endParaRPr>
          </a:p>
        </p:txBody>
      </p:sp>
      <p:pic>
        <p:nvPicPr>
          <p:cNvPr id="23" name="Picture 22">
            <a:extLst>
              <a:ext uri="{FF2B5EF4-FFF2-40B4-BE49-F238E27FC236}">
                <a16:creationId xmlns:a16="http://schemas.microsoft.com/office/drawing/2014/main" id="{B23E7219-9A50-07E5-133F-1BC5E2E05AFB}"/>
              </a:ext>
            </a:extLst>
          </p:cNvPr>
          <p:cNvPicPr>
            <a:picLocks noChangeAspect="1"/>
          </p:cNvPicPr>
          <p:nvPr/>
        </p:nvPicPr>
        <p:blipFill>
          <a:blip r:embed="rId5"/>
          <a:stretch>
            <a:fillRect/>
          </a:stretch>
        </p:blipFill>
        <p:spPr>
          <a:xfrm>
            <a:off x="6910387" y="1221316"/>
            <a:ext cx="1304925" cy="1105656"/>
          </a:xfrm>
          <a:prstGeom prst="rect">
            <a:avLst/>
          </a:prstGeom>
          <a:ln>
            <a:solidFill>
              <a:schemeClr val="tx2"/>
            </a:solidFill>
          </a:ln>
          <a:effectLst>
            <a:reflection stA="45000" endPos="48000" dist="50800" dir="5400000" sy="-100000" algn="bl" rotWithShape="0"/>
            <a:softEdge rad="0"/>
          </a:effectLst>
        </p:spPr>
      </p:pic>
      <p:sp>
        <p:nvSpPr>
          <p:cNvPr id="26" name="Google Shape;331;p27">
            <a:extLst>
              <a:ext uri="{FF2B5EF4-FFF2-40B4-BE49-F238E27FC236}">
                <a16:creationId xmlns:a16="http://schemas.microsoft.com/office/drawing/2014/main" id="{8364B8CF-DBCF-A67D-82C3-FEC419BE08DD}"/>
              </a:ext>
            </a:extLst>
          </p:cNvPr>
          <p:cNvSpPr txBox="1">
            <a:spLocks/>
          </p:cNvSpPr>
          <p:nvPr/>
        </p:nvSpPr>
        <p:spPr>
          <a:xfrm>
            <a:off x="6831807" y="2500062"/>
            <a:ext cx="1662649" cy="6329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1pPr>
            <a:lvl2pPr marR="0" lvl="1"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2pPr>
            <a:lvl3pPr marR="0" lvl="2"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3pPr>
            <a:lvl4pPr marR="0" lvl="3"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4pPr>
            <a:lvl5pPr marR="0" lvl="4"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5pPr>
            <a:lvl6pPr marR="0" lvl="5"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6pPr>
            <a:lvl7pPr marR="0" lvl="6"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7pPr>
            <a:lvl8pPr marR="0" lvl="7"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8pPr>
            <a:lvl9pPr marR="0" lvl="8" algn="l" rtl="0">
              <a:lnSpc>
                <a:spcPct val="100000"/>
              </a:lnSpc>
              <a:spcBef>
                <a:spcPts val="0"/>
              </a:spcBef>
              <a:spcAft>
                <a:spcPts val="0"/>
              </a:spcAft>
              <a:buClr>
                <a:schemeClr val="dk1"/>
              </a:buClr>
              <a:buSzPts val="3000"/>
              <a:buFont typeface="Source Sans 3"/>
              <a:buNone/>
              <a:defRPr sz="3000" b="1" i="0" u="none" strike="noStrike" cap="none">
                <a:solidFill>
                  <a:schemeClr val="dk1"/>
                </a:solidFill>
                <a:latin typeface="Source Sans 3"/>
                <a:ea typeface="Source Sans 3"/>
                <a:cs typeface="Source Sans 3"/>
                <a:sym typeface="Source Sans 3"/>
              </a:defRPr>
            </a:lvl9pPr>
          </a:lstStyle>
          <a:p>
            <a:r>
              <a:rPr lang="en-GB" sz="800" dirty="0">
                <a:solidFill>
                  <a:schemeClr val="tx1"/>
                </a:solidFill>
                <a:latin typeface="Source Sans 3" panose="020B0604020202020204" charset="0"/>
              </a:rPr>
              <a:t>Includes clubs, gym, parks, schools, and shopping options, catering to family-centric lifestyles.</a:t>
            </a:r>
          </a:p>
        </p:txBody>
      </p:sp>
      <p:sp>
        <p:nvSpPr>
          <p:cNvPr id="321" name="Google Shape;364;p30">
            <a:extLst>
              <a:ext uri="{FF2B5EF4-FFF2-40B4-BE49-F238E27FC236}">
                <a16:creationId xmlns:a16="http://schemas.microsoft.com/office/drawing/2014/main" id="{EF789447-3286-1A8B-8DF5-0DBD41B2F4C7}"/>
              </a:ext>
            </a:extLst>
          </p:cNvPr>
          <p:cNvSpPr txBox="1">
            <a:spLocks/>
          </p:cNvSpPr>
          <p:nvPr/>
        </p:nvSpPr>
        <p:spPr>
          <a:xfrm>
            <a:off x="649544" y="3630233"/>
            <a:ext cx="8635499" cy="729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1600" dirty="0"/>
              <a:t>Purpose:</a:t>
            </a:r>
            <a:r>
              <a:rPr lang="en-US" sz="1800" dirty="0"/>
              <a:t> </a:t>
            </a:r>
            <a:r>
              <a:rPr lang="en-GB" sz="1400" dirty="0">
                <a:solidFill>
                  <a:schemeClr val="tx1"/>
                </a:solidFill>
              </a:rPr>
              <a:t>To outline a strategic lead generation plan designed to drive walk-ins and conversions for "Harmony Hills Homes."</a:t>
            </a:r>
            <a:endParaRPr lang="en-US"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graphicFrame>
        <p:nvGraphicFramePr>
          <p:cNvPr id="332" name="Google Shape;332;p27"/>
          <p:cNvGraphicFramePr/>
          <p:nvPr>
            <p:extLst>
              <p:ext uri="{D42A27DB-BD31-4B8C-83A1-F6EECF244321}">
                <p14:modId xmlns:p14="http://schemas.microsoft.com/office/powerpoint/2010/main" val="1666905827"/>
              </p:ext>
            </p:extLst>
          </p:nvPr>
        </p:nvGraphicFramePr>
        <p:xfrm>
          <a:off x="720000" y="1748175"/>
          <a:ext cx="7704000" cy="1051500"/>
        </p:xfrm>
        <a:graphic>
          <a:graphicData uri="http://schemas.openxmlformats.org/drawingml/2006/table">
            <a:tbl>
              <a:tblPr>
                <a:noFill/>
                <a:tableStyleId>{CD207F4D-F66F-4658-BD7C-984E7C7E6599}</a:tableStyleId>
              </a:tblPr>
              <a:tblGrid>
                <a:gridCol w="2263832">
                  <a:extLst>
                    <a:ext uri="{9D8B030D-6E8A-4147-A177-3AD203B41FA5}">
                      <a16:colId xmlns:a16="http://schemas.microsoft.com/office/drawing/2014/main" val="20000"/>
                    </a:ext>
                  </a:extLst>
                </a:gridCol>
                <a:gridCol w="5440168">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u="none" dirty="0">
                          <a:solidFill>
                            <a:schemeClr val="tx1"/>
                          </a:solidFill>
                          <a:latin typeface="Lato"/>
                          <a:ea typeface="Lato"/>
                          <a:cs typeface="Lato"/>
                          <a:sym typeface="Lato"/>
                        </a:rPr>
                        <a:t>1</a:t>
                      </a:r>
                      <a:endParaRPr sz="1100" b="1" u="none" dirty="0">
                        <a:solidFill>
                          <a:schemeClr val="tx1"/>
                        </a:solidFill>
                        <a:latin typeface="Lato"/>
                        <a:ea typeface="Lato"/>
                        <a:cs typeface="Lato"/>
                        <a:sym typeface="La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 sz="1000" b="1" dirty="0">
                          <a:solidFill>
                            <a:schemeClr val="tx1"/>
                          </a:solidFill>
                          <a:latin typeface="Lato"/>
                          <a:ea typeface="Lato"/>
                          <a:cs typeface="Lato"/>
                          <a:sym typeface="Lato"/>
                          <a:hlinkClick r:id="rId3" action="ppaction://hlinksldjump"/>
                        </a:rPr>
                        <a:t>Understanding Our Target Audience</a:t>
                      </a:r>
                      <a:endParaRPr sz="1000" b="1" dirty="0">
                        <a:solidFill>
                          <a:schemeClr val="tx1"/>
                        </a:solidFill>
                        <a:latin typeface="Lato"/>
                        <a:ea typeface="Lato"/>
                        <a:cs typeface="Lato"/>
                        <a:sym typeface="La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US" sz="1100" b="1" dirty="0">
                          <a:solidFill>
                            <a:schemeClr val="tx1"/>
                          </a:solidFill>
                          <a:latin typeface="Lato"/>
                          <a:ea typeface="Lato"/>
                          <a:cs typeface="Lato"/>
                          <a:sym typeface="Lato"/>
                        </a:rPr>
                        <a:t>2</a:t>
                      </a:r>
                      <a:endParaRPr sz="1100" b="1" dirty="0">
                        <a:solidFill>
                          <a:schemeClr val="tx1"/>
                        </a:solidFill>
                        <a:latin typeface="Lato"/>
                        <a:ea typeface="Lato"/>
                        <a:cs typeface="Lato"/>
                        <a:sym typeface="La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b="1" dirty="0">
                          <a:solidFill>
                            <a:schemeClr val="tx1"/>
                          </a:solidFill>
                          <a:latin typeface="Lato"/>
                          <a:ea typeface="Lato"/>
                          <a:cs typeface="Lato"/>
                          <a:sym typeface="Lato"/>
                          <a:hlinkClick r:id="rId4" action="ppaction://hlinksldjump"/>
                        </a:rPr>
                        <a:t>Demand Generation Strategies</a:t>
                      </a:r>
                      <a:endParaRPr sz="1000" b="1" dirty="0">
                        <a:solidFill>
                          <a:schemeClr val="tx1"/>
                        </a:solidFill>
                        <a:latin typeface="Lato"/>
                        <a:ea typeface="Lato"/>
                        <a:cs typeface="Lato"/>
                        <a:sym typeface="La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US" sz="1100" b="1" dirty="0">
                          <a:solidFill>
                            <a:schemeClr val="tx1"/>
                          </a:solidFill>
                          <a:latin typeface="Lato"/>
                          <a:ea typeface="Lato"/>
                          <a:cs typeface="Lato"/>
                          <a:sym typeface="Lato"/>
                        </a:rPr>
                        <a:t>3</a:t>
                      </a:r>
                      <a:endParaRPr sz="1100" b="1" dirty="0">
                        <a:solidFill>
                          <a:schemeClr val="tx1"/>
                        </a:solidFill>
                        <a:latin typeface="Lato"/>
                        <a:ea typeface="Lato"/>
                        <a:cs typeface="Lato"/>
                        <a:sym typeface="La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b="1" dirty="0">
                          <a:solidFill>
                            <a:schemeClr val="tx1"/>
                          </a:solidFill>
                          <a:latin typeface="Lato"/>
                          <a:ea typeface="Lato"/>
                          <a:cs typeface="Lato"/>
                          <a:sym typeface="Lato"/>
                          <a:hlinkClick r:id="rId5" action="ppaction://hlinksldjump"/>
                        </a:rPr>
                        <a:t>Lead Tracking and Analytics</a:t>
                      </a:r>
                      <a:endParaRPr lang="en" sz="1000" b="1" dirty="0">
                        <a:solidFill>
                          <a:schemeClr val="tx1"/>
                        </a:solidFill>
                        <a:latin typeface="Lato"/>
                        <a:ea typeface="Lato"/>
                        <a:cs typeface="Lato"/>
                        <a:sym typeface="Lato"/>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 name="Google Shape;364;p30">
            <a:extLst>
              <a:ext uri="{FF2B5EF4-FFF2-40B4-BE49-F238E27FC236}">
                <a16:creationId xmlns:a16="http://schemas.microsoft.com/office/drawing/2014/main" id="{29A845C7-A046-13A7-5FEF-711C8E614413}"/>
              </a:ext>
            </a:extLst>
          </p:cNvPr>
          <p:cNvSpPr txBox="1">
            <a:spLocks/>
          </p:cNvSpPr>
          <p:nvPr/>
        </p:nvSpPr>
        <p:spPr>
          <a:xfrm>
            <a:off x="620969" y="1184055"/>
            <a:ext cx="8635499" cy="729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3200" dirty="0"/>
              <a:t>Sections</a:t>
            </a:r>
            <a:endParaRPr lang="en-US" sz="1800" dirty="0"/>
          </a:p>
        </p:txBody>
      </p:sp>
    </p:spTree>
    <p:extLst>
      <p:ext uri="{BB962C8B-B14F-4D97-AF65-F5344CB8AC3E}">
        <p14:creationId xmlns:p14="http://schemas.microsoft.com/office/powerpoint/2010/main" val="31493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25" name="Picture 324">
            <a:extLst>
              <a:ext uri="{FF2B5EF4-FFF2-40B4-BE49-F238E27FC236}">
                <a16:creationId xmlns:a16="http://schemas.microsoft.com/office/drawing/2014/main" id="{CF0A7835-147C-6B65-2D7D-B1C412752B30}"/>
              </a:ext>
            </a:extLst>
          </p:cNvPr>
          <p:cNvPicPr>
            <a:picLocks noChangeAspect="1"/>
          </p:cNvPicPr>
          <p:nvPr/>
        </p:nvPicPr>
        <p:blipFill>
          <a:blip r:embed="rId3"/>
          <a:stretch>
            <a:fillRect/>
          </a:stretch>
        </p:blipFill>
        <p:spPr>
          <a:xfrm>
            <a:off x="2038566" y="35412"/>
            <a:ext cx="4490205" cy="3883486"/>
          </a:xfrm>
          <a:prstGeom prst="ellipse">
            <a:avLst/>
          </a:prstGeom>
          <a:ln>
            <a:noFill/>
          </a:ln>
          <a:effectLst>
            <a:softEdge rad="112500"/>
          </a:effectLst>
        </p:spPr>
      </p:pic>
      <p:sp>
        <p:nvSpPr>
          <p:cNvPr id="340" name="Google Shape;340;p28"/>
          <p:cNvSpPr txBox="1">
            <a:spLocks noGrp="1"/>
          </p:cNvSpPr>
          <p:nvPr>
            <p:ph type="title"/>
          </p:nvPr>
        </p:nvSpPr>
        <p:spPr>
          <a:xfrm>
            <a:off x="589836" y="363254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solidFill>
                  <a:srgbClr val="002060"/>
                </a:solidFill>
              </a:rPr>
              <a:t>01</a:t>
            </a:r>
            <a:endParaRPr sz="4000" dirty="0">
              <a:solidFill>
                <a:srgbClr val="002060"/>
              </a:solidFill>
            </a:endParaRPr>
          </a:p>
        </p:txBody>
      </p:sp>
      <p:sp>
        <p:nvSpPr>
          <p:cNvPr id="321" name="Google Shape;364;p30">
            <a:extLst>
              <a:ext uri="{FF2B5EF4-FFF2-40B4-BE49-F238E27FC236}">
                <a16:creationId xmlns:a16="http://schemas.microsoft.com/office/drawing/2014/main" id="{4F8B5FA7-4021-95F5-AA77-FCD28755268A}"/>
              </a:ext>
            </a:extLst>
          </p:cNvPr>
          <p:cNvSpPr txBox="1">
            <a:spLocks/>
          </p:cNvSpPr>
          <p:nvPr/>
        </p:nvSpPr>
        <p:spPr>
          <a:xfrm>
            <a:off x="618411" y="4090348"/>
            <a:ext cx="8635499" cy="729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3600" dirty="0"/>
              <a:t>Understanding Our Target Audience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12" name="Picture 11">
            <a:extLst>
              <a:ext uri="{FF2B5EF4-FFF2-40B4-BE49-F238E27FC236}">
                <a16:creationId xmlns:a16="http://schemas.microsoft.com/office/drawing/2014/main" id="{C9E3CA1C-0D15-C29A-80B3-325E57BFA32B}"/>
              </a:ext>
            </a:extLst>
          </p:cNvPr>
          <p:cNvPicPr>
            <a:picLocks noChangeAspect="1"/>
          </p:cNvPicPr>
          <p:nvPr/>
        </p:nvPicPr>
        <p:blipFill>
          <a:blip r:embed="rId3"/>
          <a:stretch>
            <a:fillRect/>
          </a:stretch>
        </p:blipFill>
        <p:spPr>
          <a:xfrm>
            <a:off x="330592" y="1028700"/>
            <a:ext cx="3546084" cy="3243262"/>
          </a:xfrm>
          <a:prstGeom prst="rect">
            <a:avLst/>
          </a:prstGeom>
        </p:spPr>
      </p:pic>
      <p:sp>
        <p:nvSpPr>
          <p:cNvPr id="8" name="Rectangle 7">
            <a:extLst>
              <a:ext uri="{FF2B5EF4-FFF2-40B4-BE49-F238E27FC236}">
                <a16:creationId xmlns:a16="http://schemas.microsoft.com/office/drawing/2014/main" id="{8F8C7026-5A4F-11E3-C01E-86FBB1EC9561}"/>
              </a:ext>
            </a:extLst>
          </p:cNvPr>
          <p:cNvSpPr/>
          <p:nvPr/>
        </p:nvSpPr>
        <p:spPr>
          <a:xfrm>
            <a:off x="4286250" y="347663"/>
            <a:ext cx="3848100" cy="1276350"/>
          </a:xfrm>
          <a:prstGeom prst="rect">
            <a:avLst/>
          </a:prstGeom>
          <a:solidFill>
            <a:schemeClr val="bg2">
              <a:lumMod val="40000"/>
              <a:lumOff val="60000"/>
            </a:schemeClr>
          </a:solidFill>
          <a:ln>
            <a:solidFill>
              <a:schemeClr val="bg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latin typeface="Source Sans 3" panose="020B0604020202020204" charset="0"/>
              </a:rPr>
              <a:t>Demographics &amp; Age:</a:t>
            </a:r>
            <a:r>
              <a:rPr lang="en-GB" sz="1200" dirty="0">
                <a:solidFill>
                  <a:schemeClr val="tx1"/>
                </a:solidFill>
                <a:latin typeface="Source Sans 3" panose="020B0604020202020204" charset="0"/>
              </a:rPr>
              <a:t> Our target audience primarily consists of families and individuals seeking a tranquil residential environment near Gurugram. They are typically professionals or families looking to relocate to a serene yet accessible location Primarily adults in the age range of 30-55 years.</a:t>
            </a:r>
            <a:endParaRPr lang="en-US" sz="1200" dirty="0">
              <a:solidFill>
                <a:schemeClr val="tx1"/>
              </a:solidFill>
              <a:latin typeface="Source Sans 3" panose="020B0604020202020204" charset="0"/>
            </a:endParaRPr>
          </a:p>
        </p:txBody>
      </p:sp>
      <p:sp>
        <p:nvSpPr>
          <p:cNvPr id="9" name="Rectangle 8">
            <a:extLst>
              <a:ext uri="{FF2B5EF4-FFF2-40B4-BE49-F238E27FC236}">
                <a16:creationId xmlns:a16="http://schemas.microsoft.com/office/drawing/2014/main" id="{B8A0DC6F-BF29-29E2-C323-5670425ED2A1}"/>
              </a:ext>
            </a:extLst>
          </p:cNvPr>
          <p:cNvSpPr/>
          <p:nvPr/>
        </p:nvSpPr>
        <p:spPr>
          <a:xfrm>
            <a:off x="4286250" y="1931194"/>
            <a:ext cx="3848100" cy="1276350"/>
          </a:xfrm>
          <a:prstGeom prst="rect">
            <a:avLst/>
          </a:prstGeom>
          <a:solidFill>
            <a:schemeClr val="bg2">
              <a:lumMod val="40000"/>
              <a:lumOff val="60000"/>
            </a:schemeClr>
          </a:solidFill>
          <a:ln>
            <a:solidFill>
              <a:schemeClr val="bg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latin typeface="Source Sans 3" panose="020B0604020202020204" charset="0"/>
              </a:rPr>
              <a:t>Preferences:</a:t>
            </a:r>
            <a:r>
              <a:rPr lang="en-GB" sz="1200" dirty="0">
                <a:solidFill>
                  <a:schemeClr val="tx1"/>
                </a:solidFill>
                <a:latin typeface="Source Sans 3" panose="020B0604020202020204" charset="0"/>
              </a:rPr>
              <a:t> They prioritize spacious living spaces, including 3BHK, 4BHK, and 5BHK homes, equipped with modern amenities such as club facilities, gyms, and recreational areas. Proximity to quality schools and convenient access to shopping centres are key considerations</a:t>
            </a:r>
            <a:r>
              <a:rPr lang="en-GB" sz="1100" dirty="0">
                <a:solidFill>
                  <a:schemeClr val="tx1"/>
                </a:solidFill>
                <a:latin typeface="Source Sans 3" panose="020B0604020202020204" charset="0"/>
              </a:rPr>
              <a:t>.</a:t>
            </a:r>
            <a:endParaRPr lang="en-US" sz="1100" dirty="0">
              <a:solidFill>
                <a:schemeClr val="tx1"/>
              </a:solidFill>
              <a:latin typeface="Source Sans 3" panose="020B0604020202020204" charset="0"/>
            </a:endParaRPr>
          </a:p>
        </p:txBody>
      </p:sp>
      <p:sp>
        <p:nvSpPr>
          <p:cNvPr id="10" name="Rectangle 9">
            <a:extLst>
              <a:ext uri="{FF2B5EF4-FFF2-40B4-BE49-F238E27FC236}">
                <a16:creationId xmlns:a16="http://schemas.microsoft.com/office/drawing/2014/main" id="{DC9D2188-A69F-2136-5B72-796D38F10892}"/>
              </a:ext>
            </a:extLst>
          </p:cNvPr>
          <p:cNvSpPr/>
          <p:nvPr/>
        </p:nvSpPr>
        <p:spPr>
          <a:xfrm>
            <a:off x="4286250" y="3514725"/>
            <a:ext cx="3848100" cy="1276350"/>
          </a:xfrm>
          <a:prstGeom prst="rect">
            <a:avLst/>
          </a:prstGeom>
          <a:solidFill>
            <a:schemeClr val="bg2">
              <a:lumMod val="40000"/>
              <a:lumOff val="60000"/>
            </a:schemeClr>
          </a:solidFill>
          <a:ln>
            <a:solidFill>
              <a:schemeClr val="bg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b="1" dirty="0">
                <a:solidFill>
                  <a:schemeClr val="tx1"/>
                </a:solidFill>
                <a:latin typeface="Source Sans 3" panose="020B0604020202020204" charset="0"/>
              </a:rPr>
              <a:t>Psychographics:</a:t>
            </a:r>
            <a:r>
              <a:rPr lang="en-GB" sz="1200" dirty="0">
                <a:solidFill>
                  <a:schemeClr val="tx1"/>
                </a:solidFill>
                <a:latin typeface="Source Sans 3" panose="020B0604020202020204" charset="0"/>
              </a:rPr>
              <a:t> Our audience values a balanced lifestyle, emphasizing community engagement and access to facilities that cater to both adults and children. They seek a harmonious blend of urban conveniences and peaceful living.</a:t>
            </a:r>
          </a:p>
          <a:p>
            <a:endParaRPr lang="en-US" sz="1100" dirty="0">
              <a:solidFill>
                <a:schemeClr val="tx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13" name="Picture 12">
            <a:extLst>
              <a:ext uri="{FF2B5EF4-FFF2-40B4-BE49-F238E27FC236}">
                <a16:creationId xmlns:a16="http://schemas.microsoft.com/office/drawing/2014/main" id="{B036F77A-43BB-BFCF-9DF7-2521F5232581}"/>
              </a:ext>
            </a:extLst>
          </p:cNvPr>
          <p:cNvPicPr>
            <a:picLocks noChangeAspect="1"/>
          </p:cNvPicPr>
          <p:nvPr/>
        </p:nvPicPr>
        <p:blipFill>
          <a:blip r:embed="rId3"/>
          <a:stretch>
            <a:fillRect/>
          </a:stretch>
        </p:blipFill>
        <p:spPr>
          <a:xfrm>
            <a:off x="156677" y="646132"/>
            <a:ext cx="5816891" cy="287340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2" name="Google Shape;364;p30">
            <a:extLst>
              <a:ext uri="{FF2B5EF4-FFF2-40B4-BE49-F238E27FC236}">
                <a16:creationId xmlns:a16="http://schemas.microsoft.com/office/drawing/2014/main" id="{51B8C7BE-B47C-BCB9-022E-C92C864563C6}"/>
              </a:ext>
            </a:extLst>
          </p:cNvPr>
          <p:cNvSpPr txBox="1">
            <a:spLocks/>
          </p:cNvSpPr>
          <p:nvPr/>
        </p:nvSpPr>
        <p:spPr>
          <a:xfrm>
            <a:off x="156677" y="4149182"/>
            <a:ext cx="7349023" cy="21430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US" sz="3600" dirty="0"/>
              <a:t>Demand Generation Strategies</a:t>
            </a:r>
          </a:p>
        </p:txBody>
      </p:sp>
      <p:sp>
        <p:nvSpPr>
          <p:cNvPr id="3" name="Google Shape;365;p30">
            <a:extLst>
              <a:ext uri="{FF2B5EF4-FFF2-40B4-BE49-F238E27FC236}">
                <a16:creationId xmlns:a16="http://schemas.microsoft.com/office/drawing/2014/main" id="{35392105-12A2-4BDF-9BBB-9511E417453A}"/>
              </a:ext>
            </a:extLst>
          </p:cNvPr>
          <p:cNvSpPr txBox="1">
            <a:spLocks/>
          </p:cNvSpPr>
          <p:nvPr/>
        </p:nvSpPr>
        <p:spPr>
          <a:xfrm>
            <a:off x="156677" y="3558691"/>
            <a:ext cx="1083936"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Source Sans 3"/>
              <a:buNone/>
              <a:defRPr sz="6000" b="1" i="0" u="none" strike="noStrike" cap="none">
                <a:solidFill>
                  <a:schemeClr val="dk1"/>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lt1"/>
              </a:buClr>
              <a:buSzPts val="6000"/>
              <a:buFont typeface="Source Sans 3"/>
              <a:buNone/>
              <a:defRPr sz="6000" b="1" i="0" u="none" strike="noStrike" cap="none">
                <a:solidFill>
                  <a:schemeClr val="lt1"/>
                </a:solidFill>
                <a:latin typeface="Source Sans 3"/>
                <a:ea typeface="Source Sans 3"/>
                <a:cs typeface="Source Sans 3"/>
                <a:sym typeface="Source Sans 3"/>
              </a:defRPr>
            </a:lvl9pPr>
          </a:lstStyle>
          <a:p>
            <a:r>
              <a:rPr lang="en" sz="4400" dirty="0"/>
              <a:t>02</a:t>
            </a:r>
          </a:p>
        </p:txBody>
      </p:sp>
    </p:spTree>
    <p:extLst>
      <p:ext uri="{BB962C8B-B14F-4D97-AF65-F5344CB8AC3E}">
        <p14:creationId xmlns:p14="http://schemas.microsoft.com/office/powerpoint/2010/main" val="399203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cxnSp>
        <p:nvCxnSpPr>
          <p:cNvPr id="244" name="Google Shape;244;p22"/>
          <p:cNvCxnSpPr/>
          <p:nvPr/>
        </p:nvCxnSpPr>
        <p:spPr>
          <a:xfrm>
            <a:off x="2837525" y="2309664"/>
            <a:ext cx="396300" cy="0"/>
          </a:xfrm>
          <a:prstGeom prst="straightConnector1">
            <a:avLst/>
          </a:prstGeom>
          <a:noFill/>
          <a:ln w="19050" cap="flat" cmpd="sng">
            <a:solidFill>
              <a:schemeClr val="accent1"/>
            </a:solidFill>
            <a:prstDash val="solid"/>
            <a:round/>
            <a:headEnd type="oval" w="med" len="med"/>
            <a:tailEnd type="none" w="med" len="med"/>
          </a:ln>
        </p:spPr>
      </p:cxnSp>
      <p:sp>
        <p:nvSpPr>
          <p:cNvPr id="245" name="Google Shape;245;p22"/>
          <p:cNvSpPr/>
          <p:nvPr/>
        </p:nvSpPr>
        <p:spPr>
          <a:xfrm>
            <a:off x="469069" y="1885428"/>
            <a:ext cx="2205300" cy="825513"/>
          </a:xfrm>
          <a:prstGeom prst="roundRect">
            <a:avLst>
              <a:gd name="adj" fmla="val 16667"/>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 sz="900" b="0" i="0" u="none" strike="noStrike" kern="0" cap="none" spc="0" normalizeH="0" baseline="0" noProof="0" dirty="0">
                <a:ln>
                  <a:noFill/>
                </a:ln>
                <a:solidFill>
                  <a:srgbClr val="000000"/>
                </a:solidFill>
                <a:effectLst/>
                <a:uLnTx/>
                <a:uFillTx/>
                <a:latin typeface="Source Sans 3" panose="020B0604020202020204" charset="0"/>
                <a:ea typeface="Roboto"/>
                <a:cs typeface="Roboto"/>
                <a:sym typeface="Roboto"/>
              </a:rPr>
              <a:t>Marketing campaign and market research</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 sz="900" b="0" i="0" u="none" strike="noStrike" kern="0" cap="none" spc="0" normalizeH="0" baseline="0" noProof="0" dirty="0">
                <a:ln>
                  <a:noFill/>
                </a:ln>
                <a:solidFill>
                  <a:srgbClr val="000000"/>
                </a:solidFill>
                <a:effectLst/>
                <a:uLnTx/>
                <a:uFillTx/>
                <a:latin typeface="Source Sans 3" panose="020B0604020202020204" charset="0"/>
                <a:ea typeface="Roboto"/>
                <a:cs typeface="Roboto"/>
                <a:sym typeface="Roboto"/>
              </a:rPr>
              <a:t>Digital/Social Maketing, SEO opt., PPC, </a:t>
            </a:r>
          </a:p>
        </p:txBody>
      </p:sp>
      <p:sp>
        <p:nvSpPr>
          <p:cNvPr id="246" name="Google Shape;246;p22"/>
          <p:cNvSpPr/>
          <p:nvPr/>
        </p:nvSpPr>
        <p:spPr>
          <a:xfrm>
            <a:off x="904933" y="2923601"/>
            <a:ext cx="1775100" cy="735000"/>
          </a:xfrm>
          <a:prstGeom prst="roundRect">
            <a:avLst>
              <a:gd name="adj" fmla="val 16667"/>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800" dirty="0">
                <a:latin typeface="Source Sans 3" panose="020B0604020202020204" charset="0"/>
                <a:ea typeface="Roboto"/>
                <a:cs typeface="Roboto"/>
                <a:sym typeface="Roboto"/>
              </a:rPr>
              <a:t>Client Relation building, Site visits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800" dirty="0">
                <a:latin typeface="Source Sans 3" panose="020B0604020202020204" charset="0"/>
                <a:ea typeface="Roboto"/>
                <a:cs typeface="Roboto"/>
                <a:sym typeface="Roboto"/>
              </a:rPr>
              <a:t>Lead nurture</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800" dirty="0">
                <a:latin typeface="Source Sans 3" panose="020B0604020202020204" charset="0"/>
                <a:ea typeface="Roboto"/>
                <a:cs typeface="Roboto"/>
                <a:sym typeface="Roboto"/>
              </a:rPr>
              <a:t>Sales &amp; marketing work to prove their property is best</a:t>
            </a:r>
            <a:endParaRPr kumimoji="0" sz="800" b="0" i="0" u="none" strike="noStrike" kern="0" cap="none" spc="0" normalizeH="0" baseline="0" noProof="0" dirty="0">
              <a:ln>
                <a:noFill/>
              </a:ln>
              <a:solidFill>
                <a:srgbClr val="000000"/>
              </a:solidFill>
              <a:effectLst/>
              <a:uLnTx/>
              <a:uFillTx/>
              <a:latin typeface="Source Sans 3" panose="020B0604020202020204" charset="0"/>
              <a:ea typeface="Roboto"/>
              <a:cs typeface="Roboto"/>
              <a:sym typeface="Roboto"/>
            </a:endParaRPr>
          </a:p>
        </p:txBody>
      </p:sp>
      <p:sp>
        <p:nvSpPr>
          <p:cNvPr id="247" name="Google Shape;247;p22"/>
          <p:cNvSpPr/>
          <p:nvPr/>
        </p:nvSpPr>
        <p:spPr>
          <a:xfrm>
            <a:off x="6472597" y="2500306"/>
            <a:ext cx="1775100" cy="735000"/>
          </a:xfrm>
          <a:prstGeom prst="roundRect">
            <a:avLst>
              <a:gd name="adj" fmla="val 16667"/>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171450" marR="0" lvl="0" indent="-1714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900" b="0" i="0" u="none" strike="noStrike" kern="0" cap="none" spc="0" normalizeH="0" baseline="0" noProof="0" dirty="0">
                <a:ln>
                  <a:noFill/>
                </a:ln>
                <a:solidFill>
                  <a:schemeClr val="tx1"/>
                </a:solidFill>
                <a:effectLst/>
                <a:uLnTx/>
                <a:uFillTx/>
                <a:latin typeface="Source Sans 3" panose="020B0604020202020204" charset="0"/>
                <a:ea typeface="Roboto"/>
                <a:cs typeface="Roboto"/>
                <a:sym typeface="Roboto"/>
              </a:rPr>
              <a:t>Email, Webinar, Virtual Presentation of the project </a:t>
            </a:r>
          </a:p>
          <a:p>
            <a:pPr marL="171450" marR="0" lvl="0" indent="-171450"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900" dirty="0">
                <a:solidFill>
                  <a:schemeClr val="tx1"/>
                </a:solidFill>
                <a:latin typeface="Source Sans 3" panose="020B0604020202020204" charset="0"/>
                <a:ea typeface="Roboto"/>
                <a:cs typeface="Roboto"/>
                <a:sym typeface="Roboto"/>
              </a:rPr>
              <a:t>Referral Program &amp; Incentives</a:t>
            </a:r>
            <a:endParaRPr kumimoji="0" sz="900" b="0" i="0" u="none" strike="noStrike" kern="0" cap="none" spc="0" normalizeH="0" baseline="0" noProof="0" dirty="0">
              <a:ln>
                <a:noFill/>
              </a:ln>
              <a:solidFill>
                <a:schemeClr val="tx1"/>
              </a:solidFill>
              <a:effectLst/>
              <a:uLnTx/>
              <a:uFillTx/>
              <a:latin typeface="Source Sans 3" panose="020B0604020202020204" charset="0"/>
              <a:ea typeface="Roboto"/>
              <a:cs typeface="Roboto"/>
              <a:sym typeface="Roboto"/>
            </a:endParaRPr>
          </a:p>
        </p:txBody>
      </p:sp>
      <p:sp>
        <p:nvSpPr>
          <p:cNvPr id="248" name="Google Shape;248;p22"/>
          <p:cNvSpPr/>
          <p:nvPr/>
        </p:nvSpPr>
        <p:spPr>
          <a:xfrm>
            <a:off x="6472597" y="3612268"/>
            <a:ext cx="1562837" cy="497848"/>
          </a:xfrm>
          <a:prstGeom prst="roundRect">
            <a:avLst>
              <a:gd name="adj" fmla="val 16667"/>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900" b="0" i="0" u="none" strike="noStrike" kern="0" cap="none" spc="0" normalizeH="0" baseline="0" noProof="0" dirty="0">
                <a:ln>
                  <a:noFill/>
                </a:ln>
                <a:solidFill>
                  <a:srgbClr val="000000"/>
                </a:solidFill>
                <a:effectLst/>
                <a:uLnTx/>
                <a:uFillTx/>
                <a:latin typeface="Source Sans 3" panose="020B0604020202020204" charset="0"/>
                <a:ea typeface="Roboto"/>
                <a:cs typeface="Roboto"/>
                <a:sym typeface="Roboto"/>
              </a:rPr>
              <a:t>Purchase : Sales transaction is complete</a:t>
            </a:r>
            <a:endParaRPr kumimoji="0" sz="900" b="0" i="0" u="none" strike="noStrike" kern="0" cap="none" spc="0" normalizeH="0" baseline="0" noProof="0" dirty="0">
              <a:ln>
                <a:noFill/>
              </a:ln>
              <a:solidFill>
                <a:srgbClr val="000000"/>
              </a:solidFill>
              <a:effectLst/>
              <a:uLnTx/>
              <a:uFillTx/>
              <a:latin typeface="Source Sans 3" panose="020B0604020202020204" charset="0"/>
              <a:ea typeface="Roboto"/>
              <a:cs typeface="Roboto"/>
              <a:sym typeface="Roboto"/>
            </a:endParaRPr>
          </a:p>
        </p:txBody>
      </p:sp>
      <p:cxnSp>
        <p:nvCxnSpPr>
          <p:cNvPr id="249" name="Google Shape;249;p22"/>
          <p:cNvCxnSpPr/>
          <p:nvPr/>
        </p:nvCxnSpPr>
        <p:spPr>
          <a:xfrm rot="10800000">
            <a:off x="4984850" y="2871459"/>
            <a:ext cx="1321500" cy="0"/>
          </a:xfrm>
          <a:prstGeom prst="straightConnector1">
            <a:avLst/>
          </a:prstGeom>
          <a:noFill/>
          <a:ln w="19050" cap="flat" cmpd="sng">
            <a:solidFill>
              <a:schemeClr val="accent1"/>
            </a:solidFill>
            <a:prstDash val="solid"/>
            <a:round/>
            <a:headEnd type="oval" w="med" len="med"/>
            <a:tailEnd type="none" w="med" len="med"/>
          </a:ln>
        </p:spPr>
      </p:cxnSp>
      <p:cxnSp>
        <p:nvCxnSpPr>
          <p:cNvPr id="250" name="Google Shape;250;p22"/>
          <p:cNvCxnSpPr/>
          <p:nvPr/>
        </p:nvCxnSpPr>
        <p:spPr>
          <a:xfrm>
            <a:off x="2837525" y="3291101"/>
            <a:ext cx="1132800" cy="0"/>
          </a:xfrm>
          <a:prstGeom prst="straightConnector1">
            <a:avLst/>
          </a:prstGeom>
          <a:noFill/>
          <a:ln w="19050" cap="flat" cmpd="sng">
            <a:solidFill>
              <a:schemeClr val="accent1"/>
            </a:solidFill>
            <a:prstDash val="solid"/>
            <a:round/>
            <a:headEnd type="oval" w="med" len="med"/>
            <a:tailEnd type="none" w="med" len="med"/>
          </a:ln>
        </p:spPr>
      </p:cxnSp>
      <p:cxnSp>
        <p:nvCxnSpPr>
          <p:cNvPr id="251" name="Google Shape;251;p22"/>
          <p:cNvCxnSpPr/>
          <p:nvPr/>
        </p:nvCxnSpPr>
        <p:spPr>
          <a:xfrm rot="10800000">
            <a:off x="5224850" y="3849992"/>
            <a:ext cx="1081500" cy="0"/>
          </a:xfrm>
          <a:prstGeom prst="straightConnector1">
            <a:avLst/>
          </a:prstGeom>
          <a:noFill/>
          <a:ln w="19050" cap="flat" cmpd="sng">
            <a:solidFill>
              <a:schemeClr val="accent1"/>
            </a:solidFill>
            <a:prstDash val="solid"/>
            <a:round/>
            <a:headEnd type="oval" w="med" len="med"/>
            <a:tailEnd type="none" w="med" len="med"/>
          </a:ln>
        </p:spPr>
      </p:cxnSp>
      <p:grpSp>
        <p:nvGrpSpPr>
          <p:cNvPr id="252" name="Google Shape;252;p22"/>
          <p:cNvGrpSpPr/>
          <p:nvPr/>
        </p:nvGrpSpPr>
        <p:grpSpPr>
          <a:xfrm>
            <a:off x="4349886" y="3374190"/>
            <a:ext cx="508219" cy="1400958"/>
            <a:chOff x="4293921" y="3113838"/>
            <a:chExt cx="505539" cy="1393710"/>
          </a:xfrm>
        </p:grpSpPr>
        <p:sp>
          <p:nvSpPr>
            <p:cNvPr id="253" name="Google Shape;253;p22"/>
            <p:cNvSpPr/>
            <p:nvPr/>
          </p:nvSpPr>
          <p:spPr>
            <a:xfrm>
              <a:off x="4300950" y="3113838"/>
              <a:ext cx="432200" cy="973275"/>
            </a:xfrm>
            <a:custGeom>
              <a:avLst/>
              <a:gdLst/>
              <a:ahLst/>
              <a:cxnLst/>
              <a:rect l="l" t="t" r="r" b="b"/>
              <a:pathLst>
                <a:path w="17288" h="38931" extrusionOk="0">
                  <a:moveTo>
                    <a:pt x="13627" y="31988"/>
                  </a:moveTo>
                  <a:lnTo>
                    <a:pt x="13627" y="0"/>
                  </a:lnTo>
                  <a:lnTo>
                    <a:pt x="3661" y="0"/>
                  </a:lnTo>
                  <a:lnTo>
                    <a:pt x="3661" y="31988"/>
                  </a:lnTo>
                  <a:lnTo>
                    <a:pt x="1" y="31988"/>
                  </a:lnTo>
                  <a:lnTo>
                    <a:pt x="8634" y="38930"/>
                  </a:lnTo>
                  <a:lnTo>
                    <a:pt x="17287" y="31988"/>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54" name="Google Shape;254;p22"/>
            <p:cNvGrpSpPr/>
            <p:nvPr/>
          </p:nvGrpSpPr>
          <p:grpSpPr>
            <a:xfrm>
              <a:off x="4293921" y="4167820"/>
              <a:ext cx="505539" cy="339727"/>
              <a:chOff x="4213425" y="3952988"/>
              <a:chExt cx="687528" cy="462026"/>
            </a:xfrm>
          </p:grpSpPr>
          <p:sp>
            <p:nvSpPr>
              <p:cNvPr id="255" name="Google Shape;255;p22"/>
              <p:cNvSpPr/>
              <p:nvPr/>
            </p:nvSpPr>
            <p:spPr>
              <a:xfrm>
                <a:off x="4258268" y="4036866"/>
                <a:ext cx="415125" cy="378147"/>
              </a:xfrm>
              <a:custGeom>
                <a:avLst/>
                <a:gdLst/>
                <a:ahLst/>
                <a:cxnLst/>
                <a:rect l="l" t="t" r="r" b="b"/>
                <a:pathLst>
                  <a:path w="19994" h="18213" extrusionOk="0">
                    <a:moveTo>
                      <a:pt x="9997" y="1"/>
                    </a:moveTo>
                    <a:cubicBezTo>
                      <a:pt x="7670" y="1"/>
                      <a:pt x="5342" y="891"/>
                      <a:pt x="3562" y="2671"/>
                    </a:cubicBezTo>
                    <a:cubicBezTo>
                      <a:pt x="1" y="6232"/>
                      <a:pt x="1" y="11981"/>
                      <a:pt x="3562" y="15542"/>
                    </a:cubicBezTo>
                    <a:cubicBezTo>
                      <a:pt x="5342" y="17322"/>
                      <a:pt x="7670" y="18212"/>
                      <a:pt x="9997" y="18212"/>
                    </a:cubicBezTo>
                    <a:cubicBezTo>
                      <a:pt x="12324" y="18212"/>
                      <a:pt x="14652" y="17322"/>
                      <a:pt x="16432" y="15542"/>
                    </a:cubicBezTo>
                    <a:cubicBezTo>
                      <a:pt x="19993" y="11981"/>
                      <a:pt x="19993" y="6232"/>
                      <a:pt x="16432" y="2671"/>
                    </a:cubicBezTo>
                    <a:cubicBezTo>
                      <a:pt x="14652" y="891"/>
                      <a:pt x="12324" y="1"/>
                      <a:pt x="9997"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256;p22"/>
              <p:cNvSpPr/>
              <p:nvPr/>
            </p:nvSpPr>
            <p:spPr>
              <a:xfrm>
                <a:off x="4424307" y="4121636"/>
                <a:ext cx="84275" cy="208186"/>
              </a:xfrm>
              <a:custGeom>
                <a:avLst/>
                <a:gdLst/>
                <a:ahLst/>
                <a:cxnLst/>
                <a:rect l="l" t="t" r="r" b="b"/>
                <a:pathLst>
                  <a:path w="4059" h="10027" extrusionOk="0">
                    <a:moveTo>
                      <a:pt x="2368" y="0"/>
                    </a:moveTo>
                    <a:lnTo>
                      <a:pt x="1353" y="20"/>
                    </a:lnTo>
                    <a:lnTo>
                      <a:pt x="1373" y="776"/>
                    </a:lnTo>
                    <a:cubicBezTo>
                      <a:pt x="498" y="975"/>
                      <a:pt x="1" y="1652"/>
                      <a:pt x="21" y="2686"/>
                    </a:cubicBezTo>
                    <a:lnTo>
                      <a:pt x="21" y="2885"/>
                    </a:lnTo>
                    <a:cubicBezTo>
                      <a:pt x="41" y="3800"/>
                      <a:pt x="458" y="4476"/>
                      <a:pt x="1632" y="5491"/>
                    </a:cubicBezTo>
                    <a:cubicBezTo>
                      <a:pt x="2467" y="6247"/>
                      <a:pt x="2746" y="6625"/>
                      <a:pt x="2746" y="7082"/>
                    </a:cubicBezTo>
                    <a:lnTo>
                      <a:pt x="2766" y="7281"/>
                    </a:lnTo>
                    <a:cubicBezTo>
                      <a:pt x="2766" y="7759"/>
                      <a:pt x="2448" y="7997"/>
                      <a:pt x="2070" y="7997"/>
                    </a:cubicBezTo>
                    <a:cubicBezTo>
                      <a:pt x="2053" y="7998"/>
                      <a:pt x="2037" y="7998"/>
                      <a:pt x="2021" y="7998"/>
                    </a:cubicBezTo>
                    <a:cubicBezTo>
                      <a:pt x="1555" y="7998"/>
                      <a:pt x="1313" y="7719"/>
                      <a:pt x="1294" y="7142"/>
                    </a:cubicBezTo>
                    <a:lnTo>
                      <a:pt x="1294" y="6645"/>
                    </a:lnTo>
                    <a:lnTo>
                      <a:pt x="60" y="6804"/>
                    </a:lnTo>
                    <a:lnTo>
                      <a:pt x="80" y="7281"/>
                    </a:lnTo>
                    <a:cubicBezTo>
                      <a:pt x="100" y="8336"/>
                      <a:pt x="677" y="8972"/>
                      <a:pt x="1572" y="9151"/>
                    </a:cubicBezTo>
                    <a:lnTo>
                      <a:pt x="1612" y="10026"/>
                    </a:lnTo>
                    <a:lnTo>
                      <a:pt x="2627" y="10007"/>
                    </a:lnTo>
                    <a:lnTo>
                      <a:pt x="2587" y="9131"/>
                    </a:lnTo>
                    <a:cubicBezTo>
                      <a:pt x="3502" y="8952"/>
                      <a:pt x="4059" y="8276"/>
                      <a:pt x="4039" y="7222"/>
                    </a:cubicBezTo>
                    <a:lnTo>
                      <a:pt x="4039" y="7003"/>
                    </a:lnTo>
                    <a:cubicBezTo>
                      <a:pt x="3999" y="6088"/>
                      <a:pt x="3581" y="5411"/>
                      <a:pt x="2428" y="4397"/>
                    </a:cubicBezTo>
                    <a:cubicBezTo>
                      <a:pt x="1572" y="3641"/>
                      <a:pt x="1314" y="3263"/>
                      <a:pt x="1294" y="2805"/>
                    </a:cubicBezTo>
                    <a:lnTo>
                      <a:pt x="1294" y="2646"/>
                    </a:lnTo>
                    <a:cubicBezTo>
                      <a:pt x="1274" y="2149"/>
                      <a:pt x="1532" y="1930"/>
                      <a:pt x="1930" y="1910"/>
                    </a:cubicBezTo>
                    <a:cubicBezTo>
                      <a:pt x="1946" y="1910"/>
                      <a:pt x="1961" y="1909"/>
                      <a:pt x="1975" y="1909"/>
                    </a:cubicBezTo>
                    <a:cubicBezTo>
                      <a:pt x="2402" y="1909"/>
                      <a:pt x="2607" y="2189"/>
                      <a:pt x="2627" y="2766"/>
                    </a:cubicBezTo>
                    <a:lnTo>
                      <a:pt x="2627" y="2965"/>
                    </a:lnTo>
                    <a:lnTo>
                      <a:pt x="3860" y="2805"/>
                    </a:lnTo>
                    <a:lnTo>
                      <a:pt x="3860" y="2646"/>
                    </a:lnTo>
                    <a:cubicBezTo>
                      <a:pt x="3840" y="1572"/>
                      <a:pt x="3283" y="916"/>
                      <a:pt x="2388" y="756"/>
                    </a:cubicBezTo>
                    <a:lnTo>
                      <a:pt x="2368"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257;p22"/>
              <p:cNvSpPr/>
              <p:nvPr/>
            </p:nvSpPr>
            <p:spPr>
              <a:xfrm>
                <a:off x="4680128" y="3989301"/>
                <a:ext cx="220825" cy="217900"/>
              </a:xfrm>
              <a:custGeom>
                <a:avLst/>
                <a:gdLst/>
                <a:ahLst/>
                <a:cxnLst/>
                <a:rect l="l" t="t" r="r" b="b"/>
                <a:pathLst>
                  <a:path w="8833" h="8716" extrusionOk="0">
                    <a:moveTo>
                      <a:pt x="4372" y="0"/>
                    </a:moveTo>
                    <a:cubicBezTo>
                      <a:pt x="4347" y="0"/>
                      <a:pt x="4322" y="1"/>
                      <a:pt x="4297" y="1"/>
                    </a:cubicBezTo>
                    <a:cubicBezTo>
                      <a:pt x="1910" y="61"/>
                      <a:pt x="0" y="2070"/>
                      <a:pt x="60" y="4477"/>
                    </a:cubicBezTo>
                    <a:cubicBezTo>
                      <a:pt x="119" y="6847"/>
                      <a:pt x="2048" y="8715"/>
                      <a:pt x="4405" y="8715"/>
                    </a:cubicBezTo>
                    <a:cubicBezTo>
                      <a:pt x="4442" y="8715"/>
                      <a:pt x="4479" y="8715"/>
                      <a:pt x="4516" y="8714"/>
                    </a:cubicBezTo>
                    <a:cubicBezTo>
                      <a:pt x="6923" y="8654"/>
                      <a:pt x="8833" y="6665"/>
                      <a:pt x="8773" y="4258"/>
                    </a:cubicBezTo>
                    <a:cubicBezTo>
                      <a:pt x="8714" y="1876"/>
                      <a:pt x="6746" y="0"/>
                      <a:pt x="43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258;p22"/>
              <p:cNvSpPr/>
              <p:nvPr/>
            </p:nvSpPr>
            <p:spPr>
              <a:xfrm>
                <a:off x="4766653" y="4038551"/>
                <a:ext cx="48775" cy="120375"/>
              </a:xfrm>
              <a:custGeom>
                <a:avLst/>
                <a:gdLst/>
                <a:ahLst/>
                <a:cxnLst/>
                <a:rect l="l" t="t" r="r" b="b"/>
                <a:pathLst>
                  <a:path w="1951" h="4815" extrusionOk="0">
                    <a:moveTo>
                      <a:pt x="1135" y="0"/>
                    </a:moveTo>
                    <a:lnTo>
                      <a:pt x="637" y="20"/>
                    </a:lnTo>
                    <a:lnTo>
                      <a:pt x="657" y="378"/>
                    </a:lnTo>
                    <a:cubicBezTo>
                      <a:pt x="240" y="458"/>
                      <a:pt x="1" y="796"/>
                      <a:pt x="1" y="1294"/>
                    </a:cubicBezTo>
                    <a:lnTo>
                      <a:pt x="1" y="1373"/>
                    </a:lnTo>
                    <a:cubicBezTo>
                      <a:pt x="21" y="1811"/>
                      <a:pt x="220" y="2149"/>
                      <a:pt x="777" y="2626"/>
                    </a:cubicBezTo>
                    <a:cubicBezTo>
                      <a:pt x="1174" y="2984"/>
                      <a:pt x="1314" y="3163"/>
                      <a:pt x="1314" y="3402"/>
                    </a:cubicBezTo>
                    <a:lnTo>
                      <a:pt x="1314" y="3482"/>
                    </a:lnTo>
                    <a:cubicBezTo>
                      <a:pt x="1314" y="3720"/>
                      <a:pt x="1174" y="3820"/>
                      <a:pt x="995" y="3840"/>
                    </a:cubicBezTo>
                    <a:cubicBezTo>
                      <a:pt x="737" y="3840"/>
                      <a:pt x="617" y="3701"/>
                      <a:pt x="617" y="3422"/>
                    </a:cubicBezTo>
                    <a:lnTo>
                      <a:pt x="617" y="3183"/>
                    </a:lnTo>
                    <a:lnTo>
                      <a:pt x="21" y="3263"/>
                    </a:lnTo>
                    <a:lnTo>
                      <a:pt x="21" y="3482"/>
                    </a:lnTo>
                    <a:cubicBezTo>
                      <a:pt x="41" y="3999"/>
                      <a:pt x="319" y="4297"/>
                      <a:pt x="757" y="4377"/>
                    </a:cubicBezTo>
                    <a:lnTo>
                      <a:pt x="757" y="4815"/>
                    </a:lnTo>
                    <a:lnTo>
                      <a:pt x="1254" y="4795"/>
                    </a:lnTo>
                    <a:lnTo>
                      <a:pt x="1234" y="4377"/>
                    </a:lnTo>
                    <a:cubicBezTo>
                      <a:pt x="1672" y="4277"/>
                      <a:pt x="1950" y="3959"/>
                      <a:pt x="1930" y="3462"/>
                    </a:cubicBezTo>
                    <a:lnTo>
                      <a:pt x="1930" y="3362"/>
                    </a:lnTo>
                    <a:cubicBezTo>
                      <a:pt x="1910" y="2925"/>
                      <a:pt x="1712" y="2587"/>
                      <a:pt x="1155" y="2109"/>
                    </a:cubicBezTo>
                    <a:cubicBezTo>
                      <a:pt x="757" y="1751"/>
                      <a:pt x="617" y="1572"/>
                      <a:pt x="617" y="1333"/>
                    </a:cubicBezTo>
                    <a:lnTo>
                      <a:pt x="617" y="1254"/>
                    </a:lnTo>
                    <a:cubicBezTo>
                      <a:pt x="617" y="1035"/>
                      <a:pt x="737" y="916"/>
                      <a:pt x="916" y="916"/>
                    </a:cubicBezTo>
                    <a:cubicBezTo>
                      <a:pt x="930" y="914"/>
                      <a:pt x="943" y="914"/>
                      <a:pt x="956" y="914"/>
                    </a:cubicBezTo>
                    <a:cubicBezTo>
                      <a:pt x="1149" y="914"/>
                      <a:pt x="1254" y="1052"/>
                      <a:pt x="1254" y="1313"/>
                    </a:cubicBezTo>
                    <a:lnTo>
                      <a:pt x="1254" y="1413"/>
                    </a:lnTo>
                    <a:lnTo>
                      <a:pt x="1851" y="1333"/>
                    </a:lnTo>
                    <a:lnTo>
                      <a:pt x="1851" y="1254"/>
                    </a:lnTo>
                    <a:cubicBezTo>
                      <a:pt x="1831" y="756"/>
                      <a:pt x="1572" y="438"/>
                      <a:pt x="1135" y="359"/>
                    </a:cubicBezTo>
                    <a:lnTo>
                      <a:pt x="1135" y="0"/>
                    </a:ln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259;p22"/>
              <p:cNvSpPr/>
              <p:nvPr/>
            </p:nvSpPr>
            <p:spPr>
              <a:xfrm>
                <a:off x="4213425" y="3952988"/>
                <a:ext cx="109925" cy="110425"/>
              </a:xfrm>
              <a:custGeom>
                <a:avLst/>
                <a:gdLst/>
                <a:ahLst/>
                <a:cxnLst/>
                <a:rect l="l" t="t" r="r" b="b"/>
                <a:pathLst>
                  <a:path w="4397" h="4417" extrusionOk="0">
                    <a:moveTo>
                      <a:pt x="2169" y="0"/>
                    </a:moveTo>
                    <a:cubicBezTo>
                      <a:pt x="2169" y="1213"/>
                      <a:pt x="1194" y="2188"/>
                      <a:pt x="0" y="2188"/>
                    </a:cubicBezTo>
                    <a:lnTo>
                      <a:pt x="0" y="2228"/>
                    </a:lnTo>
                    <a:cubicBezTo>
                      <a:pt x="1194" y="2228"/>
                      <a:pt x="2169" y="3203"/>
                      <a:pt x="2169" y="4416"/>
                    </a:cubicBezTo>
                    <a:lnTo>
                      <a:pt x="2209" y="4416"/>
                    </a:lnTo>
                    <a:cubicBezTo>
                      <a:pt x="2209" y="3203"/>
                      <a:pt x="3183" y="2228"/>
                      <a:pt x="4397" y="2228"/>
                    </a:cubicBezTo>
                    <a:lnTo>
                      <a:pt x="4397" y="2188"/>
                    </a:lnTo>
                    <a:cubicBezTo>
                      <a:pt x="3183" y="2188"/>
                      <a:pt x="2209" y="1213"/>
                      <a:pt x="220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grpSp>
        <p:nvGrpSpPr>
          <p:cNvPr id="260" name="Google Shape;260;p22"/>
          <p:cNvGrpSpPr/>
          <p:nvPr/>
        </p:nvGrpSpPr>
        <p:grpSpPr>
          <a:xfrm>
            <a:off x="3860987" y="3402185"/>
            <a:ext cx="1455398" cy="639156"/>
            <a:chOff x="3807600" y="3141688"/>
            <a:chExt cx="1447725" cy="635850"/>
          </a:xfrm>
        </p:grpSpPr>
        <p:sp>
          <p:nvSpPr>
            <p:cNvPr id="261" name="Google Shape;261;p22"/>
            <p:cNvSpPr/>
            <p:nvPr/>
          </p:nvSpPr>
          <p:spPr>
            <a:xfrm>
              <a:off x="3807600" y="3141688"/>
              <a:ext cx="1447725" cy="315825"/>
            </a:xfrm>
            <a:custGeom>
              <a:avLst/>
              <a:gdLst/>
              <a:ahLst/>
              <a:cxnLst/>
              <a:rect l="l" t="t" r="r" b="b"/>
              <a:pathLst>
                <a:path w="57909" h="12633" extrusionOk="0">
                  <a:moveTo>
                    <a:pt x="28905" y="0"/>
                  </a:moveTo>
                  <a:cubicBezTo>
                    <a:pt x="12533" y="0"/>
                    <a:pt x="1" y="4078"/>
                    <a:pt x="876" y="9111"/>
                  </a:cubicBezTo>
                  <a:cubicBezTo>
                    <a:pt x="1095" y="10364"/>
                    <a:pt x="2090" y="11558"/>
                    <a:pt x="3641" y="12632"/>
                  </a:cubicBezTo>
                  <a:cubicBezTo>
                    <a:pt x="7361" y="9350"/>
                    <a:pt x="17168" y="7062"/>
                    <a:pt x="28985" y="7062"/>
                  </a:cubicBezTo>
                  <a:cubicBezTo>
                    <a:pt x="40801" y="7062"/>
                    <a:pt x="50668" y="9370"/>
                    <a:pt x="54447" y="12632"/>
                  </a:cubicBezTo>
                  <a:cubicBezTo>
                    <a:pt x="55999" y="11558"/>
                    <a:pt x="56954" y="10364"/>
                    <a:pt x="57133" y="9111"/>
                  </a:cubicBezTo>
                  <a:cubicBezTo>
                    <a:pt x="57909" y="4078"/>
                    <a:pt x="45277" y="0"/>
                    <a:pt x="2890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262;p22"/>
            <p:cNvSpPr/>
            <p:nvPr/>
          </p:nvSpPr>
          <p:spPr>
            <a:xfrm>
              <a:off x="3839925" y="3399038"/>
              <a:ext cx="1383075" cy="378500"/>
            </a:xfrm>
            <a:custGeom>
              <a:avLst/>
              <a:gdLst/>
              <a:ahLst/>
              <a:cxnLst/>
              <a:rect l="l" t="t" r="r" b="b"/>
              <a:pathLst>
                <a:path w="55323" h="15140" extrusionOk="0">
                  <a:moveTo>
                    <a:pt x="1" y="1"/>
                  </a:moveTo>
                  <a:lnTo>
                    <a:pt x="4178" y="7958"/>
                  </a:lnTo>
                  <a:cubicBezTo>
                    <a:pt x="6187" y="11996"/>
                    <a:pt x="16253" y="15139"/>
                    <a:pt x="27890" y="15139"/>
                  </a:cubicBezTo>
                  <a:cubicBezTo>
                    <a:pt x="39766" y="15139"/>
                    <a:pt x="49931" y="11877"/>
                    <a:pt x="51543" y="7719"/>
                  </a:cubicBezTo>
                  <a:lnTo>
                    <a:pt x="55322" y="180"/>
                  </a:lnTo>
                  <a:lnTo>
                    <a:pt x="55322" y="180"/>
                  </a:lnTo>
                  <a:cubicBezTo>
                    <a:pt x="52716" y="4576"/>
                    <a:pt x="41179" y="7958"/>
                    <a:pt x="27811" y="7958"/>
                  </a:cubicBezTo>
                  <a:cubicBezTo>
                    <a:pt x="14264" y="7958"/>
                    <a:pt x="2507" y="4497"/>
                    <a:pt x="1" y="1"/>
                  </a:cubicBezTo>
                  <a:close/>
                </a:path>
              </a:pathLst>
            </a:custGeom>
            <a:solidFill>
              <a:schemeClr val="accent1"/>
            </a:solidFill>
            <a:ln>
              <a:noFill/>
            </a:ln>
          </p:spPr>
          <p:txBody>
            <a:bodyPr spcFirstLastPara="1" wrap="square" lIns="91425" tIns="182875" rIns="91425"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63" name="Google Shape;263;p22"/>
          <p:cNvGrpSpPr/>
          <p:nvPr/>
        </p:nvGrpSpPr>
        <p:grpSpPr>
          <a:xfrm>
            <a:off x="3632532" y="2988269"/>
            <a:ext cx="1902832" cy="765862"/>
            <a:chOff x="3580350" y="2729913"/>
            <a:chExt cx="1892800" cy="761900"/>
          </a:xfrm>
        </p:grpSpPr>
        <p:sp>
          <p:nvSpPr>
            <p:cNvPr id="264" name="Google Shape;264;p22"/>
            <p:cNvSpPr/>
            <p:nvPr/>
          </p:nvSpPr>
          <p:spPr>
            <a:xfrm>
              <a:off x="3580350" y="2729913"/>
              <a:ext cx="1892800" cy="378975"/>
            </a:xfrm>
            <a:custGeom>
              <a:avLst/>
              <a:gdLst/>
              <a:ahLst/>
              <a:cxnLst/>
              <a:rect l="l" t="t" r="r" b="b"/>
              <a:pathLst>
                <a:path w="75712" h="15159" extrusionOk="0">
                  <a:moveTo>
                    <a:pt x="37796" y="0"/>
                  </a:moveTo>
                  <a:cubicBezTo>
                    <a:pt x="16352" y="0"/>
                    <a:pt x="0" y="4894"/>
                    <a:pt x="1273" y="10941"/>
                  </a:cubicBezTo>
                  <a:cubicBezTo>
                    <a:pt x="1591" y="12433"/>
                    <a:pt x="2884" y="13865"/>
                    <a:pt x="4953" y="15158"/>
                  </a:cubicBezTo>
                  <a:cubicBezTo>
                    <a:pt x="9728" y="11240"/>
                    <a:pt x="22479" y="8474"/>
                    <a:pt x="37896" y="8474"/>
                  </a:cubicBezTo>
                  <a:cubicBezTo>
                    <a:pt x="53312" y="8474"/>
                    <a:pt x="66143" y="11240"/>
                    <a:pt x="71017" y="15158"/>
                  </a:cubicBezTo>
                  <a:cubicBezTo>
                    <a:pt x="73046" y="13865"/>
                    <a:pt x="74299" y="12433"/>
                    <a:pt x="74578" y="10941"/>
                  </a:cubicBezTo>
                  <a:cubicBezTo>
                    <a:pt x="75712" y="4894"/>
                    <a:pt x="59240" y="0"/>
                    <a:pt x="3779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265;p22"/>
            <p:cNvSpPr/>
            <p:nvPr/>
          </p:nvSpPr>
          <p:spPr>
            <a:xfrm>
              <a:off x="3628075" y="3038238"/>
              <a:ext cx="1800825" cy="453575"/>
            </a:xfrm>
            <a:custGeom>
              <a:avLst/>
              <a:gdLst/>
              <a:ahLst/>
              <a:cxnLst/>
              <a:rect l="l" t="t" r="r" b="b"/>
              <a:pathLst>
                <a:path w="72033" h="18143" extrusionOk="0">
                  <a:moveTo>
                    <a:pt x="1" y="1"/>
                  </a:moveTo>
                  <a:lnTo>
                    <a:pt x="5591" y="9529"/>
                  </a:lnTo>
                  <a:cubicBezTo>
                    <a:pt x="8256" y="14383"/>
                    <a:pt x="21306" y="18143"/>
                    <a:pt x="36305" y="18143"/>
                  </a:cubicBezTo>
                  <a:cubicBezTo>
                    <a:pt x="51602" y="18143"/>
                    <a:pt x="64771" y="14244"/>
                    <a:pt x="66960" y="9251"/>
                  </a:cubicBezTo>
                  <a:lnTo>
                    <a:pt x="72032" y="219"/>
                  </a:lnTo>
                  <a:lnTo>
                    <a:pt x="72032" y="219"/>
                  </a:lnTo>
                  <a:cubicBezTo>
                    <a:pt x="68551" y="5491"/>
                    <a:pt x="53512" y="9529"/>
                    <a:pt x="36205" y="9529"/>
                  </a:cubicBezTo>
                  <a:cubicBezTo>
                    <a:pt x="18640" y="9529"/>
                    <a:pt x="3343" y="5372"/>
                    <a:pt x="1" y="1"/>
                  </a:cubicBezTo>
                  <a:close/>
                </a:path>
              </a:pathLst>
            </a:custGeom>
            <a:solidFill>
              <a:schemeClr val="accent1"/>
            </a:solidFill>
            <a:ln>
              <a:noFill/>
            </a:ln>
          </p:spPr>
          <p:txBody>
            <a:bodyPr spcFirstLastPara="1" wrap="square" lIns="91425" tIns="219450" rIns="91425"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000" b="0" i="0" u="none" strike="noStrike" kern="0" cap="none" spc="0" normalizeH="0" baseline="0" noProof="0">
                <a:ln>
                  <a:noFill/>
                </a:ln>
                <a:solidFill>
                  <a:srgbClr val="000000"/>
                </a:solidFill>
                <a:effectLst/>
                <a:uLnTx/>
                <a:uFillTx/>
                <a:latin typeface="Roboto"/>
                <a:ea typeface="Roboto"/>
                <a:cs typeface="Roboto"/>
                <a:sym typeface="Roboto"/>
              </a:endParaRPr>
            </a:p>
          </p:txBody>
        </p:sp>
      </p:grpSp>
      <p:grpSp>
        <p:nvGrpSpPr>
          <p:cNvPr id="266" name="Google Shape;266;p22"/>
          <p:cNvGrpSpPr/>
          <p:nvPr/>
        </p:nvGrpSpPr>
        <p:grpSpPr>
          <a:xfrm>
            <a:off x="3325061" y="2494867"/>
            <a:ext cx="2506288" cy="919331"/>
            <a:chOff x="3274500" y="2239063"/>
            <a:chExt cx="2493075" cy="914575"/>
          </a:xfrm>
        </p:grpSpPr>
        <p:sp>
          <p:nvSpPr>
            <p:cNvPr id="267" name="Google Shape;267;p22"/>
            <p:cNvSpPr/>
            <p:nvPr/>
          </p:nvSpPr>
          <p:spPr>
            <a:xfrm>
              <a:off x="3274500" y="2239063"/>
              <a:ext cx="2493075" cy="455050"/>
            </a:xfrm>
            <a:custGeom>
              <a:avLst/>
              <a:gdLst/>
              <a:ahLst/>
              <a:cxnLst/>
              <a:rect l="l" t="t" r="r" b="b"/>
              <a:pathLst>
                <a:path w="99723" h="18202" extrusionOk="0">
                  <a:moveTo>
                    <a:pt x="49791" y="0"/>
                  </a:moveTo>
                  <a:cubicBezTo>
                    <a:pt x="21484" y="0"/>
                    <a:pt x="0" y="5868"/>
                    <a:pt x="1810" y="13109"/>
                  </a:cubicBezTo>
                  <a:cubicBezTo>
                    <a:pt x="2268" y="14920"/>
                    <a:pt x="3998" y="16630"/>
                    <a:pt x="6744" y="18202"/>
                  </a:cubicBezTo>
                  <a:cubicBezTo>
                    <a:pt x="12910" y="13487"/>
                    <a:pt x="29640" y="10165"/>
                    <a:pt x="49911" y="10165"/>
                  </a:cubicBezTo>
                  <a:cubicBezTo>
                    <a:pt x="70181" y="10165"/>
                    <a:pt x="86991" y="13487"/>
                    <a:pt x="93297" y="18202"/>
                  </a:cubicBezTo>
                  <a:cubicBezTo>
                    <a:pt x="95982" y="16630"/>
                    <a:pt x="97673" y="14920"/>
                    <a:pt x="98091" y="13109"/>
                  </a:cubicBezTo>
                  <a:cubicBezTo>
                    <a:pt x="99722" y="5868"/>
                    <a:pt x="78099" y="0"/>
                    <a:pt x="4979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268;p22"/>
            <p:cNvSpPr/>
            <p:nvPr/>
          </p:nvSpPr>
          <p:spPr>
            <a:xfrm>
              <a:off x="3341625" y="2609063"/>
              <a:ext cx="2362775" cy="544575"/>
            </a:xfrm>
            <a:custGeom>
              <a:avLst/>
              <a:gdLst/>
              <a:ahLst/>
              <a:cxnLst/>
              <a:rect l="l" t="t" r="r" b="b"/>
              <a:pathLst>
                <a:path w="94511" h="21783" extrusionOk="0">
                  <a:moveTo>
                    <a:pt x="1" y="0"/>
                  </a:moveTo>
                  <a:lnTo>
                    <a:pt x="7540" y="11439"/>
                  </a:lnTo>
                  <a:cubicBezTo>
                    <a:pt x="11121" y="17267"/>
                    <a:pt x="28129" y="21783"/>
                    <a:pt x="47624" y="21783"/>
                  </a:cubicBezTo>
                  <a:cubicBezTo>
                    <a:pt x="67477" y="21783"/>
                    <a:pt x="84664" y="17088"/>
                    <a:pt x="87648" y="11100"/>
                  </a:cubicBezTo>
                  <a:lnTo>
                    <a:pt x="94511" y="259"/>
                  </a:lnTo>
                  <a:lnTo>
                    <a:pt x="94511" y="259"/>
                  </a:lnTo>
                  <a:cubicBezTo>
                    <a:pt x="89796" y="6585"/>
                    <a:pt x="70102" y="11439"/>
                    <a:pt x="47504" y="11439"/>
                  </a:cubicBezTo>
                  <a:cubicBezTo>
                    <a:pt x="24588" y="11439"/>
                    <a:pt x="4496" y="6445"/>
                    <a:pt x="1" y="0"/>
                  </a:cubicBezTo>
                  <a:close/>
                </a:path>
              </a:pathLst>
            </a:custGeom>
            <a:solidFill>
              <a:schemeClr val="accent1"/>
            </a:solidFill>
            <a:ln>
              <a:noFill/>
            </a:ln>
          </p:spPr>
          <p:txBody>
            <a:bodyPr spcFirstLastPara="1" wrap="square" lIns="91425" tIns="274300" rIns="91425" bIns="365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1000" b="0" i="0" u="none" strike="noStrike" kern="0" cap="none" spc="0" normalizeH="0" baseline="0" noProof="0">
                <a:ln>
                  <a:noFill/>
                </a:ln>
                <a:solidFill>
                  <a:srgbClr val="000000"/>
                </a:solidFill>
                <a:effectLst/>
                <a:uLnTx/>
                <a:uFillTx/>
                <a:latin typeface="Roboto"/>
                <a:ea typeface="Roboto"/>
                <a:cs typeface="Roboto"/>
                <a:sym typeface="Roboto"/>
              </a:endParaRPr>
            </a:p>
          </p:txBody>
        </p:sp>
      </p:grpSp>
      <p:sp>
        <p:nvSpPr>
          <p:cNvPr id="269" name="Google Shape;269;p22"/>
          <p:cNvSpPr/>
          <p:nvPr/>
        </p:nvSpPr>
        <p:spPr>
          <a:xfrm>
            <a:off x="3894882" y="3660326"/>
            <a:ext cx="25" cy="25"/>
          </a:xfrm>
          <a:custGeom>
            <a:avLst/>
            <a:gdLst/>
            <a:ahLst/>
            <a:cxnLst/>
            <a:rect l="l" t="t" r="r" b="b"/>
            <a:pathLst>
              <a:path w="1" h="1" extrusionOk="0">
                <a:moveTo>
                  <a:pt x="1" y="1"/>
                </a:moveTo>
                <a:close/>
              </a:path>
            </a:pathLst>
          </a:custGeom>
          <a:solidFill>
            <a:srgbClr val="5EB2F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70;p22"/>
          <p:cNvSpPr/>
          <p:nvPr/>
        </p:nvSpPr>
        <p:spPr>
          <a:xfrm>
            <a:off x="3680407" y="3297879"/>
            <a:ext cx="25" cy="25"/>
          </a:xfrm>
          <a:custGeom>
            <a:avLst/>
            <a:gdLst/>
            <a:ahLst/>
            <a:cxnLst/>
            <a:rect l="l" t="t" r="r" b="b"/>
            <a:pathLst>
              <a:path w="1" h="1" extrusionOk="0">
                <a:moveTo>
                  <a:pt x="1" y="1"/>
                </a:moveTo>
                <a:close/>
              </a:path>
            </a:pathLst>
          </a:custGeom>
          <a:solidFill>
            <a:srgbClr val="5EB2F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71" name="Google Shape;271;p22"/>
          <p:cNvGrpSpPr/>
          <p:nvPr/>
        </p:nvGrpSpPr>
        <p:grpSpPr>
          <a:xfrm>
            <a:off x="3560025" y="2333395"/>
            <a:ext cx="1695866" cy="445454"/>
            <a:chOff x="3508225" y="1849813"/>
            <a:chExt cx="1686925" cy="443150"/>
          </a:xfrm>
        </p:grpSpPr>
        <p:sp>
          <p:nvSpPr>
            <p:cNvPr id="272" name="Google Shape;272;p22"/>
            <p:cNvSpPr/>
            <p:nvPr/>
          </p:nvSpPr>
          <p:spPr>
            <a:xfrm>
              <a:off x="4465075" y="1929388"/>
              <a:ext cx="338700" cy="338700"/>
            </a:xfrm>
            <a:custGeom>
              <a:avLst/>
              <a:gdLst/>
              <a:ahLst/>
              <a:cxnLst/>
              <a:rect l="l" t="t" r="r" b="b"/>
              <a:pathLst>
                <a:path w="13548" h="13548" extrusionOk="0">
                  <a:moveTo>
                    <a:pt x="6799" y="3553"/>
                  </a:moveTo>
                  <a:cubicBezTo>
                    <a:pt x="7722" y="3553"/>
                    <a:pt x="8636" y="3947"/>
                    <a:pt x="9270" y="4715"/>
                  </a:cubicBezTo>
                  <a:cubicBezTo>
                    <a:pt x="10404" y="6088"/>
                    <a:pt x="10205" y="8117"/>
                    <a:pt x="8832" y="9251"/>
                  </a:cubicBezTo>
                  <a:cubicBezTo>
                    <a:pt x="8228" y="9750"/>
                    <a:pt x="7495" y="9995"/>
                    <a:pt x="6768" y="9995"/>
                  </a:cubicBezTo>
                  <a:cubicBezTo>
                    <a:pt x="5846" y="9995"/>
                    <a:pt x="4931" y="9601"/>
                    <a:pt x="4297" y="8833"/>
                  </a:cubicBezTo>
                  <a:cubicBezTo>
                    <a:pt x="3163" y="7460"/>
                    <a:pt x="3362" y="5431"/>
                    <a:pt x="4735" y="4297"/>
                  </a:cubicBezTo>
                  <a:cubicBezTo>
                    <a:pt x="5339" y="3798"/>
                    <a:pt x="6072" y="3553"/>
                    <a:pt x="6799" y="3553"/>
                  </a:cubicBezTo>
                  <a:close/>
                  <a:moveTo>
                    <a:pt x="5888" y="1"/>
                  </a:moveTo>
                  <a:lnTo>
                    <a:pt x="5729" y="1691"/>
                  </a:lnTo>
                  <a:cubicBezTo>
                    <a:pt x="5411" y="1751"/>
                    <a:pt x="5093" y="1851"/>
                    <a:pt x="4794" y="1970"/>
                  </a:cubicBezTo>
                  <a:lnTo>
                    <a:pt x="3720" y="677"/>
                  </a:lnTo>
                  <a:lnTo>
                    <a:pt x="1353" y="2606"/>
                  </a:lnTo>
                  <a:lnTo>
                    <a:pt x="2447" y="3919"/>
                  </a:lnTo>
                  <a:cubicBezTo>
                    <a:pt x="2248" y="4198"/>
                    <a:pt x="2109" y="4476"/>
                    <a:pt x="1969" y="4795"/>
                  </a:cubicBezTo>
                  <a:lnTo>
                    <a:pt x="299" y="4636"/>
                  </a:lnTo>
                  <a:lnTo>
                    <a:pt x="0" y="7659"/>
                  </a:lnTo>
                  <a:lnTo>
                    <a:pt x="1691" y="7818"/>
                  </a:lnTo>
                  <a:cubicBezTo>
                    <a:pt x="1751" y="8137"/>
                    <a:pt x="1850" y="8455"/>
                    <a:pt x="1969" y="8773"/>
                  </a:cubicBezTo>
                  <a:lnTo>
                    <a:pt x="676" y="9847"/>
                  </a:lnTo>
                  <a:lnTo>
                    <a:pt x="2626" y="12195"/>
                  </a:lnTo>
                  <a:lnTo>
                    <a:pt x="3919" y="11121"/>
                  </a:lnTo>
                  <a:cubicBezTo>
                    <a:pt x="4197" y="11300"/>
                    <a:pt x="4496" y="11459"/>
                    <a:pt x="4794" y="11578"/>
                  </a:cubicBezTo>
                  <a:lnTo>
                    <a:pt x="4635" y="13269"/>
                  </a:lnTo>
                  <a:lnTo>
                    <a:pt x="7679" y="13547"/>
                  </a:lnTo>
                  <a:lnTo>
                    <a:pt x="7838" y="11857"/>
                  </a:lnTo>
                  <a:cubicBezTo>
                    <a:pt x="8156" y="11797"/>
                    <a:pt x="8455" y="11697"/>
                    <a:pt x="8773" y="11578"/>
                  </a:cubicBezTo>
                  <a:lnTo>
                    <a:pt x="9847" y="12871"/>
                  </a:lnTo>
                  <a:lnTo>
                    <a:pt x="12194" y="10942"/>
                  </a:lnTo>
                  <a:lnTo>
                    <a:pt x="11120" y="9629"/>
                  </a:lnTo>
                  <a:cubicBezTo>
                    <a:pt x="11299" y="9350"/>
                    <a:pt x="11458" y="9072"/>
                    <a:pt x="11578" y="8773"/>
                  </a:cubicBezTo>
                  <a:lnTo>
                    <a:pt x="13269" y="8932"/>
                  </a:lnTo>
                  <a:lnTo>
                    <a:pt x="13547" y="5889"/>
                  </a:lnTo>
                  <a:lnTo>
                    <a:pt x="11876" y="5730"/>
                  </a:lnTo>
                  <a:cubicBezTo>
                    <a:pt x="11796" y="5411"/>
                    <a:pt x="11717" y="5093"/>
                    <a:pt x="11578" y="4795"/>
                  </a:cubicBezTo>
                  <a:lnTo>
                    <a:pt x="12891" y="3701"/>
                  </a:lnTo>
                  <a:lnTo>
                    <a:pt x="10941" y="1353"/>
                  </a:lnTo>
                  <a:lnTo>
                    <a:pt x="9628" y="2427"/>
                  </a:lnTo>
                  <a:cubicBezTo>
                    <a:pt x="9370" y="2248"/>
                    <a:pt x="9071" y="2089"/>
                    <a:pt x="8773" y="1970"/>
                  </a:cubicBezTo>
                  <a:lnTo>
                    <a:pt x="8932" y="299"/>
                  </a:lnTo>
                  <a:lnTo>
                    <a:pt x="5888" y="1"/>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73" name="Google Shape;273;p22"/>
            <p:cNvGrpSpPr/>
            <p:nvPr/>
          </p:nvGrpSpPr>
          <p:grpSpPr>
            <a:xfrm>
              <a:off x="4991225" y="2008713"/>
              <a:ext cx="203925" cy="178550"/>
              <a:chOff x="4991225" y="2008713"/>
              <a:chExt cx="203925" cy="178550"/>
            </a:xfrm>
          </p:grpSpPr>
          <p:sp>
            <p:nvSpPr>
              <p:cNvPr id="274" name="Google Shape;274;p22"/>
              <p:cNvSpPr/>
              <p:nvPr/>
            </p:nvSpPr>
            <p:spPr>
              <a:xfrm>
                <a:off x="4991225" y="2008713"/>
                <a:ext cx="203925" cy="178550"/>
              </a:xfrm>
              <a:custGeom>
                <a:avLst/>
                <a:gdLst/>
                <a:ahLst/>
                <a:cxnLst/>
                <a:rect l="l" t="t" r="r" b="b"/>
                <a:pathLst>
                  <a:path w="8157" h="7142" extrusionOk="0">
                    <a:moveTo>
                      <a:pt x="4070" y="1"/>
                    </a:moveTo>
                    <a:cubicBezTo>
                      <a:pt x="2850" y="1"/>
                      <a:pt x="1666" y="623"/>
                      <a:pt x="995" y="1741"/>
                    </a:cubicBezTo>
                    <a:cubicBezTo>
                      <a:pt x="1" y="3432"/>
                      <a:pt x="558" y="5620"/>
                      <a:pt x="2248" y="6635"/>
                    </a:cubicBezTo>
                    <a:cubicBezTo>
                      <a:pt x="2821" y="6978"/>
                      <a:pt x="3451" y="7142"/>
                      <a:pt x="4073" y="7142"/>
                    </a:cubicBezTo>
                    <a:cubicBezTo>
                      <a:pt x="5287" y="7142"/>
                      <a:pt x="6471" y="6519"/>
                      <a:pt x="7142" y="5401"/>
                    </a:cubicBezTo>
                    <a:cubicBezTo>
                      <a:pt x="8157" y="3710"/>
                      <a:pt x="7600" y="1522"/>
                      <a:pt x="5909" y="508"/>
                    </a:cubicBezTo>
                    <a:cubicBezTo>
                      <a:pt x="5329" y="164"/>
                      <a:pt x="4695" y="1"/>
                      <a:pt x="40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275;p22"/>
              <p:cNvSpPr/>
              <p:nvPr/>
            </p:nvSpPr>
            <p:spPr>
              <a:xfrm>
                <a:off x="5013100" y="2026338"/>
                <a:ext cx="162150" cy="142050"/>
              </a:xfrm>
              <a:custGeom>
                <a:avLst/>
                <a:gdLst/>
                <a:ahLst/>
                <a:cxnLst/>
                <a:rect l="l" t="t" r="r" b="b"/>
                <a:pathLst>
                  <a:path w="6486" h="5682" extrusionOk="0">
                    <a:moveTo>
                      <a:pt x="3239" y="1"/>
                    </a:moveTo>
                    <a:cubicBezTo>
                      <a:pt x="2194" y="1"/>
                      <a:pt x="1191" y="572"/>
                      <a:pt x="697" y="1573"/>
                    </a:cubicBezTo>
                    <a:cubicBezTo>
                      <a:pt x="1" y="2966"/>
                      <a:pt x="558" y="4676"/>
                      <a:pt x="1970" y="5373"/>
                    </a:cubicBezTo>
                    <a:cubicBezTo>
                      <a:pt x="2378" y="5582"/>
                      <a:pt x="2813" y="5681"/>
                      <a:pt x="3242" y="5681"/>
                    </a:cubicBezTo>
                    <a:cubicBezTo>
                      <a:pt x="4277" y="5681"/>
                      <a:pt x="5277" y="5104"/>
                      <a:pt x="5770" y="4119"/>
                    </a:cubicBezTo>
                    <a:cubicBezTo>
                      <a:pt x="6486" y="2707"/>
                      <a:pt x="5909" y="996"/>
                      <a:pt x="4516" y="300"/>
                    </a:cubicBezTo>
                    <a:cubicBezTo>
                      <a:pt x="4105" y="97"/>
                      <a:pt x="3668" y="1"/>
                      <a:pt x="323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76;p22"/>
              <p:cNvSpPr/>
              <p:nvPr/>
            </p:nvSpPr>
            <p:spPr>
              <a:xfrm>
                <a:off x="5065825" y="2049738"/>
                <a:ext cx="56725" cy="96500"/>
              </a:xfrm>
              <a:custGeom>
                <a:avLst/>
                <a:gdLst/>
                <a:ahLst/>
                <a:cxnLst/>
                <a:rect l="l" t="t" r="r" b="b"/>
                <a:pathLst>
                  <a:path w="2269" h="3860" extrusionOk="0">
                    <a:moveTo>
                      <a:pt x="717" y="1"/>
                    </a:moveTo>
                    <a:lnTo>
                      <a:pt x="339" y="120"/>
                    </a:lnTo>
                    <a:lnTo>
                      <a:pt x="438" y="418"/>
                    </a:lnTo>
                    <a:cubicBezTo>
                      <a:pt x="120" y="577"/>
                      <a:pt x="0" y="876"/>
                      <a:pt x="140" y="1274"/>
                    </a:cubicBezTo>
                    <a:lnTo>
                      <a:pt x="160" y="1353"/>
                    </a:lnTo>
                    <a:cubicBezTo>
                      <a:pt x="259" y="1691"/>
                      <a:pt x="498" y="1890"/>
                      <a:pt x="1055" y="2149"/>
                    </a:cubicBezTo>
                    <a:cubicBezTo>
                      <a:pt x="1453" y="2328"/>
                      <a:pt x="1592" y="2447"/>
                      <a:pt x="1652" y="2626"/>
                    </a:cubicBezTo>
                    <a:lnTo>
                      <a:pt x="1671" y="2686"/>
                    </a:lnTo>
                    <a:cubicBezTo>
                      <a:pt x="1731" y="2885"/>
                      <a:pt x="1632" y="3004"/>
                      <a:pt x="1492" y="3044"/>
                    </a:cubicBezTo>
                    <a:cubicBezTo>
                      <a:pt x="1450" y="3057"/>
                      <a:pt x="1411" y="3063"/>
                      <a:pt x="1375" y="3063"/>
                    </a:cubicBezTo>
                    <a:cubicBezTo>
                      <a:pt x="1245" y="3063"/>
                      <a:pt x="1161" y="2977"/>
                      <a:pt x="1114" y="2805"/>
                    </a:cubicBezTo>
                    <a:lnTo>
                      <a:pt x="1055" y="2626"/>
                    </a:lnTo>
                    <a:lnTo>
                      <a:pt x="597" y="2805"/>
                    </a:lnTo>
                    <a:lnTo>
                      <a:pt x="657" y="3004"/>
                    </a:lnTo>
                    <a:cubicBezTo>
                      <a:pt x="770" y="3363"/>
                      <a:pt x="1045" y="3543"/>
                      <a:pt x="1380" y="3543"/>
                    </a:cubicBezTo>
                    <a:cubicBezTo>
                      <a:pt x="1397" y="3543"/>
                      <a:pt x="1415" y="3542"/>
                      <a:pt x="1433" y="3541"/>
                    </a:cubicBezTo>
                    <a:lnTo>
                      <a:pt x="1552" y="3860"/>
                    </a:lnTo>
                    <a:lnTo>
                      <a:pt x="1930" y="3740"/>
                    </a:lnTo>
                    <a:lnTo>
                      <a:pt x="1811" y="3402"/>
                    </a:lnTo>
                    <a:cubicBezTo>
                      <a:pt x="2129" y="3243"/>
                      <a:pt x="2268" y="2925"/>
                      <a:pt x="2149" y="2527"/>
                    </a:cubicBezTo>
                    <a:lnTo>
                      <a:pt x="2129" y="2447"/>
                    </a:lnTo>
                    <a:cubicBezTo>
                      <a:pt x="2010" y="2109"/>
                      <a:pt x="1771" y="1910"/>
                      <a:pt x="1234" y="1652"/>
                    </a:cubicBezTo>
                    <a:cubicBezTo>
                      <a:pt x="816" y="1453"/>
                      <a:pt x="677" y="1353"/>
                      <a:pt x="617" y="1174"/>
                    </a:cubicBezTo>
                    <a:lnTo>
                      <a:pt x="597" y="1115"/>
                    </a:lnTo>
                    <a:cubicBezTo>
                      <a:pt x="557" y="936"/>
                      <a:pt x="617" y="816"/>
                      <a:pt x="756" y="756"/>
                    </a:cubicBezTo>
                    <a:cubicBezTo>
                      <a:pt x="786" y="750"/>
                      <a:pt x="814" y="747"/>
                      <a:pt x="840" y="747"/>
                    </a:cubicBezTo>
                    <a:cubicBezTo>
                      <a:pt x="973" y="747"/>
                      <a:pt x="1065" y="832"/>
                      <a:pt x="1114" y="1015"/>
                    </a:cubicBezTo>
                    <a:lnTo>
                      <a:pt x="1154" y="1075"/>
                    </a:lnTo>
                    <a:lnTo>
                      <a:pt x="1592" y="896"/>
                    </a:lnTo>
                    <a:lnTo>
                      <a:pt x="1572" y="816"/>
                    </a:lnTo>
                    <a:cubicBezTo>
                      <a:pt x="1445" y="454"/>
                      <a:pt x="1204" y="274"/>
                      <a:pt x="907" y="274"/>
                    </a:cubicBezTo>
                    <a:cubicBezTo>
                      <a:pt x="877" y="274"/>
                      <a:pt x="847" y="275"/>
                      <a:pt x="816" y="279"/>
                    </a:cubicBezTo>
                    <a:lnTo>
                      <a:pt x="71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7" name="Google Shape;277;p22"/>
            <p:cNvSpPr/>
            <p:nvPr/>
          </p:nvSpPr>
          <p:spPr>
            <a:xfrm>
              <a:off x="3508225" y="1849813"/>
              <a:ext cx="443125" cy="443150"/>
            </a:xfrm>
            <a:custGeom>
              <a:avLst/>
              <a:gdLst/>
              <a:ahLst/>
              <a:cxnLst/>
              <a:rect l="l" t="t" r="r" b="b"/>
              <a:pathLst>
                <a:path w="17725" h="17726" extrusionOk="0">
                  <a:moveTo>
                    <a:pt x="8836" y="4670"/>
                  </a:moveTo>
                  <a:cubicBezTo>
                    <a:pt x="9038" y="4670"/>
                    <a:pt x="9243" y="4685"/>
                    <a:pt x="9450" y="4715"/>
                  </a:cubicBezTo>
                  <a:cubicBezTo>
                    <a:pt x="11757" y="5034"/>
                    <a:pt x="13349" y="7162"/>
                    <a:pt x="13030" y="9450"/>
                  </a:cubicBezTo>
                  <a:cubicBezTo>
                    <a:pt x="12723" y="11549"/>
                    <a:pt x="10933" y="13056"/>
                    <a:pt x="8890" y="13056"/>
                  </a:cubicBezTo>
                  <a:cubicBezTo>
                    <a:pt x="8687" y="13056"/>
                    <a:pt x="8482" y="13041"/>
                    <a:pt x="8276" y="13011"/>
                  </a:cubicBezTo>
                  <a:cubicBezTo>
                    <a:pt x="5968" y="12692"/>
                    <a:pt x="4377" y="10564"/>
                    <a:pt x="4715" y="8276"/>
                  </a:cubicBezTo>
                  <a:cubicBezTo>
                    <a:pt x="5005" y="6177"/>
                    <a:pt x="6793" y="4670"/>
                    <a:pt x="8836" y="4670"/>
                  </a:cubicBezTo>
                  <a:close/>
                  <a:moveTo>
                    <a:pt x="8117" y="1"/>
                  </a:moveTo>
                  <a:lnTo>
                    <a:pt x="7818" y="2169"/>
                  </a:lnTo>
                  <a:cubicBezTo>
                    <a:pt x="7381" y="2249"/>
                    <a:pt x="6963" y="2348"/>
                    <a:pt x="6565" y="2487"/>
                  </a:cubicBezTo>
                  <a:lnTo>
                    <a:pt x="5252" y="737"/>
                  </a:lnTo>
                  <a:lnTo>
                    <a:pt x="2069" y="3124"/>
                  </a:lnTo>
                  <a:lnTo>
                    <a:pt x="3402" y="4874"/>
                  </a:lnTo>
                  <a:cubicBezTo>
                    <a:pt x="3144" y="5232"/>
                    <a:pt x="2925" y="5591"/>
                    <a:pt x="2746" y="5988"/>
                  </a:cubicBezTo>
                  <a:lnTo>
                    <a:pt x="558" y="5670"/>
                  </a:lnTo>
                  <a:lnTo>
                    <a:pt x="1" y="9609"/>
                  </a:lnTo>
                  <a:lnTo>
                    <a:pt x="2189" y="9907"/>
                  </a:lnTo>
                  <a:cubicBezTo>
                    <a:pt x="2248" y="10345"/>
                    <a:pt x="2348" y="10763"/>
                    <a:pt x="2507" y="11160"/>
                  </a:cubicBezTo>
                  <a:lnTo>
                    <a:pt x="737" y="12473"/>
                  </a:lnTo>
                  <a:lnTo>
                    <a:pt x="3124" y="15656"/>
                  </a:lnTo>
                  <a:lnTo>
                    <a:pt x="4894" y="14343"/>
                  </a:lnTo>
                  <a:cubicBezTo>
                    <a:pt x="5232" y="14582"/>
                    <a:pt x="5590" y="14801"/>
                    <a:pt x="5988" y="14980"/>
                  </a:cubicBezTo>
                  <a:lnTo>
                    <a:pt x="5670" y="17168"/>
                  </a:lnTo>
                  <a:lnTo>
                    <a:pt x="9609" y="17725"/>
                  </a:lnTo>
                  <a:lnTo>
                    <a:pt x="9927" y="15557"/>
                  </a:lnTo>
                  <a:cubicBezTo>
                    <a:pt x="10345" y="15477"/>
                    <a:pt x="10763" y="15378"/>
                    <a:pt x="11160" y="15238"/>
                  </a:cubicBezTo>
                  <a:lnTo>
                    <a:pt x="12473" y="16989"/>
                  </a:lnTo>
                  <a:lnTo>
                    <a:pt x="15656" y="14602"/>
                  </a:lnTo>
                  <a:lnTo>
                    <a:pt x="14343" y="12851"/>
                  </a:lnTo>
                  <a:cubicBezTo>
                    <a:pt x="14582" y="12493"/>
                    <a:pt x="14801" y="12135"/>
                    <a:pt x="14980" y="11737"/>
                  </a:cubicBezTo>
                  <a:lnTo>
                    <a:pt x="17168" y="12056"/>
                  </a:lnTo>
                  <a:lnTo>
                    <a:pt x="17725" y="8117"/>
                  </a:lnTo>
                  <a:lnTo>
                    <a:pt x="15557" y="7799"/>
                  </a:lnTo>
                  <a:cubicBezTo>
                    <a:pt x="15477" y="7381"/>
                    <a:pt x="15378" y="6963"/>
                    <a:pt x="15238" y="6565"/>
                  </a:cubicBezTo>
                  <a:lnTo>
                    <a:pt x="16989" y="5252"/>
                  </a:lnTo>
                  <a:lnTo>
                    <a:pt x="14622" y="2070"/>
                  </a:lnTo>
                  <a:lnTo>
                    <a:pt x="12851" y="3382"/>
                  </a:lnTo>
                  <a:cubicBezTo>
                    <a:pt x="12513" y="3144"/>
                    <a:pt x="12135" y="2925"/>
                    <a:pt x="11757" y="2746"/>
                  </a:cubicBezTo>
                  <a:lnTo>
                    <a:pt x="12056" y="558"/>
                  </a:lnTo>
                  <a:lnTo>
                    <a:pt x="81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78" name="Google Shape;278;p22"/>
          <p:cNvSpPr/>
          <p:nvPr/>
        </p:nvSpPr>
        <p:spPr>
          <a:xfrm>
            <a:off x="3392447" y="2866447"/>
            <a:ext cx="25" cy="25"/>
          </a:xfrm>
          <a:custGeom>
            <a:avLst/>
            <a:gdLst/>
            <a:ahLst/>
            <a:cxnLst/>
            <a:rect l="l" t="t" r="r" b="b"/>
            <a:pathLst>
              <a:path w="1" h="1" extrusionOk="0">
                <a:moveTo>
                  <a:pt x="1" y="0"/>
                </a:moveTo>
                <a:lnTo>
                  <a:pt x="1" y="0"/>
                </a:lnTo>
                <a:lnTo>
                  <a:pt x="1" y="0"/>
                </a:lnTo>
                <a:close/>
              </a:path>
            </a:pathLst>
          </a:custGeom>
          <a:solidFill>
            <a:srgbClr val="5EB2F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279" name="Google Shape;279;p22"/>
          <p:cNvGrpSpPr/>
          <p:nvPr/>
        </p:nvGrpSpPr>
        <p:grpSpPr>
          <a:xfrm>
            <a:off x="2915100" y="1928964"/>
            <a:ext cx="3313695" cy="1103308"/>
            <a:chOff x="2866700" y="1676088"/>
            <a:chExt cx="3296225" cy="1097600"/>
          </a:xfrm>
        </p:grpSpPr>
        <p:sp>
          <p:nvSpPr>
            <p:cNvPr id="280" name="Google Shape;280;p22"/>
            <p:cNvSpPr/>
            <p:nvPr/>
          </p:nvSpPr>
          <p:spPr>
            <a:xfrm>
              <a:off x="2866700" y="1676088"/>
              <a:ext cx="3296225" cy="546075"/>
            </a:xfrm>
            <a:custGeom>
              <a:avLst/>
              <a:gdLst/>
              <a:ahLst/>
              <a:cxnLst/>
              <a:rect l="l" t="t" r="r" b="b"/>
              <a:pathLst>
                <a:path w="131849" h="21843" extrusionOk="0">
                  <a:moveTo>
                    <a:pt x="65845" y="0"/>
                  </a:moveTo>
                  <a:cubicBezTo>
                    <a:pt x="28327" y="0"/>
                    <a:pt x="0" y="7042"/>
                    <a:pt x="2586" y="15736"/>
                  </a:cubicBezTo>
                  <a:cubicBezTo>
                    <a:pt x="3223" y="17904"/>
                    <a:pt x="5570" y="19973"/>
                    <a:pt x="9190" y="21843"/>
                  </a:cubicBezTo>
                  <a:cubicBezTo>
                    <a:pt x="17227" y="16173"/>
                    <a:pt x="39228" y="12195"/>
                    <a:pt x="65984" y="12195"/>
                  </a:cubicBezTo>
                  <a:cubicBezTo>
                    <a:pt x="92720" y="12195"/>
                    <a:pt x="114840" y="16173"/>
                    <a:pt x="122997" y="21843"/>
                  </a:cubicBezTo>
                  <a:cubicBezTo>
                    <a:pt x="126597" y="19973"/>
                    <a:pt x="128865" y="17904"/>
                    <a:pt x="129462" y="15736"/>
                  </a:cubicBezTo>
                  <a:cubicBezTo>
                    <a:pt x="131849" y="7042"/>
                    <a:pt x="103362" y="0"/>
                    <a:pt x="65845"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281;p22"/>
            <p:cNvSpPr/>
            <p:nvPr/>
          </p:nvSpPr>
          <p:spPr>
            <a:xfrm>
              <a:off x="2961175" y="2119688"/>
              <a:ext cx="3111750" cy="654000"/>
            </a:xfrm>
            <a:custGeom>
              <a:avLst/>
              <a:gdLst/>
              <a:ahLst/>
              <a:cxnLst/>
              <a:rect l="l" t="t" r="r" b="b"/>
              <a:pathLst>
                <a:path w="124470" h="26160" extrusionOk="0">
                  <a:moveTo>
                    <a:pt x="1" y="1"/>
                  </a:moveTo>
                  <a:lnTo>
                    <a:pt x="10206" y="13747"/>
                  </a:lnTo>
                  <a:cubicBezTo>
                    <a:pt x="15040" y="20729"/>
                    <a:pt x="37299" y="26160"/>
                    <a:pt x="62663" y="26160"/>
                  </a:cubicBezTo>
                  <a:cubicBezTo>
                    <a:pt x="88523" y="26160"/>
                    <a:pt x="111042" y="20530"/>
                    <a:pt x="115100" y="13349"/>
                  </a:cubicBezTo>
                  <a:lnTo>
                    <a:pt x="124469" y="319"/>
                  </a:lnTo>
                  <a:lnTo>
                    <a:pt x="124469" y="319"/>
                  </a:lnTo>
                  <a:cubicBezTo>
                    <a:pt x="118084" y="7918"/>
                    <a:pt x="92124" y="13747"/>
                    <a:pt x="62523" y="13747"/>
                  </a:cubicBezTo>
                  <a:cubicBezTo>
                    <a:pt x="32525" y="13747"/>
                    <a:pt x="6088" y="7759"/>
                    <a:pt x="1" y="1"/>
                  </a:cubicBezTo>
                  <a:close/>
                </a:path>
              </a:pathLst>
            </a:custGeom>
            <a:solidFill>
              <a:schemeClr val="accent1"/>
            </a:solidFill>
            <a:ln>
              <a:noFill/>
            </a:ln>
          </p:spPr>
          <p:txBody>
            <a:bodyPr spcFirstLastPara="1" wrap="square" lIns="91425" tIns="320025" rIns="91425"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1" i="0" u="none" strike="noStrike" kern="0" cap="none" spc="0" normalizeH="0" baseline="0" noProof="0">
                <a:ln>
                  <a:noFill/>
                </a:ln>
                <a:solidFill>
                  <a:srgbClr val="FFFFFF"/>
                </a:solidFill>
                <a:effectLst/>
                <a:uLnTx/>
                <a:uFillTx/>
                <a:latin typeface="Roboto"/>
                <a:ea typeface="Roboto"/>
                <a:cs typeface="Roboto"/>
                <a:sym typeface="Roboto"/>
              </a:endParaRPr>
            </a:p>
          </p:txBody>
        </p:sp>
      </p:grpSp>
      <p:grpSp>
        <p:nvGrpSpPr>
          <p:cNvPr id="282" name="Google Shape;282;p22"/>
          <p:cNvGrpSpPr/>
          <p:nvPr/>
        </p:nvGrpSpPr>
        <p:grpSpPr>
          <a:xfrm>
            <a:off x="2968582" y="1187617"/>
            <a:ext cx="3104743" cy="2504152"/>
            <a:chOff x="2919900" y="709962"/>
            <a:chExt cx="3088375" cy="2491198"/>
          </a:xfrm>
        </p:grpSpPr>
        <p:sp>
          <p:nvSpPr>
            <p:cNvPr id="283" name="Google Shape;283;p22"/>
            <p:cNvSpPr/>
            <p:nvPr/>
          </p:nvSpPr>
          <p:spPr>
            <a:xfrm>
              <a:off x="4886300" y="709963"/>
              <a:ext cx="464500" cy="395400"/>
            </a:xfrm>
            <a:custGeom>
              <a:avLst/>
              <a:gdLst/>
              <a:ahLst/>
              <a:cxnLst/>
              <a:rect l="l" t="t" r="r" b="b"/>
              <a:pathLst>
                <a:path w="18580" h="15816" extrusionOk="0">
                  <a:moveTo>
                    <a:pt x="18580" y="1"/>
                  </a:moveTo>
                  <a:lnTo>
                    <a:pt x="0" y="7918"/>
                  </a:lnTo>
                  <a:lnTo>
                    <a:pt x="12851" y="15815"/>
                  </a:lnTo>
                  <a:lnTo>
                    <a:pt x="18580"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284;p22"/>
            <p:cNvSpPr/>
            <p:nvPr/>
          </p:nvSpPr>
          <p:spPr>
            <a:xfrm>
              <a:off x="5021575" y="709963"/>
              <a:ext cx="329225" cy="433200"/>
            </a:xfrm>
            <a:custGeom>
              <a:avLst/>
              <a:gdLst/>
              <a:ahLst/>
              <a:cxnLst/>
              <a:rect l="l" t="t" r="r" b="b"/>
              <a:pathLst>
                <a:path w="13169" h="17328" extrusionOk="0">
                  <a:moveTo>
                    <a:pt x="13169" y="1"/>
                  </a:moveTo>
                  <a:lnTo>
                    <a:pt x="0" y="11240"/>
                  </a:lnTo>
                  <a:lnTo>
                    <a:pt x="716" y="17327"/>
                  </a:lnTo>
                  <a:lnTo>
                    <a:pt x="1930" y="12433"/>
                  </a:lnTo>
                  <a:lnTo>
                    <a:pt x="13169"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285;p22"/>
            <p:cNvSpPr/>
            <p:nvPr/>
          </p:nvSpPr>
          <p:spPr>
            <a:xfrm>
              <a:off x="5039475" y="1020788"/>
              <a:ext cx="89525" cy="122375"/>
            </a:xfrm>
            <a:custGeom>
              <a:avLst/>
              <a:gdLst/>
              <a:ahLst/>
              <a:cxnLst/>
              <a:rect l="l" t="t" r="r" b="b"/>
              <a:pathLst>
                <a:path w="3581" h="4895" extrusionOk="0">
                  <a:moveTo>
                    <a:pt x="1214" y="0"/>
                  </a:moveTo>
                  <a:lnTo>
                    <a:pt x="0" y="4894"/>
                  </a:lnTo>
                  <a:lnTo>
                    <a:pt x="3581" y="1453"/>
                  </a:lnTo>
                  <a:lnTo>
                    <a:pt x="1214"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286;p22"/>
            <p:cNvSpPr/>
            <p:nvPr/>
          </p:nvSpPr>
          <p:spPr>
            <a:xfrm>
              <a:off x="3663900" y="1023788"/>
              <a:ext cx="590825" cy="782775"/>
            </a:xfrm>
            <a:custGeom>
              <a:avLst/>
              <a:gdLst/>
              <a:ahLst/>
              <a:cxnLst/>
              <a:rect l="l" t="t" r="r" b="b"/>
              <a:pathLst>
                <a:path w="23633" h="31311" extrusionOk="0">
                  <a:moveTo>
                    <a:pt x="14001" y="0"/>
                  </a:moveTo>
                  <a:cubicBezTo>
                    <a:pt x="13930" y="0"/>
                    <a:pt x="13857" y="13"/>
                    <a:pt x="13786" y="40"/>
                  </a:cubicBezTo>
                  <a:lnTo>
                    <a:pt x="477" y="4734"/>
                  </a:lnTo>
                  <a:cubicBezTo>
                    <a:pt x="179" y="4834"/>
                    <a:pt x="0" y="5192"/>
                    <a:pt x="119" y="5510"/>
                  </a:cubicBezTo>
                  <a:lnTo>
                    <a:pt x="9091" y="30913"/>
                  </a:lnTo>
                  <a:cubicBezTo>
                    <a:pt x="9168" y="31160"/>
                    <a:pt x="9400" y="31311"/>
                    <a:pt x="9649" y="31311"/>
                  </a:cubicBezTo>
                  <a:cubicBezTo>
                    <a:pt x="9721" y="31311"/>
                    <a:pt x="9795" y="31298"/>
                    <a:pt x="9867" y="31271"/>
                  </a:cubicBezTo>
                  <a:lnTo>
                    <a:pt x="23155" y="26577"/>
                  </a:lnTo>
                  <a:cubicBezTo>
                    <a:pt x="23473" y="26477"/>
                    <a:pt x="23633" y="26119"/>
                    <a:pt x="23533" y="25801"/>
                  </a:cubicBezTo>
                  <a:lnTo>
                    <a:pt x="14561" y="398"/>
                  </a:lnTo>
                  <a:cubicBezTo>
                    <a:pt x="14469" y="151"/>
                    <a:pt x="14245" y="0"/>
                    <a:pt x="14001"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287;p22"/>
            <p:cNvSpPr/>
            <p:nvPr/>
          </p:nvSpPr>
          <p:spPr>
            <a:xfrm>
              <a:off x="3684275" y="1080463"/>
              <a:ext cx="546575" cy="653000"/>
            </a:xfrm>
            <a:custGeom>
              <a:avLst/>
              <a:gdLst/>
              <a:ahLst/>
              <a:cxnLst/>
              <a:rect l="l" t="t" r="r" b="b"/>
              <a:pathLst>
                <a:path w="21863" h="26120" extrusionOk="0">
                  <a:moveTo>
                    <a:pt x="14443" y="1"/>
                  </a:moveTo>
                  <a:lnTo>
                    <a:pt x="1" y="5093"/>
                  </a:lnTo>
                  <a:lnTo>
                    <a:pt x="7421" y="26120"/>
                  </a:lnTo>
                  <a:lnTo>
                    <a:pt x="21863" y="21007"/>
                  </a:lnTo>
                  <a:lnTo>
                    <a:pt x="14443"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288;p22"/>
            <p:cNvSpPr/>
            <p:nvPr/>
          </p:nvSpPr>
          <p:spPr>
            <a:xfrm>
              <a:off x="4040850" y="1686588"/>
              <a:ext cx="41300" cy="36550"/>
            </a:xfrm>
            <a:custGeom>
              <a:avLst/>
              <a:gdLst/>
              <a:ahLst/>
              <a:cxnLst/>
              <a:rect l="l" t="t" r="r" b="b"/>
              <a:pathLst>
                <a:path w="1652" h="1462" extrusionOk="0">
                  <a:moveTo>
                    <a:pt x="846" y="0"/>
                  </a:moveTo>
                  <a:cubicBezTo>
                    <a:pt x="763" y="0"/>
                    <a:pt x="679" y="14"/>
                    <a:pt x="597" y="45"/>
                  </a:cubicBezTo>
                  <a:cubicBezTo>
                    <a:pt x="200" y="164"/>
                    <a:pt x="1" y="582"/>
                    <a:pt x="140" y="980"/>
                  </a:cubicBezTo>
                  <a:cubicBezTo>
                    <a:pt x="249" y="1276"/>
                    <a:pt x="529" y="1462"/>
                    <a:pt x="826" y="1462"/>
                  </a:cubicBezTo>
                  <a:cubicBezTo>
                    <a:pt x="909" y="1462"/>
                    <a:pt x="993" y="1447"/>
                    <a:pt x="1075" y="1417"/>
                  </a:cubicBezTo>
                  <a:cubicBezTo>
                    <a:pt x="1453" y="1278"/>
                    <a:pt x="1652" y="860"/>
                    <a:pt x="1532" y="482"/>
                  </a:cubicBezTo>
                  <a:cubicBezTo>
                    <a:pt x="1423" y="186"/>
                    <a:pt x="1144" y="0"/>
                    <a:pt x="846"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289;p22"/>
            <p:cNvSpPr/>
            <p:nvPr/>
          </p:nvSpPr>
          <p:spPr>
            <a:xfrm>
              <a:off x="3817050" y="1095263"/>
              <a:ext cx="69650" cy="30100"/>
            </a:xfrm>
            <a:custGeom>
              <a:avLst/>
              <a:gdLst/>
              <a:ahLst/>
              <a:cxnLst/>
              <a:rect l="l" t="t" r="r" b="b"/>
              <a:pathLst>
                <a:path w="2786" h="1204" extrusionOk="0">
                  <a:moveTo>
                    <a:pt x="2570" y="0"/>
                  </a:moveTo>
                  <a:cubicBezTo>
                    <a:pt x="2555" y="0"/>
                    <a:pt x="2541" y="2"/>
                    <a:pt x="2527" y="5"/>
                  </a:cubicBezTo>
                  <a:lnTo>
                    <a:pt x="140" y="861"/>
                  </a:lnTo>
                  <a:cubicBezTo>
                    <a:pt x="41" y="881"/>
                    <a:pt x="1" y="980"/>
                    <a:pt x="21" y="1080"/>
                  </a:cubicBezTo>
                  <a:cubicBezTo>
                    <a:pt x="54" y="1162"/>
                    <a:pt x="129" y="1204"/>
                    <a:pt x="210" y="1204"/>
                  </a:cubicBezTo>
                  <a:cubicBezTo>
                    <a:pt x="226" y="1204"/>
                    <a:pt x="243" y="1202"/>
                    <a:pt x="260" y="1199"/>
                  </a:cubicBezTo>
                  <a:lnTo>
                    <a:pt x="2647" y="344"/>
                  </a:lnTo>
                  <a:cubicBezTo>
                    <a:pt x="2726" y="324"/>
                    <a:pt x="2786" y="224"/>
                    <a:pt x="2746" y="125"/>
                  </a:cubicBezTo>
                  <a:cubicBezTo>
                    <a:pt x="2730" y="42"/>
                    <a:pt x="2644" y="0"/>
                    <a:pt x="2570"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290;p22"/>
            <p:cNvSpPr/>
            <p:nvPr/>
          </p:nvSpPr>
          <p:spPr>
            <a:xfrm>
              <a:off x="3895150" y="1277913"/>
              <a:ext cx="120375" cy="213350"/>
            </a:xfrm>
            <a:custGeom>
              <a:avLst/>
              <a:gdLst/>
              <a:ahLst/>
              <a:cxnLst/>
              <a:rect l="l" t="t" r="r" b="b"/>
              <a:pathLst>
                <a:path w="4815" h="8534" extrusionOk="0">
                  <a:moveTo>
                    <a:pt x="3959" y="0"/>
                  </a:moveTo>
                  <a:lnTo>
                    <a:pt x="3203" y="7460"/>
                  </a:lnTo>
                  <a:lnTo>
                    <a:pt x="199" y="6783"/>
                  </a:lnTo>
                  <a:lnTo>
                    <a:pt x="0" y="7619"/>
                  </a:lnTo>
                  <a:lnTo>
                    <a:pt x="3959" y="8534"/>
                  </a:lnTo>
                  <a:lnTo>
                    <a:pt x="4814" y="99"/>
                  </a:lnTo>
                  <a:lnTo>
                    <a:pt x="3959"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291;p22"/>
            <p:cNvSpPr/>
            <p:nvPr/>
          </p:nvSpPr>
          <p:spPr>
            <a:xfrm>
              <a:off x="5548225" y="1000213"/>
              <a:ext cx="460050" cy="403950"/>
            </a:xfrm>
            <a:custGeom>
              <a:avLst/>
              <a:gdLst/>
              <a:ahLst/>
              <a:cxnLst/>
              <a:rect l="l" t="t" r="r" b="b"/>
              <a:pathLst>
                <a:path w="18402" h="16158" extrusionOk="0">
                  <a:moveTo>
                    <a:pt x="4759" y="1"/>
                  </a:moveTo>
                  <a:cubicBezTo>
                    <a:pt x="4150" y="1"/>
                    <a:pt x="3586" y="390"/>
                    <a:pt x="3382" y="1003"/>
                  </a:cubicBezTo>
                  <a:lnTo>
                    <a:pt x="259" y="10113"/>
                  </a:lnTo>
                  <a:cubicBezTo>
                    <a:pt x="0" y="10889"/>
                    <a:pt x="418" y="11725"/>
                    <a:pt x="1194" y="11983"/>
                  </a:cubicBezTo>
                  <a:lnTo>
                    <a:pt x="13149" y="16081"/>
                  </a:lnTo>
                  <a:cubicBezTo>
                    <a:pt x="13305" y="16133"/>
                    <a:pt x="13463" y="16158"/>
                    <a:pt x="13619" y="16158"/>
                  </a:cubicBezTo>
                  <a:cubicBezTo>
                    <a:pt x="14238" y="16158"/>
                    <a:pt x="14817" y="15766"/>
                    <a:pt x="15039" y="15146"/>
                  </a:cubicBezTo>
                  <a:lnTo>
                    <a:pt x="18143" y="6055"/>
                  </a:lnTo>
                  <a:cubicBezTo>
                    <a:pt x="18401" y="5279"/>
                    <a:pt x="17983" y="4424"/>
                    <a:pt x="17208" y="4165"/>
                  </a:cubicBezTo>
                  <a:lnTo>
                    <a:pt x="5252" y="87"/>
                  </a:lnTo>
                  <a:cubicBezTo>
                    <a:pt x="5089" y="29"/>
                    <a:pt x="4922" y="1"/>
                    <a:pt x="4759"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292;p22"/>
            <p:cNvSpPr/>
            <p:nvPr/>
          </p:nvSpPr>
          <p:spPr>
            <a:xfrm>
              <a:off x="5664100" y="1150213"/>
              <a:ext cx="284475" cy="163200"/>
            </a:xfrm>
            <a:custGeom>
              <a:avLst/>
              <a:gdLst/>
              <a:ahLst/>
              <a:cxnLst/>
              <a:rect l="l" t="t" r="r" b="b"/>
              <a:pathLst>
                <a:path w="11379" h="6528" extrusionOk="0">
                  <a:moveTo>
                    <a:pt x="1090" y="3726"/>
                  </a:moveTo>
                  <a:cubicBezTo>
                    <a:pt x="1152" y="3726"/>
                    <a:pt x="1213" y="3735"/>
                    <a:pt x="1274" y="3755"/>
                  </a:cubicBezTo>
                  <a:cubicBezTo>
                    <a:pt x="1592" y="3855"/>
                    <a:pt x="1751" y="4193"/>
                    <a:pt x="1651" y="4511"/>
                  </a:cubicBezTo>
                  <a:cubicBezTo>
                    <a:pt x="1556" y="4749"/>
                    <a:pt x="1321" y="4899"/>
                    <a:pt x="1079" y="4899"/>
                  </a:cubicBezTo>
                  <a:cubicBezTo>
                    <a:pt x="1018" y="4899"/>
                    <a:pt x="956" y="4889"/>
                    <a:pt x="896" y="4869"/>
                  </a:cubicBezTo>
                  <a:cubicBezTo>
                    <a:pt x="597" y="4770"/>
                    <a:pt x="418" y="4432"/>
                    <a:pt x="537" y="4113"/>
                  </a:cubicBezTo>
                  <a:cubicBezTo>
                    <a:pt x="617" y="3875"/>
                    <a:pt x="848" y="3726"/>
                    <a:pt x="1090" y="3726"/>
                  </a:cubicBezTo>
                  <a:close/>
                  <a:moveTo>
                    <a:pt x="4691" y="4959"/>
                  </a:moveTo>
                  <a:cubicBezTo>
                    <a:pt x="4752" y="4959"/>
                    <a:pt x="4814" y="4969"/>
                    <a:pt x="4874" y="4989"/>
                  </a:cubicBezTo>
                  <a:cubicBezTo>
                    <a:pt x="5192" y="5088"/>
                    <a:pt x="5352" y="5426"/>
                    <a:pt x="5252" y="5725"/>
                  </a:cubicBezTo>
                  <a:cubicBezTo>
                    <a:pt x="5157" y="5979"/>
                    <a:pt x="4921" y="6132"/>
                    <a:pt x="4678" y="6132"/>
                  </a:cubicBezTo>
                  <a:cubicBezTo>
                    <a:pt x="4617" y="6132"/>
                    <a:pt x="4556" y="6123"/>
                    <a:pt x="4496" y="6103"/>
                  </a:cubicBezTo>
                  <a:cubicBezTo>
                    <a:pt x="4178" y="6003"/>
                    <a:pt x="4019" y="5665"/>
                    <a:pt x="4118" y="5347"/>
                  </a:cubicBezTo>
                  <a:cubicBezTo>
                    <a:pt x="4213" y="5109"/>
                    <a:pt x="4448" y="4959"/>
                    <a:pt x="4691" y="4959"/>
                  </a:cubicBezTo>
                  <a:close/>
                  <a:moveTo>
                    <a:pt x="9413" y="0"/>
                  </a:moveTo>
                  <a:cubicBezTo>
                    <a:pt x="9342" y="0"/>
                    <a:pt x="9280" y="41"/>
                    <a:pt x="9250" y="115"/>
                  </a:cubicBezTo>
                  <a:lnTo>
                    <a:pt x="6346" y="5725"/>
                  </a:lnTo>
                  <a:cubicBezTo>
                    <a:pt x="6297" y="5791"/>
                    <a:pt x="6220" y="5829"/>
                    <a:pt x="6150" y="5829"/>
                  </a:cubicBezTo>
                  <a:cubicBezTo>
                    <a:pt x="6135" y="5829"/>
                    <a:pt x="6121" y="5828"/>
                    <a:pt x="6107" y="5824"/>
                  </a:cubicBezTo>
                  <a:lnTo>
                    <a:pt x="5650" y="5665"/>
                  </a:lnTo>
                  <a:cubicBezTo>
                    <a:pt x="5710" y="5207"/>
                    <a:pt x="5451" y="4770"/>
                    <a:pt x="4993" y="4611"/>
                  </a:cubicBezTo>
                  <a:cubicBezTo>
                    <a:pt x="4891" y="4573"/>
                    <a:pt x="4786" y="4556"/>
                    <a:pt x="4683" y="4556"/>
                  </a:cubicBezTo>
                  <a:cubicBezTo>
                    <a:pt x="4345" y="4556"/>
                    <a:pt x="4022" y="4744"/>
                    <a:pt x="3840" y="5048"/>
                  </a:cubicBezTo>
                  <a:lnTo>
                    <a:pt x="2069" y="4432"/>
                  </a:lnTo>
                  <a:cubicBezTo>
                    <a:pt x="2129" y="3934"/>
                    <a:pt x="1791" y="3477"/>
                    <a:pt x="1313" y="3357"/>
                  </a:cubicBezTo>
                  <a:cubicBezTo>
                    <a:pt x="1236" y="3339"/>
                    <a:pt x="1158" y="3330"/>
                    <a:pt x="1082" y="3330"/>
                  </a:cubicBezTo>
                  <a:cubicBezTo>
                    <a:pt x="669" y="3330"/>
                    <a:pt x="294" y="3591"/>
                    <a:pt x="160" y="3994"/>
                  </a:cubicBezTo>
                  <a:cubicBezTo>
                    <a:pt x="0" y="4471"/>
                    <a:pt x="219" y="4989"/>
                    <a:pt x="677" y="5207"/>
                  </a:cubicBezTo>
                  <a:cubicBezTo>
                    <a:pt x="809" y="5271"/>
                    <a:pt x="948" y="5301"/>
                    <a:pt x="1086" y="5301"/>
                  </a:cubicBezTo>
                  <a:cubicBezTo>
                    <a:pt x="1422" y="5301"/>
                    <a:pt x="1746" y="5121"/>
                    <a:pt x="1930" y="4810"/>
                  </a:cubicBezTo>
                  <a:lnTo>
                    <a:pt x="3720" y="5426"/>
                  </a:lnTo>
                  <a:cubicBezTo>
                    <a:pt x="3661" y="5884"/>
                    <a:pt x="3919" y="6321"/>
                    <a:pt x="4377" y="6481"/>
                  </a:cubicBezTo>
                  <a:cubicBezTo>
                    <a:pt x="4476" y="6512"/>
                    <a:pt x="4577" y="6527"/>
                    <a:pt x="4677" y="6527"/>
                  </a:cubicBezTo>
                  <a:cubicBezTo>
                    <a:pt x="5019" y="6527"/>
                    <a:pt x="5346" y="6351"/>
                    <a:pt x="5531" y="6043"/>
                  </a:cubicBezTo>
                  <a:lnTo>
                    <a:pt x="5968" y="6202"/>
                  </a:lnTo>
                  <a:cubicBezTo>
                    <a:pt x="6026" y="6219"/>
                    <a:pt x="6085" y="6227"/>
                    <a:pt x="6144" y="6227"/>
                  </a:cubicBezTo>
                  <a:cubicBezTo>
                    <a:pt x="6370" y="6227"/>
                    <a:pt x="6590" y="6109"/>
                    <a:pt x="6684" y="5904"/>
                  </a:cubicBezTo>
                  <a:lnTo>
                    <a:pt x="9509" y="433"/>
                  </a:lnTo>
                  <a:lnTo>
                    <a:pt x="11100" y="970"/>
                  </a:lnTo>
                  <a:cubicBezTo>
                    <a:pt x="11122" y="979"/>
                    <a:pt x="11144" y="983"/>
                    <a:pt x="11166" y="983"/>
                  </a:cubicBezTo>
                  <a:cubicBezTo>
                    <a:pt x="11246" y="983"/>
                    <a:pt x="11324" y="929"/>
                    <a:pt x="11339" y="851"/>
                  </a:cubicBezTo>
                  <a:cubicBezTo>
                    <a:pt x="11379" y="752"/>
                    <a:pt x="11319" y="632"/>
                    <a:pt x="11220" y="612"/>
                  </a:cubicBezTo>
                  <a:lnTo>
                    <a:pt x="9489" y="15"/>
                  </a:lnTo>
                  <a:cubicBezTo>
                    <a:pt x="9463" y="5"/>
                    <a:pt x="9438" y="0"/>
                    <a:pt x="9413"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293;p22"/>
            <p:cNvSpPr/>
            <p:nvPr/>
          </p:nvSpPr>
          <p:spPr>
            <a:xfrm>
              <a:off x="5908275" y="1127213"/>
              <a:ext cx="25" cy="25"/>
            </a:xfrm>
            <a:custGeom>
              <a:avLst/>
              <a:gdLst/>
              <a:ahLst/>
              <a:cxnLst/>
              <a:rect l="l" t="t" r="r" b="b"/>
              <a:pathLst>
                <a:path w="1" h="1" extrusionOk="0">
                  <a:moveTo>
                    <a:pt x="1" y="1"/>
                  </a:move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294;p22"/>
            <p:cNvSpPr/>
            <p:nvPr/>
          </p:nvSpPr>
          <p:spPr>
            <a:xfrm>
              <a:off x="5671550" y="1108613"/>
              <a:ext cx="200950" cy="155275"/>
            </a:xfrm>
            <a:custGeom>
              <a:avLst/>
              <a:gdLst/>
              <a:ahLst/>
              <a:cxnLst/>
              <a:rect l="l" t="t" r="r" b="b"/>
              <a:pathLst>
                <a:path w="8038" h="6211" extrusionOk="0">
                  <a:moveTo>
                    <a:pt x="1035" y="466"/>
                  </a:moveTo>
                  <a:lnTo>
                    <a:pt x="2348" y="904"/>
                  </a:lnTo>
                  <a:lnTo>
                    <a:pt x="2169" y="1679"/>
                  </a:lnTo>
                  <a:lnTo>
                    <a:pt x="896" y="1242"/>
                  </a:lnTo>
                  <a:lnTo>
                    <a:pt x="1035" y="466"/>
                  </a:lnTo>
                  <a:close/>
                  <a:moveTo>
                    <a:pt x="2726" y="1023"/>
                  </a:moveTo>
                  <a:lnTo>
                    <a:pt x="4198" y="1540"/>
                  </a:lnTo>
                  <a:lnTo>
                    <a:pt x="3940" y="2276"/>
                  </a:lnTo>
                  <a:lnTo>
                    <a:pt x="2547" y="1799"/>
                  </a:lnTo>
                  <a:lnTo>
                    <a:pt x="2726" y="1023"/>
                  </a:lnTo>
                  <a:close/>
                  <a:moveTo>
                    <a:pt x="4576" y="1660"/>
                  </a:moveTo>
                  <a:lnTo>
                    <a:pt x="5969" y="2137"/>
                  </a:lnTo>
                  <a:lnTo>
                    <a:pt x="5650" y="2853"/>
                  </a:lnTo>
                  <a:lnTo>
                    <a:pt x="4317" y="2416"/>
                  </a:lnTo>
                  <a:lnTo>
                    <a:pt x="4576" y="1660"/>
                  </a:lnTo>
                  <a:close/>
                  <a:moveTo>
                    <a:pt x="836" y="1640"/>
                  </a:moveTo>
                  <a:lnTo>
                    <a:pt x="2070" y="2057"/>
                  </a:lnTo>
                  <a:lnTo>
                    <a:pt x="1851" y="3012"/>
                  </a:lnTo>
                  <a:lnTo>
                    <a:pt x="657" y="2614"/>
                  </a:lnTo>
                  <a:lnTo>
                    <a:pt x="836" y="1640"/>
                  </a:lnTo>
                  <a:close/>
                  <a:moveTo>
                    <a:pt x="6347" y="2276"/>
                  </a:moveTo>
                  <a:lnTo>
                    <a:pt x="7560" y="2694"/>
                  </a:lnTo>
                  <a:lnTo>
                    <a:pt x="7202" y="3390"/>
                  </a:lnTo>
                  <a:lnTo>
                    <a:pt x="6008" y="2992"/>
                  </a:lnTo>
                  <a:lnTo>
                    <a:pt x="6347" y="2276"/>
                  </a:lnTo>
                  <a:close/>
                  <a:moveTo>
                    <a:pt x="2448" y="2177"/>
                  </a:moveTo>
                  <a:lnTo>
                    <a:pt x="3820" y="2654"/>
                  </a:lnTo>
                  <a:lnTo>
                    <a:pt x="3502" y="3589"/>
                  </a:lnTo>
                  <a:lnTo>
                    <a:pt x="2229" y="3152"/>
                  </a:lnTo>
                  <a:lnTo>
                    <a:pt x="2448" y="2177"/>
                  </a:lnTo>
                  <a:close/>
                  <a:moveTo>
                    <a:pt x="4198" y="2774"/>
                  </a:moveTo>
                  <a:lnTo>
                    <a:pt x="5471" y="3211"/>
                  </a:lnTo>
                  <a:lnTo>
                    <a:pt x="5073" y="4106"/>
                  </a:lnTo>
                  <a:lnTo>
                    <a:pt x="3880" y="3709"/>
                  </a:lnTo>
                  <a:lnTo>
                    <a:pt x="4198" y="2774"/>
                  </a:lnTo>
                  <a:close/>
                  <a:moveTo>
                    <a:pt x="578" y="2992"/>
                  </a:moveTo>
                  <a:lnTo>
                    <a:pt x="1771" y="3410"/>
                  </a:lnTo>
                  <a:lnTo>
                    <a:pt x="1533" y="4365"/>
                  </a:lnTo>
                  <a:lnTo>
                    <a:pt x="558" y="4027"/>
                  </a:lnTo>
                  <a:cubicBezTo>
                    <a:pt x="478" y="4007"/>
                    <a:pt x="419" y="3907"/>
                    <a:pt x="438" y="3808"/>
                  </a:cubicBezTo>
                  <a:lnTo>
                    <a:pt x="578" y="2992"/>
                  </a:lnTo>
                  <a:close/>
                  <a:moveTo>
                    <a:pt x="5849" y="3350"/>
                  </a:moveTo>
                  <a:lnTo>
                    <a:pt x="7003" y="3748"/>
                  </a:lnTo>
                  <a:lnTo>
                    <a:pt x="6545" y="4624"/>
                  </a:lnTo>
                  <a:lnTo>
                    <a:pt x="5431" y="4246"/>
                  </a:lnTo>
                  <a:lnTo>
                    <a:pt x="5849" y="3350"/>
                  </a:lnTo>
                  <a:close/>
                  <a:moveTo>
                    <a:pt x="2129" y="3530"/>
                  </a:moveTo>
                  <a:lnTo>
                    <a:pt x="3383" y="3947"/>
                  </a:lnTo>
                  <a:lnTo>
                    <a:pt x="3064" y="4882"/>
                  </a:lnTo>
                  <a:lnTo>
                    <a:pt x="1910" y="4484"/>
                  </a:lnTo>
                  <a:lnTo>
                    <a:pt x="2129" y="3530"/>
                  </a:lnTo>
                  <a:close/>
                  <a:moveTo>
                    <a:pt x="3760" y="4087"/>
                  </a:moveTo>
                  <a:lnTo>
                    <a:pt x="4914" y="4484"/>
                  </a:lnTo>
                  <a:lnTo>
                    <a:pt x="4497" y="5380"/>
                  </a:lnTo>
                  <a:lnTo>
                    <a:pt x="3442" y="5002"/>
                  </a:lnTo>
                  <a:lnTo>
                    <a:pt x="3760" y="4087"/>
                  </a:lnTo>
                  <a:close/>
                  <a:moveTo>
                    <a:pt x="5272" y="4604"/>
                  </a:moveTo>
                  <a:lnTo>
                    <a:pt x="6366" y="4982"/>
                  </a:lnTo>
                  <a:lnTo>
                    <a:pt x="5988" y="5698"/>
                  </a:lnTo>
                  <a:cubicBezTo>
                    <a:pt x="5959" y="5772"/>
                    <a:pt x="5897" y="5813"/>
                    <a:pt x="5826" y="5813"/>
                  </a:cubicBezTo>
                  <a:cubicBezTo>
                    <a:pt x="5801" y="5813"/>
                    <a:pt x="5775" y="5808"/>
                    <a:pt x="5750" y="5797"/>
                  </a:cubicBezTo>
                  <a:lnTo>
                    <a:pt x="4874" y="5499"/>
                  </a:lnTo>
                  <a:lnTo>
                    <a:pt x="5272" y="4604"/>
                  </a:lnTo>
                  <a:close/>
                  <a:moveTo>
                    <a:pt x="904" y="0"/>
                  </a:moveTo>
                  <a:cubicBezTo>
                    <a:pt x="863" y="0"/>
                    <a:pt x="825" y="14"/>
                    <a:pt x="796" y="28"/>
                  </a:cubicBezTo>
                  <a:cubicBezTo>
                    <a:pt x="737" y="68"/>
                    <a:pt x="717" y="108"/>
                    <a:pt x="697" y="168"/>
                  </a:cubicBezTo>
                  <a:lnTo>
                    <a:pt x="41" y="3748"/>
                  </a:lnTo>
                  <a:cubicBezTo>
                    <a:pt x="1" y="4027"/>
                    <a:pt x="160" y="4305"/>
                    <a:pt x="438" y="4405"/>
                  </a:cubicBezTo>
                  <a:lnTo>
                    <a:pt x="5630" y="6175"/>
                  </a:lnTo>
                  <a:cubicBezTo>
                    <a:pt x="5697" y="6199"/>
                    <a:pt x="5764" y="6210"/>
                    <a:pt x="5830" y="6210"/>
                  </a:cubicBezTo>
                  <a:cubicBezTo>
                    <a:pt x="6042" y="6210"/>
                    <a:pt x="6240" y="6094"/>
                    <a:pt x="6347" y="5897"/>
                  </a:cubicBezTo>
                  <a:lnTo>
                    <a:pt x="8018" y="2654"/>
                  </a:lnTo>
                  <a:cubicBezTo>
                    <a:pt x="8037" y="2614"/>
                    <a:pt x="8037" y="2555"/>
                    <a:pt x="8018" y="2495"/>
                  </a:cubicBezTo>
                  <a:cubicBezTo>
                    <a:pt x="7998" y="2435"/>
                    <a:pt x="7958" y="2396"/>
                    <a:pt x="7898" y="2376"/>
                  </a:cubicBezTo>
                  <a:lnTo>
                    <a:pt x="956" y="9"/>
                  </a:lnTo>
                  <a:cubicBezTo>
                    <a:pt x="938" y="3"/>
                    <a:pt x="921" y="0"/>
                    <a:pt x="904"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295;p22"/>
            <p:cNvSpPr/>
            <p:nvPr/>
          </p:nvSpPr>
          <p:spPr>
            <a:xfrm>
              <a:off x="3396825" y="1483609"/>
              <a:ext cx="189000" cy="189025"/>
            </a:xfrm>
            <a:custGeom>
              <a:avLst/>
              <a:gdLst/>
              <a:ahLst/>
              <a:cxnLst/>
              <a:rect l="l" t="t" r="r" b="b"/>
              <a:pathLst>
                <a:path w="7560" h="7561" extrusionOk="0">
                  <a:moveTo>
                    <a:pt x="3785" y="1990"/>
                  </a:moveTo>
                  <a:cubicBezTo>
                    <a:pt x="4300" y="1990"/>
                    <a:pt x="4808" y="2212"/>
                    <a:pt x="5153" y="2647"/>
                  </a:cubicBezTo>
                  <a:cubicBezTo>
                    <a:pt x="5789" y="3402"/>
                    <a:pt x="5690" y="4536"/>
                    <a:pt x="4914" y="5173"/>
                  </a:cubicBezTo>
                  <a:cubicBezTo>
                    <a:pt x="4581" y="5453"/>
                    <a:pt x="4175" y="5591"/>
                    <a:pt x="3771" y="5591"/>
                  </a:cubicBezTo>
                  <a:cubicBezTo>
                    <a:pt x="3256" y="5591"/>
                    <a:pt x="2744" y="5368"/>
                    <a:pt x="2388" y="4934"/>
                  </a:cubicBezTo>
                  <a:cubicBezTo>
                    <a:pt x="1751" y="4178"/>
                    <a:pt x="1871" y="3044"/>
                    <a:pt x="2626" y="2408"/>
                  </a:cubicBezTo>
                  <a:cubicBezTo>
                    <a:pt x="2968" y="2128"/>
                    <a:pt x="3379" y="1990"/>
                    <a:pt x="3785" y="1990"/>
                  </a:cubicBezTo>
                  <a:close/>
                  <a:moveTo>
                    <a:pt x="3283" y="1"/>
                  </a:moveTo>
                  <a:lnTo>
                    <a:pt x="3183" y="956"/>
                  </a:lnTo>
                  <a:cubicBezTo>
                    <a:pt x="3004" y="995"/>
                    <a:pt x="2845" y="1035"/>
                    <a:pt x="2666" y="1115"/>
                  </a:cubicBezTo>
                  <a:lnTo>
                    <a:pt x="2069" y="379"/>
                  </a:lnTo>
                  <a:lnTo>
                    <a:pt x="757" y="1473"/>
                  </a:lnTo>
                  <a:lnTo>
                    <a:pt x="1353" y="2189"/>
                  </a:lnTo>
                  <a:cubicBezTo>
                    <a:pt x="1254" y="2348"/>
                    <a:pt x="1174" y="2507"/>
                    <a:pt x="1095" y="2686"/>
                  </a:cubicBezTo>
                  <a:lnTo>
                    <a:pt x="160" y="2587"/>
                  </a:lnTo>
                  <a:lnTo>
                    <a:pt x="1" y="4278"/>
                  </a:lnTo>
                  <a:lnTo>
                    <a:pt x="936" y="4377"/>
                  </a:lnTo>
                  <a:cubicBezTo>
                    <a:pt x="975" y="4556"/>
                    <a:pt x="1035" y="4715"/>
                    <a:pt x="1095" y="4894"/>
                  </a:cubicBezTo>
                  <a:lnTo>
                    <a:pt x="379" y="5491"/>
                  </a:lnTo>
                  <a:lnTo>
                    <a:pt x="1453" y="6804"/>
                  </a:lnTo>
                  <a:lnTo>
                    <a:pt x="2189" y="6207"/>
                  </a:lnTo>
                  <a:cubicBezTo>
                    <a:pt x="2328" y="6307"/>
                    <a:pt x="2507" y="6386"/>
                    <a:pt x="2666" y="6466"/>
                  </a:cubicBezTo>
                  <a:lnTo>
                    <a:pt x="2587" y="7401"/>
                  </a:lnTo>
                  <a:lnTo>
                    <a:pt x="4278" y="7560"/>
                  </a:lnTo>
                  <a:lnTo>
                    <a:pt x="4357" y="6625"/>
                  </a:lnTo>
                  <a:cubicBezTo>
                    <a:pt x="4536" y="6585"/>
                    <a:pt x="4715" y="6546"/>
                    <a:pt x="4894" y="6466"/>
                  </a:cubicBezTo>
                  <a:lnTo>
                    <a:pt x="5491" y="7202"/>
                  </a:lnTo>
                  <a:lnTo>
                    <a:pt x="6804" y="6108"/>
                  </a:lnTo>
                  <a:lnTo>
                    <a:pt x="6207" y="5392"/>
                  </a:lnTo>
                  <a:cubicBezTo>
                    <a:pt x="6307" y="5233"/>
                    <a:pt x="6386" y="5073"/>
                    <a:pt x="6446" y="4894"/>
                  </a:cubicBezTo>
                  <a:lnTo>
                    <a:pt x="7401" y="4994"/>
                  </a:lnTo>
                  <a:lnTo>
                    <a:pt x="7560" y="3303"/>
                  </a:lnTo>
                  <a:lnTo>
                    <a:pt x="6605" y="3204"/>
                  </a:lnTo>
                  <a:cubicBezTo>
                    <a:pt x="6585" y="3025"/>
                    <a:pt x="6525" y="2845"/>
                    <a:pt x="6446" y="2686"/>
                  </a:cubicBezTo>
                  <a:lnTo>
                    <a:pt x="7182" y="2070"/>
                  </a:lnTo>
                  <a:lnTo>
                    <a:pt x="6088" y="757"/>
                  </a:lnTo>
                  <a:lnTo>
                    <a:pt x="5372" y="1373"/>
                  </a:lnTo>
                  <a:cubicBezTo>
                    <a:pt x="5213" y="1274"/>
                    <a:pt x="5053" y="1174"/>
                    <a:pt x="4894" y="1115"/>
                  </a:cubicBezTo>
                  <a:lnTo>
                    <a:pt x="4974" y="180"/>
                  </a:lnTo>
                  <a:lnTo>
                    <a:pt x="3283"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296;p22"/>
            <p:cNvSpPr/>
            <p:nvPr/>
          </p:nvSpPr>
          <p:spPr>
            <a:xfrm>
              <a:off x="5344325" y="1421638"/>
              <a:ext cx="340175" cy="340175"/>
            </a:xfrm>
            <a:custGeom>
              <a:avLst/>
              <a:gdLst/>
              <a:ahLst/>
              <a:cxnLst/>
              <a:rect l="l" t="t" r="r" b="b"/>
              <a:pathLst>
                <a:path w="13607" h="13607" extrusionOk="0">
                  <a:moveTo>
                    <a:pt x="6803" y="3580"/>
                  </a:moveTo>
                  <a:cubicBezTo>
                    <a:pt x="7491" y="3580"/>
                    <a:pt x="8184" y="3801"/>
                    <a:pt x="8773" y="4257"/>
                  </a:cubicBezTo>
                  <a:cubicBezTo>
                    <a:pt x="10185" y="5351"/>
                    <a:pt x="10444" y="7360"/>
                    <a:pt x="9350" y="8773"/>
                  </a:cubicBezTo>
                  <a:cubicBezTo>
                    <a:pt x="8724" y="9596"/>
                    <a:pt x="7774" y="10027"/>
                    <a:pt x="6810" y="10027"/>
                  </a:cubicBezTo>
                  <a:cubicBezTo>
                    <a:pt x="6120" y="10027"/>
                    <a:pt x="5424" y="9806"/>
                    <a:pt x="4834" y="9350"/>
                  </a:cubicBezTo>
                  <a:cubicBezTo>
                    <a:pt x="3422" y="8256"/>
                    <a:pt x="3163" y="6246"/>
                    <a:pt x="4257" y="4834"/>
                  </a:cubicBezTo>
                  <a:cubicBezTo>
                    <a:pt x="4895" y="4011"/>
                    <a:pt x="5843" y="3580"/>
                    <a:pt x="6803" y="3580"/>
                  </a:cubicBezTo>
                  <a:close/>
                  <a:moveTo>
                    <a:pt x="7480" y="0"/>
                  </a:moveTo>
                  <a:lnTo>
                    <a:pt x="4456" y="398"/>
                  </a:lnTo>
                  <a:lnTo>
                    <a:pt x="4655" y="2069"/>
                  </a:lnTo>
                  <a:cubicBezTo>
                    <a:pt x="4357" y="2208"/>
                    <a:pt x="4078" y="2367"/>
                    <a:pt x="3800" y="2566"/>
                  </a:cubicBezTo>
                  <a:lnTo>
                    <a:pt x="2467" y="1532"/>
                  </a:lnTo>
                  <a:lnTo>
                    <a:pt x="597" y="3939"/>
                  </a:lnTo>
                  <a:lnTo>
                    <a:pt x="1950" y="4973"/>
                  </a:lnTo>
                  <a:cubicBezTo>
                    <a:pt x="1831" y="5291"/>
                    <a:pt x="1751" y="5610"/>
                    <a:pt x="1691" y="5928"/>
                  </a:cubicBezTo>
                  <a:lnTo>
                    <a:pt x="0" y="6127"/>
                  </a:lnTo>
                  <a:lnTo>
                    <a:pt x="398" y="9171"/>
                  </a:lnTo>
                  <a:lnTo>
                    <a:pt x="2069" y="8952"/>
                  </a:lnTo>
                  <a:cubicBezTo>
                    <a:pt x="2208" y="9250"/>
                    <a:pt x="2368" y="9529"/>
                    <a:pt x="2567" y="9807"/>
                  </a:cubicBezTo>
                  <a:lnTo>
                    <a:pt x="1532" y="11140"/>
                  </a:lnTo>
                  <a:lnTo>
                    <a:pt x="3939" y="13010"/>
                  </a:lnTo>
                  <a:lnTo>
                    <a:pt x="4974" y="11657"/>
                  </a:lnTo>
                  <a:cubicBezTo>
                    <a:pt x="5292" y="11777"/>
                    <a:pt x="5610" y="11876"/>
                    <a:pt x="5928" y="11916"/>
                  </a:cubicBezTo>
                  <a:lnTo>
                    <a:pt x="6147" y="13607"/>
                  </a:lnTo>
                  <a:lnTo>
                    <a:pt x="9171" y="13209"/>
                  </a:lnTo>
                  <a:lnTo>
                    <a:pt x="8952" y="11538"/>
                  </a:lnTo>
                  <a:cubicBezTo>
                    <a:pt x="9250" y="11399"/>
                    <a:pt x="9529" y="11239"/>
                    <a:pt x="9807" y="11040"/>
                  </a:cubicBezTo>
                  <a:lnTo>
                    <a:pt x="11140" y="12075"/>
                  </a:lnTo>
                  <a:lnTo>
                    <a:pt x="13010" y="9668"/>
                  </a:lnTo>
                  <a:lnTo>
                    <a:pt x="11677" y="8633"/>
                  </a:lnTo>
                  <a:cubicBezTo>
                    <a:pt x="11797" y="8335"/>
                    <a:pt x="11876" y="7997"/>
                    <a:pt x="11916" y="7679"/>
                  </a:cubicBezTo>
                  <a:lnTo>
                    <a:pt x="13607" y="7480"/>
                  </a:lnTo>
                  <a:lnTo>
                    <a:pt x="13209" y="4436"/>
                  </a:lnTo>
                  <a:lnTo>
                    <a:pt x="11538" y="4655"/>
                  </a:lnTo>
                  <a:cubicBezTo>
                    <a:pt x="11399" y="4357"/>
                    <a:pt x="11240" y="4078"/>
                    <a:pt x="11041" y="3800"/>
                  </a:cubicBezTo>
                  <a:lnTo>
                    <a:pt x="12095" y="2467"/>
                  </a:lnTo>
                  <a:lnTo>
                    <a:pt x="9668" y="597"/>
                  </a:lnTo>
                  <a:lnTo>
                    <a:pt x="8634" y="1950"/>
                  </a:lnTo>
                  <a:cubicBezTo>
                    <a:pt x="8335" y="1830"/>
                    <a:pt x="8017" y="1751"/>
                    <a:pt x="7699" y="1691"/>
                  </a:cubicBezTo>
                  <a:lnTo>
                    <a:pt x="7480"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297;p22"/>
            <p:cNvSpPr/>
            <p:nvPr/>
          </p:nvSpPr>
          <p:spPr>
            <a:xfrm>
              <a:off x="4367600" y="1123238"/>
              <a:ext cx="418750" cy="372025"/>
            </a:xfrm>
            <a:custGeom>
              <a:avLst/>
              <a:gdLst/>
              <a:ahLst/>
              <a:cxnLst/>
              <a:rect l="l" t="t" r="r" b="b"/>
              <a:pathLst>
                <a:path w="16750" h="14881" extrusionOk="0">
                  <a:moveTo>
                    <a:pt x="2268" y="0"/>
                  </a:moveTo>
                  <a:lnTo>
                    <a:pt x="0" y="12175"/>
                  </a:lnTo>
                  <a:lnTo>
                    <a:pt x="14462" y="14880"/>
                  </a:lnTo>
                  <a:lnTo>
                    <a:pt x="16750" y="2726"/>
                  </a:lnTo>
                  <a:lnTo>
                    <a:pt x="2268"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298;p22"/>
            <p:cNvSpPr/>
            <p:nvPr/>
          </p:nvSpPr>
          <p:spPr>
            <a:xfrm>
              <a:off x="4521750" y="1238588"/>
              <a:ext cx="125850" cy="128850"/>
            </a:xfrm>
            <a:custGeom>
              <a:avLst/>
              <a:gdLst/>
              <a:ahLst/>
              <a:cxnLst/>
              <a:rect l="l" t="t" r="r" b="b"/>
              <a:pathLst>
                <a:path w="5034" h="5154" extrusionOk="0">
                  <a:moveTo>
                    <a:pt x="1159" y="1"/>
                  </a:moveTo>
                  <a:cubicBezTo>
                    <a:pt x="1126" y="1"/>
                    <a:pt x="1090" y="7"/>
                    <a:pt x="1055" y="21"/>
                  </a:cubicBezTo>
                  <a:cubicBezTo>
                    <a:pt x="976" y="41"/>
                    <a:pt x="916" y="121"/>
                    <a:pt x="896" y="220"/>
                  </a:cubicBezTo>
                  <a:lnTo>
                    <a:pt x="21" y="4835"/>
                  </a:lnTo>
                  <a:cubicBezTo>
                    <a:pt x="1" y="4935"/>
                    <a:pt x="41" y="5014"/>
                    <a:pt x="120" y="5094"/>
                  </a:cubicBezTo>
                  <a:cubicBezTo>
                    <a:pt x="140" y="5114"/>
                    <a:pt x="200" y="5134"/>
                    <a:pt x="240" y="5154"/>
                  </a:cubicBezTo>
                  <a:cubicBezTo>
                    <a:pt x="279" y="5154"/>
                    <a:pt x="319" y="5154"/>
                    <a:pt x="379" y="5134"/>
                  </a:cubicBezTo>
                  <a:lnTo>
                    <a:pt x="4835" y="3582"/>
                  </a:lnTo>
                  <a:cubicBezTo>
                    <a:pt x="4934" y="3542"/>
                    <a:pt x="4994" y="3483"/>
                    <a:pt x="5014" y="3383"/>
                  </a:cubicBezTo>
                  <a:cubicBezTo>
                    <a:pt x="5034" y="3284"/>
                    <a:pt x="4994" y="3184"/>
                    <a:pt x="4914" y="3125"/>
                  </a:cubicBezTo>
                  <a:lnTo>
                    <a:pt x="1314" y="61"/>
                  </a:lnTo>
                  <a:cubicBezTo>
                    <a:pt x="1275" y="23"/>
                    <a:pt x="1220" y="1"/>
                    <a:pt x="1159"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299;p22"/>
            <p:cNvSpPr/>
            <p:nvPr/>
          </p:nvSpPr>
          <p:spPr>
            <a:xfrm>
              <a:off x="4784850" y="1526888"/>
              <a:ext cx="524675" cy="428375"/>
            </a:xfrm>
            <a:custGeom>
              <a:avLst/>
              <a:gdLst/>
              <a:ahLst/>
              <a:cxnLst/>
              <a:rect l="l" t="t" r="r" b="b"/>
              <a:pathLst>
                <a:path w="20987" h="17135" extrusionOk="0">
                  <a:moveTo>
                    <a:pt x="3592" y="0"/>
                  </a:moveTo>
                  <a:cubicBezTo>
                    <a:pt x="2861" y="0"/>
                    <a:pt x="2190" y="523"/>
                    <a:pt x="2049" y="1280"/>
                  </a:cubicBezTo>
                  <a:lnTo>
                    <a:pt x="179" y="11267"/>
                  </a:lnTo>
                  <a:cubicBezTo>
                    <a:pt x="0" y="12122"/>
                    <a:pt x="577" y="12938"/>
                    <a:pt x="1412" y="13097"/>
                  </a:cubicBezTo>
                  <a:lnTo>
                    <a:pt x="6445" y="14052"/>
                  </a:lnTo>
                  <a:lnTo>
                    <a:pt x="8773" y="17135"/>
                  </a:lnTo>
                  <a:lnTo>
                    <a:pt x="11816" y="15066"/>
                  </a:lnTo>
                  <a:lnTo>
                    <a:pt x="17108" y="16061"/>
                  </a:lnTo>
                  <a:cubicBezTo>
                    <a:pt x="17206" y="16079"/>
                    <a:pt x="17304" y="16088"/>
                    <a:pt x="17400" y="16088"/>
                  </a:cubicBezTo>
                  <a:cubicBezTo>
                    <a:pt x="18142" y="16088"/>
                    <a:pt x="18797" y="15565"/>
                    <a:pt x="18938" y="14807"/>
                  </a:cubicBezTo>
                  <a:lnTo>
                    <a:pt x="20828" y="4801"/>
                  </a:lnTo>
                  <a:cubicBezTo>
                    <a:pt x="20987" y="3966"/>
                    <a:pt x="20430" y="3150"/>
                    <a:pt x="19575" y="2971"/>
                  </a:cubicBezTo>
                  <a:lnTo>
                    <a:pt x="3879" y="27"/>
                  </a:lnTo>
                  <a:cubicBezTo>
                    <a:pt x="3783" y="9"/>
                    <a:pt x="3687" y="0"/>
                    <a:pt x="3592"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300;p22"/>
            <p:cNvSpPr/>
            <p:nvPr/>
          </p:nvSpPr>
          <p:spPr>
            <a:xfrm>
              <a:off x="4973825" y="1606613"/>
              <a:ext cx="203425" cy="218225"/>
            </a:xfrm>
            <a:custGeom>
              <a:avLst/>
              <a:gdLst/>
              <a:ahLst/>
              <a:cxnLst/>
              <a:rect l="l" t="t" r="r" b="b"/>
              <a:pathLst>
                <a:path w="8137" h="8729" extrusionOk="0">
                  <a:moveTo>
                    <a:pt x="3979" y="1"/>
                  </a:moveTo>
                  <a:cubicBezTo>
                    <a:pt x="3972" y="1"/>
                    <a:pt x="3966" y="1"/>
                    <a:pt x="3959" y="1"/>
                  </a:cubicBezTo>
                  <a:cubicBezTo>
                    <a:pt x="3581" y="21"/>
                    <a:pt x="3462" y="419"/>
                    <a:pt x="3362" y="876"/>
                  </a:cubicBezTo>
                  <a:cubicBezTo>
                    <a:pt x="3143" y="1971"/>
                    <a:pt x="2566" y="2209"/>
                    <a:pt x="1353" y="2905"/>
                  </a:cubicBezTo>
                  <a:cubicBezTo>
                    <a:pt x="1075" y="3065"/>
                    <a:pt x="896" y="3164"/>
                    <a:pt x="896" y="3164"/>
                  </a:cubicBezTo>
                  <a:lnTo>
                    <a:pt x="0" y="7640"/>
                  </a:lnTo>
                  <a:lnTo>
                    <a:pt x="935" y="7819"/>
                  </a:lnTo>
                  <a:lnTo>
                    <a:pt x="2885" y="8217"/>
                  </a:lnTo>
                  <a:lnTo>
                    <a:pt x="5232" y="8694"/>
                  </a:lnTo>
                  <a:lnTo>
                    <a:pt x="5351" y="8714"/>
                  </a:lnTo>
                  <a:cubicBezTo>
                    <a:pt x="5400" y="8724"/>
                    <a:pt x="5448" y="8729"/>
                    <a:pt x="5496" y="8729"/>
                  </a:cubicBezTo>
                  <a:cubicBezTo>
                    <a:pt x="5837" y="8729"/>
                    <a:pt x="6137" y="8487"/>
                    <a:pt x="6207" y="8137"/>
                  </a:cubicBezTo>
                  <a:cubicBezTo>
                    <a:pt x="6267" y="7839"/>
                    <a:pt x="6147" y="7560"/>
                    <a:pt x="5908" y="7401"/>
                  </a:cubicBezTo>
                  <a:lnTo>
                    <a:pt x="5948" y="7401"/>
                  </a:lnTo>
                  <a:cubicBezTo>
                    <a:pt x="5997" y="7412"/>
                    <a:pt x="6047" y="7417"/>
                    <a:pt x="6096" y="7417"/>
                  </a:cubicBezTo>
                  <a:cubicBezTo>
                    <a:pt x="6424" y="7417"/>
                    <a:pt x="6737" y="7193"/>
                    <a:pt x="6824" y="6864"/>
                  </a:cubicBezTo>
                  <a:cubicBezTo>
                    <a:pt x="6903" y="6566"/>
                    <a:pt x="6764" y="6267"/>
                    <a:pt x="6545" y="6108"/>
                  </a:cubicBezTo>
                  <a:lnTo>
                    <a:pt x="6545" y="6108"/>
                  </a:lnTo>
                  <a:cubicBezTo>
                    <a:pt x="6594" y="6118"/>
                    <a:pt x="6642" y="6123"/>
                    <a:pt x="6689" y="6123"/>
                  </a:cubicBezTo>
                  <a:cubicBezTo>
                    <a:pt x="7031" y="6123"/>
                    <a:pt x="7331" y="5881"/>
                    <a:pt x="7400" y="5531"/>
                  </a:cubicBezTo>
                  <a:cubicBezTo>
                    <a:pt x="7460" y="5253"/>
                    <a:pt x="7341" y="4974"/>
                    <a:pt x="7142" y="4815"/>
                  </a:cubicBezTo>
                  <a:lnTo>
                    <a:pt x="7142" y="4815"/>
                  </a:lnTo>
                  <a:lnTo>
                    <a:pt x="7201" y="4835"/>
                  </a:lnTo>
                  <a:cubicBezTo>
                    <a:pt x="7250" y="4844"/>
                    <a:pt x="7297" y="4849"/>
                    <a:pt x="7345" y="4849"/>
                  </a:cubicBezTo>
                  <a:cubicBezTo>
                    <a:pt x="7706" y="4849"/>
                    <a:pt x="8024" y="4588"/>
                    <a:pt x="8077" y="4218"/>
                  </a:cubicBezTo>
                  <a:cubicBezTo>
                    <a:pt x="8136" y="3840"/>
                    <a:pt x="7858" y="3482"/>
                    <a:pt x="7480" y="3403"/>
                  </a:cubicBezTo>
                  <a:lnTo>
                    <a:pt x="6346" y="3164"/>
                  </a:lnTo>
                  <a:lnTo>
                    <a:pt x="5033" y="2905"/>
                  </a:lnTo>
                  <a:cubicBezTo>
                    <a:pt x="5033" y="2905"/>
                    <a:pt x="4297" y="2758"/>
                    <a:pt x="4241" y="2747"/>
                  </a:cubicBezTo>
                  <a:lnTo>
                    <a:pt x="4241" y="2747"/>
                  </a:lnTo>
                  <a:cubicBezTo>
                    <a:pt x="4241" y="2747"/>
                    <a:pt x="4242" y="2747"/>
                    <a:pt x="4242" y="2747"/>
                  </a:cubicBezTo>
                  <a:cubicBezTo>
                    <a:pt x="4307" y="2747"/>
                    <a:pt x="4497" y="2367"/>
                    <a:pt x="4516" y="2309"/>
                  </a:cubicBezTo>
                  <a:cubicBezTo>
                    <a:pt x="4735" y="1891"/>
                    <a:pt x="4775" y="1394"/>
                    <a:pt x="4655" y="956"/>
                  </a:cubicBezTo>
                  <a:cubicBezTo>
                    <a:pt x="4577" y="623"/>
                    <a:pt x="4402" y="1"/>
                    <a:pt x="3979"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301;p22"/>
            <p:cNvSpPr/>
            <p:nvPr/>
          </p:nvSpPr>
          <p:spPr>
            <a:xfrm>
              <a:off x="4919125" y="1673763"/>
              <a:ext cx="66150" cy="121375"/>
            </a:xfrm>
            <a:custGeom>
              <a:avLst/>
              <a:gdLst/>
              <a:ahLst/>
              <a:cxnLst/>
              <a:rect l="l" t="t" r="r" b="b"/>
              <a:pathLst>
                <a:path w="2646" h="4855" extrusionOk="0">
                  <a:moveTo>
                    <a:pt x="895" y="1"/>
                  </a:moveTo>
                  <a:lnTo>
                    <a:pt x="0" y="4516"/>
                  </a:lnTo>
                  <a:lnTo>
                    <a:pt x="1731" y="4854"/>
                  </a:lnTo>
                  <a:lnTo>
                    <a:pt x="2646" y="359"/>
                  </a:lnTo>
                  <a:lnTo>
                    <a:pt x="895"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302;p22"/>
            <p:cNvSpPr/>
            <p:nvPr/>
          </p:nvSpPr>
          <p:spPr>
            <a:xfrm>
              <a:off x="3114350" y="864263"/>
              <a:ext cx="440650" cy="370400"/>
            </a:xfrm>
            <a:custGeom>
              <a:avLst/>
              <a:gdLst/>
              <a:ahLst/>
              <a:cxnLst/>
              <a:rect l="l" t="t" r="r" b="b"/>
              <a:pathLst>
                <a:path w="17626" h="14816" extrusionOk="0">
                  <a:moveTo>
                    <a:pt x="3421" y="1"/>
                  </a:moveTo>
                  <a:cubicBezTo>
                    <a:pt x="2897" y="1"/>
                    <a:pt x="2401" y="336"/>
                    <a:pt x="2229" y="871"/>
                  </a:cubicBezTo>
                  <a:lnTo>
                    <a:pt x="219" y="6759"/>
                  </a:lnTo>
                  <a:cubicBezTo>
                    <a:pt x="1" y="7415"/>
                    <a:pt x="359" y="8151"/>
                    <a:pt x="1035" y="8390"/>
                  </a:cubicBezTo>
                  <a:lnTo>
                    <a:pt x="8773" y="11016"/>
                  </a:lnTo>
                  <a:lnTo>
                    <a:pt x="10305" y="14815"/>
                  </a:lnTo>
                  <a:lnTo>
                    <a:pt x="11817" y="12030"/>
                  </a:lnTo>
                  <a:lnTo>
                    <a:pt x="13786" y="12707"/>
                  </a:lnTo>
                  <a:cubicBezTo>
                    <a:pt x="13920" y="12750"/>
                    <a:pt x="14056" y="12771"/>
                    <a:pt x="14189" y="12771"/>
                  </a:cubicBezTo>
                  <a:cubicBezTo>
                    <a:pt x="14727" y="12771"/>
                    <a:pt x="15222" y="12433"/>
                    <a:pt x="15398" y="11891"/>
                  </a:cubicBezTo>
                  <a:lnTo>
                    <a:pt x="17407" y="6023"/>
                  </a:lnTo>
                  <a:cubicBezTo>
                    <a:pt x="17626" y="5346"/>
                    <a:pt x="17267" y="4610"/>
                    <a:pt x="16591" y="4392"/>
                  </a:cubicBezTo>
                  <a:lnTo>
                    <a:pt x="3840" y="75"/>
                  </a:lnTo>
                  <a:cubicBezTo>
                    <a:pt x="3702" y="25"/>
                    <a:pt x="3560" y="1"/>
                    <a:pt x="3421"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303;p22"/>
            <p:cNvSpPr/>
            <p:nvPr/>
          </p:nvSpPr>
          <p:spPr>
            <a:xfrm>
              <a:off x="3238175" y="942213"/>
              <a:ext cx="221350" cy="87550"/>
            </a:xfrm>
            <a:custGeom>
              <a:avLst/>
              <a:gdLst/>
              <a:ahLst/>
              <a:cxnLst/>
              <a:rect l="l" t="t" r="r" b="b"/>
              <a:pathLst>
                <a:path w="8854" h="3502" extrusionOk="0">
                  <a:moveTo>
                    <a:pt x="200" y="0"/>
                  </a:moveTo>
                  <a:lnTo>
                    <a:pt x="1" y="577"/>
                  </a:lnTo>
                  <a:lnTo>
                    <a:pt x="8654" y="3502"/>
                  </a:lnTo>
                  <a:lnTo>
                    <a:pt x="8853" y="2925"/>
                  </a:lnTo>
                  <a:lnTo>
                    <a:pt x="200"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304;p22"/>
            <p:cNvSpPr/>
            <p:nvPr/>
          </p:nvSpPr>
          <p:spPr>
            <a:xfrm>
              <a:off x="3224750" y="981488"/>
              <a:ext cx="221325" cy="88050"/>
            </a:xfrm>
            <a:custGeom>
              <a:avLst/>
              <a:gdLst/>
              <a:ahLst/>
              <a:cxnLst/>
              <a:rect l="l" t="t" r="r" b="b"/>
              <a:pathLst>
                <a:path w="8853" h="3522" extrusionOk="0">
                  <a:moveTo>
                    <a:pt x="200" y="1"/>
                  </a:moveTo>
                  <a:lnTo>
                    <a:pt x="1" y="578"/>
                  </a:lnTo>
                  <a:lnTo>
                    <a:pt x="8654" y="3522"/>
                  </a:lnTo>
                  <a:lnTo>
                    <a:pt x="8853" y="2945"/>
                  </a:lnTo>
                  <a:lnTo>
                    <a:pt x="200"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305;p22"/>
            <p:cNvSpPr/>
            <p:nvPr/>
          </p:nvSpPr>
          <p:spPr>
            <a:xfrm>
              <a:off x="3211325" y="1021288"/>
              <a:ext cx="221325" cy="88050"/>
            </a:xfrm>
            <a:custGeom>
              <a:avLst/>
              <a:gdLst/>
              <a:ahLst/>
              <a:cxnLst/>
              <a:rect l="l" t="t" r="r" b="b"/>
              <a:pathLst>
                <a:path w="8853" h="3522" extrusionOk="0">
                  <a:moveTo>
                    <a:pt x="200" y="0"/>
                  </a:moveTo>
                  <a:lnTo>
                    <a:pt x="1" y="577"/>
                  </a:lnTo>
                  <a:lnTo>
                    <a:pt x="8654" y="3521"/>
                  </a:lnTo>
                  <a:lnTo>
                    <a:pt x="8853" y="2945"/>
                  </a:lnTo>
                  <a:lnTo>
                    <a:pt x="200"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306;p22"/>
            <p:cNvSpPr/>
            <p:nvPr/>
          </p:nvSpPr>
          <p:spPr>
            <a:xfrm>
              <a:off x="4256200" y="897088"/>
              <a:ext cx="194975" cy="178775"/>
            </a:xfrm>
            <a:custGeom>
              <a:avLst/>
              <a:gdLst/>
              <a:ahLst/>
              <a:cxnLst/>
              <a:rect l="l" t="t" r="r" b="b"/>
              <a:pathLst>
                <a:path w="7799" h="7151" extrusionOk="0">
                  <a:moveTo>
                    <a:pt x="3911" y="0"/>
                  </a:moveTo>
                  <a:cubicBezTo>
                    <a:pt x="3671" y="0"/>
                    <a:pt x="3427" y="24"/>
                    <a:pt x="3183" y="75"/>
                  </a:cubicBezTo>
                  <a:cubicBezTo>
                    <a:pt x="1234" y="473"/>
                    <a:pt x="0" y="2362"/>
                    <a:pt x="398" y="4292"/>
                  </a:cubicBezTo>
                  <a:cubicBezTo>
                    <a:pt x="746" y="5980"/>
                    <a:pt x="2236" y="7151"/>
                    <a:pt x="3896" y="7151"/>
                  </a:cubicBezTo>
                  <a:cubicBezTo>
                    <a:pt x="4133" y="7151"/>
                    <a:pt x="4374" y="7127"/>
                    <a:pt x="4615" y="7077"/>
                  </a:cubicBezTo>
                  <a:cubicBezTo>
                    <a:pt x="6545" y="6679"/>
                    <a:pt x="7798" y="4789"/>
                    <a:pt x="7400" y="2840"/>
                  </a:cubicBezTo>
                  <a:cubicBezTo>
                    <a:pt x="7053" y="1154"/>
                    <a:pt x="5567" y="0"/>
                    <a:pt x="3911"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307;p22"/>
            <p:cNvSpPr/>
            <p:nvPr/>
          </p:nvSpPr>
          <p:spPr>
            <a:xfrm>
              <a:off x="4272600" y="915688"/>
              <a:ext cx="162150" cy="142075"/>
            </a:xfrm>
            <a:custGeom>
              <a:avLst/>
              <a:gdLst/>
              <a:ahLst/>
              <a:cxnLst/>
              <a:rect l="l" t="t" r="r" b="b"/>
              <a:pathLst>
                <a:path w="6486" h="5683" extrusionOk="0">
                  <a:moveTo>
                    <a:pt x="3233" y="0"/>
                  </a:moveTo>
                  <a:cubicBezTo>
                    <a:pt x="2306" y="0"/>
                    <a:pt x="1398" y="449"/>
                    <a:pt x="856" y="1280"/>
                  </a:cubicBezTo>
                  <a:cubicBezTo>
                    <a:pt x="1" y="2613"/>
                    <a:pt x="379" y="4364"/>
                    <a:pt x="1692" y="5219"/>
                  </a:cubicBezTo>
                  <a:cubicBezTo>
                    <a:pt x="2172" y="5532"/>
                    <a:pt x="2713" y="5682"/>
                    <a:pt x="3248" y="5682"/>
                  </a:cubicBezTo>
                  <a:cubicBezTo>
                    <a:pt x="4177" y="5682"/>
                    <a:pt x="5088" y="5229"/>
                    <a:pt x="5630" y="4384"/>
                  </a:cubicBezTo>
                  <a:cubicBezTo>
                    <a:pt x="6486" y="3071"/>
                    <a:pt x="6108" y="1320"/>
                    <a:pt x="4795" y="465"/>
                  </a:cubicBezTo>
                  <a:cubicBezTo>
                    <a:pt x="4313" y="151"/>
                    <a:pt x="3770" y="0"/>
                    <a:pt x="3233"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308;p22"/>
            <p:cNvSpPr/>
            <p:nvPr/>
          </p:nvSpPr>
          <p:spPr>
            <a:xfrm>
              <a:off x="4319850" y="942713"/>
              <a:ext cx="67650" cy="88050"/>
            </a:xfrm>
            <a:custGeom>
              <a:avLst/>
              <a:gdLst/>
              <a:ahLst/>
              <a:cxnLst/>
              <a:rect l="l" t="t" r="r" b="b"/>
              <a:pathLst>
                <a:path w="2706" h="3522" extrusionOk="0">
                  <a:moveTo>
                    <a:pt x="2268" y="0"/>
                  </a:moveTo>
                  <a:lnTo>
                    <a:pt x="2089" y="259"/>
                  </a:lnTo>
                  <a:cubicBezTo>
                    <a:pt x="1997" y="219"/>
                    <a:pt x="1906" y="198"/>
                    <a:pt x="1816" y="198"/>
                  </a:cubicBezTo>
                  <a:cubicBezTo>
                    <a:pt x="1596" y="198"/>
                    <a:pt x="1390" y="322"/>
                    <a:pt x="1234" y="577"/>
                  </a:cubicBezTo>
                  <a:lnTo>
                    <a:pt x="1194" y="637"/>
                  </a:lnTo>
                  <a:cubicBezTo>
                    <a:pt x="995" y="935"/>
                    <a:pt x="975" y="1254"/>
                    <a:pt x="1134" y="1830"/>
                  </a:cubicBezTo>
                  <a:cubicBezTo>
                    <a:pt x="1234" y="2268"/>
                    <a:pt x="1234" y="2447"/>
                    <a:pt x="1134" y="2606"/>
                  </a:cubicBezTo>
                  <a:lnTo>
                    <a:pt x="1095" y="2666"/>
                  </a:lnTo>
                  <a:cubicBezTo>
                    <a:pt x="1036" y="2759"/>
                    <a:pt x="958" y="2798"/>
                    <a:pt x="878" y="2798"/>
                  </a:cubicBezTo>
                  <a:cubicBezTo>
                    <a:pt x="822" y="2798"/>
                    <a:pt x="766" y="2778"/>
                    <a:pt x="717" y="2746"/>
                  </a:cubicBezTo>
                  <a:cubicBezTo>
                    <a:pt x="557" y="2626"/>
                    <a:pt x="538" y="2487"/>
                    <a:pt x="657" y="2288"/>
                  </a:cubicBezTo>
                  <a:lnTo>
                    <a:pt x="756" y="2129"/>
                  </a:lnTo>
                  <a:lnTo>
                    <a:pt x="339" y="1910"/>
                  </a:lnTo>
                  <a:lnTo>
                    <a:pt x="219" y="2069"/>
                  </a:lnTo>
                  <a:cubicBezTo>
                    <a:pt x="0" y="2407"/>
                    <a:pt x="40" y="2746"/>
                    <a:pt x="299" y="3004"/>
                  </a:cubicBezTo>
                  <a:lnTo>
                    <a:pt x="120" y="3303"/>
                  </a:lnTo>
                  <a:lnTo>
                    <a:pt x="438" y="3521"/>
                  </a:lnTo>
                  <a:lnTo>
                    <a:pt x="637" y="3223"/>
                  </a:lnTo>
                  <a:cubicBezTo>
                    <a:pt x="734" y="3265"/>
                    <a:pt x="833" y="3288"/>
                    <a:pt x="931" y="3288"/>
                  </a:cubicBezTo>
                  <a:cubicBezTo>
                    <a:pt x="1153" y="3288"/>
                    <a:pt x="1366" y="3173"/>
                    <a:pt x="1532" y="2925"/>
                  </a:cubicBezTo>
                  <a:lnTo>
                    <a:pt x="1572" y="2865"/>
                  </a:lnTo>
                  <a:cubicBezTo>
                    <a:pt x="1771" y="2547"/>
                    <a:pt x="1791" y="2248"/>
                    <a:pt x="1632" y="1651"/>
                  </a:cubicBezTo>
                  <a:cubicBezTo>
                    <a:pt x="1532" y="1214"/>
                    <a:pt x="1512" y="1035"/>
                    <a:pt x="1632" y="896"/>
                  </a:cubicBezTo>
                  <a:lnTo>
                    <a:pt x="1652" y="836"/>
                  </a:lnTo>
                  <a:cubicBezTo>
                    <a:pt x="1726" y="736"/>
                    <a:pt x="1801" y="691"/>
                    <a:pt x="1881" y="691"/>
                  </a:cubicBezTo>
                  <a:cubicBezTo>
                    <a:pt x="1929" y="691"/>
                    <a:pt x="1978" y="707"/>
                    <a:pt x="2030" y="736"/>
                  </a:cubicBezTo>
                  <a:cubicBezTo>
                    <a:pt x="2169" y="836"/>
                    <a:pt x="2189" y="975"/>
                    <a:pt x="2069" y="1174"/>
                  </a:cubicBezTo>
                  <a:lnTo>
                    <a:pt x="2010" y="1234"/>
                  </a:lnTo>
                  <a:lnTo>
                    <a:pt x="2447" y="1453"/>
                  </a:lnTo>
                  <a:lnTo>
                    <a:pt x="2487" y="1413"/>
                  </a:lnTo>
                  <a:cubicBezTo>
                    <a:pt x="2706" y="1055"/>
                    <a:pt x="2686" y="716"/>
                    <a:pt x="2427" y="478"/>
                  </a:cubicBezTo>
                  <a:lnTo>
                    <a:pt x="2587" y="219"/>
                  </a:lnTo>
                  <a:lnTo>
                    <a:pt x="2268" y="0"/>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309;p22"/>
            <p:cNvSpPr/>
            <p:nvPr/>
          </p:nvSpPr>
          <p:spPr>
            <a:xfrm>
              <a:off x="2919900" y="1313213"/>
              <a:ext cx="158675" cy="158175"/>
            </a:xfrm>
            <a:custGeom>
              <a:avLst/>
              <a:gdLst/>
              <a:ahLst/>
              <a:cxnLst/>
              <a:rect l="l" t="t" r="r" b="b"/>
              <a:pathLst>
                <a:path w="6347" h="6327" extrusionOk="0">
                  <a:moveTo>
                    <a:pt x="3144" y="0"/>
                  </a:moveTo>
                  <a:cubicBezTo>
                    <a:pt x="3144" y="1731"/>
                    <a:pt x="1731" y="3143"/>
                    <a:pt x="1" y="3143"/>
                  </a:cubicBezTo>
                  <a:lnTo>
                    <a:pt x="1" y="3203"/>
                  </a:lnTo>
                  <a:cubicBezTo>
                    <a:pt x="1731" y="3203"/>
                    <a:pt x="3144" y="4596"/>
                    <a:pt x="3144" y="6326"/>
                  </a:cubicBezTo>
                  <a:lnTo>
                    <a:pt x="3203" y="6326"/>
                  </a:lnTo>
                  <a:cubicBezTo>
                    <a:pt x="3203" y="4596"/>
                    <a:pt x="4616" y="3203"/>
                    <a:pt x="6346" y="3203"/>
                  </a:cubicBezTo>
                  <a:lnTo>
                    <a:pt x="6346" y="3143"/>
                  </a:lnTo>
                  <a:cubicBezTo>
                    <a:pt x="4616" y="3143"/>
                    <a:pt x="3203" y="1731"/>
                    <a:pt x="3203"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310;p22"/>
            <p:cNvSpPr/>
            <p:nvPr/>
          </p:nvSpPr>
          <p:spPr>
            <a:xfrm>
              <a:off x="3218397" y="3042984"/>
              <a:ext cx="158175" cy="158175"/>
            </a:xfrm>
            <a:custGeom>
              <a:avLst/>
              <a:gdLst/>
              <a:ahLst/>
              <a:cxnLst/>
              <a:rect l="l" t="t" r="r" b="b"/>
              <a:pathLst>
                <a:path w="6327" h="6327" extrusionOk="0">
                  <a:moveTo>
                    <a:pt x="3124" y="1"/>
                  </a:moveTo>
                  <a:cubicBezTo>
                    <a:pt x="3124" y="1731"/>
                    <a:pt x="1731" y="3124"/>
                    <a:pt x="1" y="3124"/>
                  </a:cubicBezTo>
                  <a:lnTo>
                    <a:pt x="1" y="3204"/>
                  </a:lnTo>
                  <a:cubicBezTo>
                    <a:pt x="1731" y="3204"/>
                    <a:pt x="3124" y="4596"/>
                    <a:pt x="3124" y="6327"/>
                  </a:cubicBezTo>
                  <a:lnTo>
                    <a:pt x="3203" y="6327"/>
                  </a:lnTo>
                  <a:cubicBezTo>
                    <a:pt x="3203" y="4596"/>
                    <a:pt x="4596" y="3204"/>
                    <a:pt x="6326" y="3204"/>
                  </a:cubicBezTo>
                  <a:lnTo>
                    <a:pt x="6326" y="3124"/>
                  </a:lnTo>
                  <a:cubicBezTo>
                    <a:pt x="4596" y="3124"/>
                    <a:pt x="3203" y="1731"/>
                    <a:pt x="3203"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311;p22"/>
            <p:cNvSpPr/>
            <p:nvPr/>
          </p:nvSpPr>
          <p:spPr>
            <a:xfrm>
              <a:off x="5822336" y="2588383"/>
              <a:ext cx="158175" cy="158675"/>
            </a:xfrm>
            <a:custGeom>
              <a:avLst/>
              <a:gdLst/>
              <a:ahLst/>
              <a:cxnLst/>
              <a:rect l="l" t="t" r="r" b="b"/>
              <a:pathLst>
                <a:path w="6327" h="6347" extrusionOk="0">
                  <a:moveTo>
                    <a:pt x="3124" y="0"/>
                  </a:moveTo>
                  <a:cubicBezTo>
                    <a:pt x="3124" y="1731"/>
                    <a:pt x="1731" y="3143"/>
                    <a:pt x="1" y="3143"/>
                  </a:cubicBezTo>
                  <a:lnTo>
                    <a:pt x="1" y="3203"/>
                  </a:lnTo>
                  <a:cubicBezTo>
                    <a:pt x="1731" y="3203"/>
                    <a:pt x="3124" y="4615"/>
                    <a:pt x="3124" y="6346"/>
                  </a:cubicBezTo>
                  <a:lnTo>
                    <a:pt x="3183" y="6346"/>
                  </a:lnTo>
                  <a:cubicBezTo>
                    <a:pt x="3183" y="4615"/>
                    <a:pt x="4596" y="3203"/>
                    <a:pt x="6327" y="3203"/>
                  </a:cubicBezTo>
                  <a:lnTo>
                    <a:pt x="6327" y="3143"/>
                  </a:lnTo>
                  <a:cubicBezTo>
                    <a:pt x="4596" y="3143"/>
                    <a:pt x="3183" y="1731"/>
                    <a:pt x="3183"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312;p22"/>
            <p:cNvSpPr/>
            <p:nvPr/>
          </p:nvSpPr>
          <p:spPr>
            <a:xfrm>
              <a:off x="3982425" y="709962"/>
              <a:ext cx="158175" cy="158175"/>
            </a:xfrm>
            <a:custGeom>
              <a:avLst/>
              <a:gdLst/>
              <a:ahLst/>
              <a:cxnLst/>
              <a:rect l="l" t="t" r="r" b="b"/>
              <a:pathLst>
                <a:path w="6327" h="6327" extrusionOk="0">
                  <a:moveTo>
                    <a:pt x="3124" y="1"/>
                  </a:moveTo>
                  <a:cubicBezTo>
                    <a:pt x="3124" y="1731"/>
                    <a:pt x="1732" y="3124"/>
                    <a:pt x="1" y="3124"/>
                  </a:cubicBezTo>
                  <a:lnTo>
                    <a:pt x="1" y="3203"/>
                  </a:lnTo>
                  <a:cubicBezTo>
                    <a:pt x="1732" y="3203"/>
                    <a:pt x="3124" y="4596"/>
                    <a:pt x="3124" y="6326"/>
                  </a:cubicBezTo>
                  <a:lnTo>
                    <a:pt x="3184" y="6326"/>
                  </a:lnTo>
                  <a:cubicBezTo>
                    <a:pt x="3184" y="4596"/>
                    <a:pt x="4596" y="3203"/>
                    <a:pt x="6327" y="3203"/>
                  </a:cubicBezTo>
                  <a:lnTo>
                    <a:pt x="6327" y="3124"/>
                  </a:lnTo>
                  <a:cubicBezTo>
                    <a:pt x="4596" y="3124"/>
                    <a:pt x="3184" y="1731"/>
                    <a:pt x="3184"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17" name="Google Shape;317;p22"/>
          <p:cNvSpPr/>
          <p:nvPr/>
        </p:nvSpPr>
        <p:spPr>
          <a:xfrm>
            <a:off x="3086191" y="2375000"/>
            <a:ext cx="25" cy="25"/>
          </a:xfrm>
          <a:custGeom>
            <a:avLst/>
            <a:gdLst/>
            <a:ahLst/>
            <a:cxnLst/>
            <a:rect l="l" t="t" r="r" b="b"/>
            <a:pathLst>
              <a:path w="1" h="1" extrusionOk="0">
                <a:moveTo>
                  <a:pt x="1" y="1"/>
                </a:moveTo>
                <a:lnTo>
                  <a:pt x="1" y="1"/>
                </a:lnTo>
                <a:lnTo>
                  <a:pt x="1" y="1"/>
                </a:lnTo>
                <a:close/>
              </a:path>
            </a:pathLst>
          </a:custGeom>
          <a:solidFill>
            <a:srgbClr val="5EB2FC"/>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364;p30">
            <a:extLst>
              <a:ext uri="{FF2B5EF4-FFF2-40B4-BE49-F238E27FC236}">
                <a16:creationId xmlns:a16="http://schemas.microsoft.com/office/drawing/2014/main" id="{BEBBAAE1-283F-3E90-5775-9DBBBF53378D}"/>
              </a:ext>
            </a:extLst>
          </p:cNvPr>
          <p:cNvSpPr txBox="1">
            <a:spLocks/>
          </p:cNvSpPr>
          <p:nvPr/>
        </p:nvSpPr>
        <p:spPr>
          <a:xfrm>
            <a:off x="3385555" y="281221"/>
            <a:ext cx="2426748" cy="7501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pPr marL="0" marR="0" lvl="0" indent="0" algn="l" defTabSz="914400" rtl="0" eaLnBrk="1" fontAlgn="auto" latinLnBrk="0" hangingPunct="1">
              <a:lnSpc>
                <a:spcPct val="100000"/>
              </a:lnSpc>
              <a:spcBef>
                <a:spcPts val="0"/>
              </a:spcBef>
              <a:spcAft>
                <a:spcPts val="0"/>
              </a:spcAft>
              <a:buClr>
                <a:srgbClr val="152A51"/>
              </a:buClr>
              <a:buSzPts val="3600"/>
              <a:buFont typeface="Source Sans 3"/>
              <a:buNone/>
              <a:tabLst/>
              <a:defRPr/>
            </a:pPr>
            <a:r>
              <a:rPr kumimoji="0" lang="en-US" sz="2800" b="1" i="0" u="none" strike="noStrike" kern="0" cap="none" spc="0" normalizeH="0" baseline="0" noProof="0" dirty="0">
                <a:ln>
                  <a:noFill/>
                </a:ln>
                <a:solidFill>
                  <a:srgbClr val="A1341A"/>
                </a:solidFill>
                <a:effectLst/>
                <a:uLnTx/>
                <a:uFillTx/>
                <a:latin typeface="Source Sans 3"/>
                <a:sym typeface="Source Sans 3"/>
              </a:rPr>
              <a:t>Sales Funnel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9" name="Google Shape;409;p32"/>
          <p:cNvSpPr txBox="1">
            <a:spLocks noGrp="1"/>
          </p:cNvSpPr>
          <p:nvPr>
            <p:ph type="subTitle" idx="4"/>
          </p:nvPr>
        </p:nvSpPr>
        <p:spPr>
          <a:xfrm>
            <a:off x="488166" y="862780"/>
            <a:ext cx="7704000" cy="4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b="1" dirty="0"/>
              <a:t>No-Broker Platform</a:t>
            </a:r>
            <a:r>
              <a:rPr lang="en-US" sz="1400" dirty="0"/>
              <a:t>:</a:t>
            </a:r>
            <a:endParaRPr sz="1400" dirty="0"/>
          </a:p>
        </p:txBody>
      </p:sp>
      <p:sp>
        <p:nvSpPr>
          <p:cNvPr id="410" name="Google Shape;410;p32"/>
          <p:cNvSpPr txBox="1">
            <a:spLocks noGrp="1"/>
          </p:cNvSpPr>
          <p:nvPr>
            <p:ph type="subTitle" idx="5"/>
          </p:nvPr>
        </p:nvSpPr>
        <p:spPr>
          <a:xfrm>
            <a:off x="488166" y="1747964"/>
            <a:ext cx="7704000" cy="4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b="1" dirty="0"/>
              <a:t>External Marketing Activities</a:t>
            </a:r>
            <a:endParaRPr sz="1400" dirty="0"/>
          </a:p>
        </p:txBody>
      </p:sp>
      <p:sp>
        <p:nvSpPr>
          <p:cNvPr id="414" name="Google Shape;414;p32"/>
          <p:cNvSpPr txBox="1">
            <a:spLocks noGrp="1"/>
          </p:cNvSpPr>
          <p:nvPr>
            <p:ph type="subTitle" idx="6"/>
          </p:nvPr>
        </p:nvSpPr>
        <p:spPr>
          <a:xfrm>
            <a:off x="488166" y="2609932"/>
            <a:ext cx="7704000" cy="45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400" dirty="0"/>
              <a:t>Webinar or Virtual Event Launch Strategy</a:t>
            </a:r>
            <a:endParaRPr sz="1400" dirty="0"/>
          </a:p>
        </p:txBody>
      </p:sp>
      <p:sp>
        <p:nvSpPr>
          <p:cNvPr id="415" name="Google Shape;415;p32"/>
          <p:cNvSpPr/>
          <p:nvPr/>
        </p:nvSpPr>
        <p:spPr>
          <a:xfrm rot="10800000">
            <a:off x="8032229" y="502631"/>
            <a:ext cx="319875" cy="319875"/>
          </a:xfrm>
          <a:custGeom>
            <a:avLst/>
            <a:gdLst/>
            <a:ahLst/>
            <a:cxnLst/>
            <a:rect l="l" t="t" r="r" b="b"/>
            <a:pathLst>
              <a:path w="593" h="593" extrusionOk="0">
                <a:moveTo>
                  <a:pt x="0" y="0"/>
                </a:moveTo>
                <a:lnTo>
                  <a:pt x="593" y="0"/>
                </a:lnTo>
                <a:lnTo>
                  <a:pt x="593" y="593"/>
                </a:ln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Subtitle 3">
            <a:extLst>
              <a:ext uri="{FF2B5EF4-FFF2-40B4-BE49-F238E27FC236}">
                <a16:creationId xmlns:a16="http://schemas.microsoft.com/office/drawing/2014/main" id="{C7BB670B-2CC3-B23C-4A5D-BD9C99C398B9}"/>
              </a:ext>
            </a:extLst>
          </p:cNvPr>
          <p:cNvSpPr>
            <a:spLocks noGrp="1" noChangeArrowheads="1"/>
          </p:cNvSpPr>
          <p:nvPr>
            <p:ph type="subTitle" idx="1"/>
          </p:nvPr>
        </p:nvSpPr>
        <p:spPr bwMode="auto">
          <a:xfrm>
            <a:off x="488166" y="1222887"/>
            <a:ext cx="834150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Listing Optimization</a:t>
            </a:r>
            <a:r>
              <a:rPr kumimoji="0" lang="en-US" altLang="en-US" sz="1000" b="0" i="0" u="none" strike="noStrike" cap="none" normalizeH="0" baseline="0" dirty="0">
                <a:ln>
                  <a:noFill/>
                </a:ln>
                <a:solidFill>
                  <a:schemeClr val="tx1"/>
                </a:solidFill>
                <a:effectLst/>
                <a:latin typeface="Source Sans 3" panose="020B0604020202020204" charset="0"/>
              </a:rPr>
              <a:t>: Ensure "Harmony Hills Homes" is prominently listed with detailed information, high-quality images, &amp; accurate pricing on No-Broker site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Lead Management</a:t>
            </a:r>
            <a:r>
              <a:rPr kumimoji="0" lang="en-US" altLang="en-US" sz="1000" b="0" i="0" u="none" strike="noStrike" cap="none" normalizeH="0" baseline="0" dirty="0">
                <a:ln>
                  <a:noFill/>
                </a:ln>
                <a:solidFill>
                  <a:schemeClr val="tx1"/>
                </a:solidFill>
                <a:effectLst/>
                <a:latin typeface="Source Sans 3" panose="020B0604020202020204" charset="0"/>
              </a:rPr>
              <a:t>: Use No-Broker's tools for lead management, tracking, and engagement to effectively convert leads into site visits and conversions. </a:t>
            </a:r>
          </a:p>
        </p:txBody>
      </p:sp>
      <p:sp>
        <p:nvSpPr>
          <p:cNvPr id="6" name="Subtitle 5">
            <a:extLst>
              <a:ext uri="{FF2B5EF4-FFF2-40B4-BE49-F238E27FC236}">
                <a16:creationId xmlns:a16="http://schemas.microsoft.com/office/drawing/2014/main" id="{102EB1BF-B173-9DE1-F066-DBB1D4EA8F1B}"/>
              </a:ext>
            </a:extLst>
          </p:cNvPr>
          <p:cNvSpPr>
            <a:spLocks noGrp="1" noChangeArrowheads="1"/>
          </p:cNvSpPr>
          <p:nvPr>
            <p:ph type="subTitle" idx="2"/>
          </p:nvPr>
        </p:nvSpPr>
        <p:spPr bwMode="auto">
          <a:xfrm>
            <a:off x="488166" y="2098677"/>
            <a:ext cx="834072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Digital Marketing</a:t>
            </a:r>
            <a:r>
              <a:rPr kumimoji="0" lang="en-US" altLang="en-US" sz="1000" b="0" i="0" u="none" strike="noStrike" cap="none" normalizeH="0" baseline="0" dirty="0">
                <a:ln>
                  <a:noFill/>
                </a:ln>
                <a:solidFill>
                  <a:schemeClr val="tx1"/>
                </a:solidFill>
                <a:effectLst/>
                <a:latin typeface="Source Sans 3" panose="020B0604020202020204" charset="0"/>
              </a:rPr>
              <a:t>: Continue with SEO, PPC advertising, social media marketing, and content marketing strategies as discussed earlier.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Email Marketing</a:t>
            </a:r>
            <a:r>
              <a:rPr kumimoji="0" lang="en-US" altLang="en-US" sz="1000" b="0" i="0" u="none" strike="noStrike" cap="none" normalizeH="0" baseline="0" dirty="0">
                <a:ln>
                  <a:noFill/>
                </a:ln>
                <a:solidFill>
                  <a:schemeClr val="tx1"/>
                </a:solidFill>
                <a:effectLst/>
                <a:latin typeface="Source Sans 3" panose="020B0604020202020204" charset="0"/>
              </a:rPr>
              <a:t>: Implement lead nurturing campaigns that integrate leads generated from external sources with those from No-Broker.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Events and Webinars</a:t>
            </a:r>
            <a:r>
              <a:rPr kumimoji="0" lang="en-US" altLang="en-US" sz="1000" b="0" i="0" u="none" strike="noStrike" cap="none" normalizeH="0" baseline="0" dirty="0">
                <a:ln>
                  <a:noFill/>
                </a:ln>
                <a:solidFill>
                  <a:schemeClr val="tx1"/>
                </a:solidFill>
                <a:effectLst/>
                <a:latin typeface="Source Sans 3" panose="020B0604020202020204" charset="0"/>
              </a:rPr>
              <a:t>: Host virtual events and webinars to engage potential buyers outside of the No-Broker platform. </a:t>
            </a:r>
          </a:p>
        </p:txBody>
      </p:sp>
      <p:sp>
        <p:nvSpPr>
          <p:cNvPr id="9" name="Subtitle 8">
            <a:extLst>
              <a:ext uri="{FF2B5EF4-FFF2-40B4-BE49-F238E27FC236}">
                <a16:creationId xmlns:a16="http://schemas.microsoft.com/office/drawing/2014/main" id="{B40843FB-F138-F389-C83E-C27FF158B200}"/>
              </a:ext>
            </a:extLst>
          </p:cNvPr>
          <p:cNvSpPr>
            <a:spLocks noGrp="1" noChangeArrowheads="1"/>
          </p:cNvSpPr>
          <p:nvPr>
            <p:ph type="subTitle" idx="3"/>
          </p:nvPr>
        </p:nvSpPr>
        <p:spPr bwMode="auto">
          <a:xfrm>
            <a:off x="488167" y="2958186"/>
            <a:ext cx="83407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Event Schedule</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Set a consistent schedule (e.g., every week or bi-weekly) for hosting webinars or launch events.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Plan event topics and content variations to keep each session informative and engaging.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Audience Engagement</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Promote each event through targeted marketing campaigns to attract new attendees and returning participants.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Use social media, email marketing, and direct invitations to reach a broader audience and encourage registration.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Follow-up and Conversion</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Implement a structured follow-up process after each event to nurture leads and schedule personalized site visits or virtual tours.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Continuously track attendee engagement and adjust follow-up strategies based on attendee feedback and interest levels.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Iterative Optimization</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Regularly review event analytics, attendee feedback, and conversion rates to optimize event content, promotion strategies, and follow-up tactics.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ource Sans 3" panose="020B0604020202020204" charset="0"/>
            </a:endParaRPr>
          </a:p>
        </p:txBody>
      </p:sp>
      <p:sp>
        <p:nvSpPr>
          <p:cNvPr id="11" name="Google Shape;364;p30">
            <a:extLst>
              <a:ext uri="{FF2B5EF4-FFF2-40B4-BE49-F238E27FC236}">
                <a16:creationId xmlns:a16="http://schemas.microsoft.com/office/drawing/2014/main" id="{76E5773B-3EB6-60A3-F4E4-23A350862DD2}"/>
              </a:ext>
            </a:extLst>
          </p:cNvPr>
          <p:cNvSpPr txBox="1">
            <a:spLocks/>
          </p:cNvSpPr>
          <p:nvPr/>
        </p:nvSpPr>
        <p:spPr>
          <a:xfrm>
            <a:off x="488166" y="445519"/>
            <a:ext cx="8561387" cy="471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ource Sans 3"/>
              <a:buNone/>
              <a:defRPr sz="4500" b="1" i="0" u="none" strike="noStrike" cap="none">
                <a:solidFill>
                  <a:schemeClr val="dk2"/>
                </a:solidFill>
                <a:latin typeface="Source Sans 3"/>
                <a:ea typeface="Source Sans 3"/>
                <a:cs typeface="Source Sans 3"/>
                <a:sym typeface="Source Sans 3"/>
              </a:defRPr>
            </a:lvl1pPr>
            <a:lvl2pPr marR="0" lvl="1"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2pPr>
            <a:lvl3pPr marR="0" lvl="2"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3pPr>
            <a:lvl4pPr marR="0" lvl="3"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4pPr>
            <a:lvl5pPr marR="0" lvl="4"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5pPr>
            <a:lvl6pPr marR="0" lvl="5"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6pPr>
            <a:lvl7pPr marR="0" lvl="6"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7pPr>
            <a:lvl8pPr marR="0" lvl="7"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8pPr>
            <a:lvl9pPr marR="0" lvl="8" algn="ctr" rtl="0">
              <a:lnSpc>
                <a:spcPct val="100000"/>
              </a:lnSpc>
              <a:spcBef>
                <a:spcPts val="0"/>
              </a:spcBef>
              <a:spcAft>
                <a:spcPts val="0"/>
              </a:spcAft>
              <a:buClr>
                <a:schemeClr val="dk1"/>
              </a:buClr>
              <a:buSzPts val="3600"/>
              <a:buFont typeface="Source Sans 3"/>
              <a:buNone/>
              <a:defRPr sz="3600" b="1" i="0" u="none" strike="noStrike" cap="none">
                <a:solidFill>
                  <a:schemeClr val="dk1"/>
                </a:solidFill>
                <a:latin typeface="Source Sans 3"/>
                <a:ea typeface="Source Sans 3"/>
                <a:cs typeface="Source Sans 3"/>
                <a:sym typeface="Source Sans 3"/>
              </a:defRPr>
            </a:lvl9pPr>
          </a:lstStyle>
          <a:p>
            <a:r>
              <a:rPr lang="en-GB" sz="1900" b="1" dirty="0"/>
              <a:t>Integration of No-Broker Platform and External Marketing Activities</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83" name="Google Shape;414;p32">
            <a:extLst>
              <a:ext uri="{FF2B5EF4-FFF2-40B4-BE49-F238E27FC236}">
                <a16:creationId xmlns:a16="http://schemas.microsoft.com/office/drawing/2014/main" id="{0F8DF55A-5183-407D-352B-EB91D0E30C0C}"/>
              </a:ext>
            </a:extLst>
          </p:cNvPr>
          <p:cNvSpPr txBox="1">
            <a:spLocks/>
          </p:cNvSpPr>
          <p:nvPr/>
        </p:nvSpPr>
        <p:spPr>
          <a:xfrm>
            <a:off x="519971" y="266342"/>
            <a:ext cx="7704000" cy="45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400"/>
              <a:buFont typeface="Raleway"/>
              <a:buNone/>
              <a:defRPr sz="1800" b="1" i="0" u="none" strike="noStrike" cap="none">
                <a:solidFill>
                  <a:schemeClr val="dk2"/>
                </a:solidFill>
                <a:latin typeface="Source Sans 3"/>
                <a:ea typeface="Source Sans 3"/>
                <a:cs typeface="Source Sans 3"/>
                <a:sym typeface="Source Sans 3"/>
              </a:defRPr>
            </a:lvl1pPr>
            <a:lvl2pPr marL="914400" marR="0" lvl="1"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9pPr>
          </a:lstStyle>
          <a:p>
            <a:r>
              <a:rPr lang="en-US" sz="1400" dirty="0"/>
              <a:t>Lead Conversion Strategy</a:t>
            </a:r>
          </a:p>
        </p:txBody>
      </p:sp>
      <p:sp>
        <p:nvSpPr>
          <p:cNvPr id="484" name="Google Shape;414;p32">
            <a:extLst>
              <a:ext uri="{FF2B5EF4-FFF2-40B4-BE49-F238E27FC236}">
                <a16:creationId xmlns:a16="http://schemas.microsoft.com/office/drawing/2014/main" id="{D56D1DDD-5459-8DB1-E237-622156E49266}"/>
              </a:ext>
            </a:extLst>
          </p:cNvPr>
          <p:cNvSpPr txBox="1">
            <a:spLocks/>
          </p:cNvSpPr>
          <p:nvPr/>
        </p:nvSpPr>
        <p:spPr>
          <a:xfrm>
            <a:off x="519971" y="720542"/>
            <a:ext cx="7704000" cy="45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400"/>
              <a:buFont typeface="Raleway"/>
              <a:buNone/>
              <a:defRPr sz="1800" b="1" i="0" u="none" strike="noStrike" cap="none">
                <a:solidFill>
                  <a:schemeClr val="dk2"/>
                </a:solidFill>
                <a:latin typeface="Source Sans 3"/>
                <a:ea typeface="Source Sans 3"/>
                <a:cs typeface="Source Sans 3"/>
                <a:sym typeface="Source Sans 3"/>
              </a:defRPr>
            </a:lvl1pPr>
            <a:lvl2pPr marL="914400" marR="0" lvl="1"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9pPr>
          </a:lstStyle>
          <a:p>
            <a:endParaRPr lang="en-US" dirty="0"/>
          </a:p>
        </p:txBody>
      </p:sp>
      <p:sp>
        <p:nvSpPr>
          <p:cNvPr id="485" name="Google Shape;414;p32">
            <a:extLst>
              <a:ext uri="{FF2B5EF4-FFF2-40B4-BE49-F238E27FC236}">
                <a16:creationId xmlns:a16="http://schemas.microsoft.com/office/drawing/2014/main" id="{043DFBD5-658F-4B0C-AB0A-9477079C90B9}"/>
              </a:ext>
            </a:extLst>
          </p:cNvPr>
          <p:cNvSpPr txBox="1">
            <a:spLocks/>
          </p:cNvSpPr>
          <p:nvPr/>
        </p:nvSpPr>
        <p:spPr>
          <a:xfrm>
            <a:off x="519971" y="947642"/>
            <a:ext cx="7704000" cy="454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2"/>
              </a:buClr>
              <a:buSzPts val="2400"/>
              <a:buFont typeface="Raleway"/>
              <a:buNone/>
              <a:defRPr sz="1800" b="1" i="0" u="none" strike="noStrike" cap="none">
                <a:solidFill>
                  <a:schemeClr val="dk2"/>
                </a:solidFill>
                <a:latin typeface="Source Sans 3"/>
                <a:ea typeface="Source Sans 3"/>
                <a:cs typeface="Source Sans 3"/>
                <a:sym typeface="Source Sans 3"/>
              </a:defRPr>
            </a:lvl1pPr>
            <a:lvl2pPr marL="914400" marR="0" lvl="1"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lt2"/>
              </a:buClr>
              <a:buSzPts val="2400"/>
              <a:buFont typeface="Raleway"/>
              <a:buNone/>
              <a:defRPr sz="2400" b="1" i="0" u="none" strike="noStrike" cap="none">
                <a:solidFill>
                  <a:schemeClr val="lt2"/>
                </a:solidFill>
                <a:latin typeface="Raleway"/>
                <a:ea typeface="Raleway"/>
                <a:cs typeface="Raleway"/>
                <a:sym typeface="Raleway"/>
              </a:defRPr>
            </a:lvl9pPr>
          </a:lstStyle>
          <a:p>
            <a:endParaRPr lang="en-US" dirty="0"/>
          </a:p>
        </p:txBody>
      </p:sp>
      <p:sp>
        <p:nvSpPr>
          <p:cNvPr id="486" name="Rectangle 1">
            <a:extLst>
              <a:ext uri="{FF2B5EF4-FFF2-40B4-BE49-F238E27FC236}">
                <a16:creationId xmlns:a16="http://schemas.microsoft.com/office/drawing/2014/main" id="{51E0783D-52F9-7725-4643-1C77F5400AF7}"/>
              </a:ext>
            </a:extLst>
          </p:cNvPr>
          <p:cNvSpPr>
            <a:spLocks noChangeArrowheads="1"/>
          </p:cNvSpPr>
          <p:nvPr/>
        </p:nvSpPr>
        <p:spPr bwMode="auto">
          <a:xfrm>
            <a:off x="685666" y="623698"/>
            <a:ext cx="811828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Lead Nurturing Process</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Outline the steps from initial lead capture to converting leads into walk-ins and sales.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Define how Relationship Managers will engage with leads, including follow-up communication, virtual or physical site visits, and addressing buyer inquiries promptly.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Personalized Engagement</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Implement personalized communication strategies tailored to the needs and preferences of potential buyers.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Use CRM tools to track interactions, preferences, and readiness to purchase.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Offer Incentives and Special Promotions</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Consider offering exclusive incentives or limited-time promotions to encourage leads to schedule site visits or make purchasing decisions.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Communicate these offers effectively through all marketing channels.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Source Sans 3" panose="020B0604020202020204" charset="0"/>
              </a:rPr>
              <a:t>Feedback and Continuous Improvement</a:t>
            </a:r>
            <a:r>
              <a:rPr kumimoji="0" lang="en-US" altLang="en-US" sz="1000" b="0" i="0" u="none" strike="noStrike" cap="none" normalizeH="0" baseline="0" dirty="0">
                <a:ln>
                  <a:noFill/>
                </a:ln>
                <a:solidFill>
                  <a:schemeClr val="tx1"/>
                </a:solidFill>
                <a:effectLst/>
                <a:latin typeface="Source Sans 3" panose="020B060402020202020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Gather feedback from leads and Relationship Managers to continuously improve the lead conversion process.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chemeClr val="tx1"/>
                </a:solidFill>
                <a:effectLst/>
                <a:latin typeface="Source Sans 3" panose="020B0604020202020204" charset="0"/>
              </a:rPr>
              <a:t>Analyze conversion rates and adjust strategies based on performance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ource Sans 3" panose="020B0604020202020204" charset="0"/>
            </a:endParaRPr>
          </a:p>
        </p:txBody>
      </p:sp>
    </p:spTree>
  </p:cSld>
  <p:clrMapOvr>
    <a:masterClrMapping/>
  </p:clrMapOvr>
</p:sld>
</file>

<file path=ppt/theme/theme1.xml><?xml version="1.0" encoding="utf-8"?>
<a:theme xmlns:a="http://schemas.openxmlformats.org/drawingml/2006/main" name="Residential Real Estate Business Plan by Slidesgo">
  <a:themeElements>
    <a:clrScheme name="Simple Light">
      <a:dk1>
        <a:srgbClr val="152A51"/>
      </a:dk1>
      <a:lt1>
        <a:srgbClr val="FFFFFF"/>
      </a:lt1>
      <a:dk2>
        <a:srgbClr val="A1341A"/>
      </a:dk2>
      <a:lt2>
        <a:srgbClr val="19191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1090</Words>
  <Application>Microsoft Office PowerPoint</Application>
  <PresentationFormat>On-screen Show (16:9)</PresentationFormat>
  <Paragraphs>91</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Roboto</vt:lpstr>
      <vt:lpstr>Source Sans 3</vt:lpstr>
      <vt:lpstr>Arial</vt:lpstr>
      <vt:lpstr>Raleway</vt:lpstr>
      <vt:lpstr>Calibri</vt:lpstr>
      <vt:lpstr>Trebuchet MS</vt:lpstr>
      <vt:lpstr>Wingdings 3</vt:lpstr>
      <vt:lpstr>Open Sans</vt:lpstr>
      <vt:lpstr>Lato</vt:lpstr>
      <vt:lpstr>Residential Real Estate Business Plan by Slidesgo</vt:lpstr>
      <vt:lpstr>Facet</vt:lpstr>
      <vt:lpstr>Demand Generation Plan</vt:lpstr>
      <vt:lpstr>Harmony Hills Homes(Hypothetical)</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Rakesh Jatolia</dc:creator>
  <cp:lastModifiedBy>Rakesh Jatolia</cp:lastModifiedBy>
  <cp:revision>3</cp:revision>
  <dcterms:modified xsi:type="dcterms:W3CDTF">2024-06-26T23:42:17Z</dcterms:modified>
</cp:coreProperties>
</file>