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717E-3F94-453C-A399-4232012D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982E-62CB-4395-8230-1A9D0889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86B3-7182-4550-A1B4-570EFFD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EFDA-3512-4C39-B92A-60884298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9334-E393-4F93-8C45-AE25586D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448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53D-AD6B-44D8-BE3C-5FCFEDB9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6055-0090-4BEA-9C9F-C9D5447F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2252-517A-40D5-9A5E-5AD7832E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8D6F-365C-49BF-91B0-0975D3DB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8344-F50D-426A-AE1B-943F1F9F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6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D1235-02C7-438F-B99E-75A2095F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2CB6-EA31-4526-8FE0-43FC01CF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FE05-6E94-4831-BC33-1576B6F3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B05B-3CB4-49D0-893A-B0058D62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3008-F33A-43FE-8F73-A0CA03CC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17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A8C-2781-47FE-9376-765F8965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B971-5078-4C8D-A537-DF5ABC7E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831-0CFC-4F85-AC77-8C50EA0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5EDB-F33C-4FA2-9725-D90913FD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3B08-2ECE-439C-A860-B8414E3A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8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A68-1261-4350-8E54-23B9009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F7D9-1025-4A93-96AA-A782E3C7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0FDD-D6BA-473E-AD98-BDD8742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C25F-6877-4221-98AE-E32AFEB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188A-C6F8-4CFB-A6AD-84D747A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9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24AA-D4E5-44B5-8ED6-49416257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0A5C-E8F7-48D3-9912-481AB174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9E34C-5671-4230-8DF9-512E285E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BBE9-7436-496F-9616-1FCCA324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3161-50CA-45E5-A3F0-56DED813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AB764-72C4-4596-904B-EAE5087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96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B3B-FABB-4576-9CDC-413E363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964B-1517-4017-AA1D-8950C7C6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E54F0-5165-46B5-80FB-42104F2E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AEC0D-B881-490E-9968-6D325D78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291BC-4F81-4EF1-94F1-59372428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EFB-C336-4AFE-AABA-CF78F81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BF464-4021-480A-AFC2-F29A6746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CAA7B-451F-49BC-AF47-35DB08E4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99F0-1DA9-477B-95DA-8C26D118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586CA-4F7A-426C-8E9F-DDB0457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A565F-B86F-4C96-9088-02AB66EC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6FD0-8E9D-41CB-9718-C2E7B11B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6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C866D-840D-4D47-9904-E8D7C6B1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113D-D576-422A-9BDB-CDA57462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5A3C-CCC4-4875-A046-5E532A9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4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46C-EA57-45D2-8AFC-01C0F8B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88D-61DF-42EB-8F41-D6B35532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1FE6-E8B7-4C29-9507-43AB4D8D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7C80-B3FB-41FE-9F51-3D0297DA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50B00-0C8B-4778-9F3E-7889079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8F20-432E-42A1-BA8F-82AFD881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01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3B-EA3F-406E-A32D-8753CE46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17199-8302-4B15-8956-699DDC4A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942E-E8A7-44E2-BC93-D37AE54E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EA51-D325-4DE5-9877-B9A14686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4DE0F-5FF1-4886-A49A-BBC4145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4A2E-E32E-4091-B991-8D71349E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9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079F4-F2AC-44FC-9B5F-50109A0F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AE45-54C6-4815-85A2-C1782B66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F24D-F8F8-41C2-8347-1B63C802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5B41-D7B9-4820-AC5F-FCC893C2895A}" type="datetimeFigureOut">
              <a:rPr lang="en-ID" smtClean="0"/>
              <a:t>12/12/2019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7BA6-C701-4161-AFA1-2728BA9B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B225-5204-4465-A432-4F5EAD33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C72B-7AA9-4304-BC81-527F682D39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4BDB-F5AF-407C-8840-CD59C245A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Baybee’s</a:t>
            </a:r>
            <a:r>
              <a:rPr lang="en-US" dirty="0"/>
              <a:t> Wardrobe Expo Report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C1E7D-6594-4BCE-805C-809D06E3A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Kezia</a:t>
            </a:r>
            <a:r>
              <a:rPr lang="en-US" dirty="0"/>
              <a:t> </a:t>
            </a:r>
            <a:r>
              <a:rPr lang="en-US" dirty="0" err="1"/>
              <a:t>Yovita</a:t>
            </a:r>
            <a:r>
              <a:rPr lang="en-US" dirty="0"/>
              <a:t> Chandra (0206021810007)</a:t>
            </a:r>
          </a:p>
          <a:p>
            <a:r>
              <a:rPr lang="en-US" dirty="0"/>
              <a:t>Priscilla Vanny Amelia (0206021810012)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35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F0C6-23A0-4E2A-A30D-7FA4291C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 Summary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1DA9-8678-4948-9A60-56D75F11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45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Baybee’s Wardrobe Expo Report</vt:lpstr>
      <vt:lpstr>Customer Review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Baybee’s Wardrobe Expo Report</dc:title>
  <dc:creator>Priscilla Vanny</dc:creator>
  <cp:lastModifiedBy>Priscilla Vanny</cp:lastModifiedBy>
  <cp:revision>3</cp:revision>
  <dcterms:created xsi:type="dcterms:W3CDTF">2019-12-12T12:36:54Z</dcterms:created>
  <dcterms:modified xsi:type="dcterms:W3CDTF">2019-12-12T15:42:58Z</dcterms:modified>
</cp:coreProperties>
</file>