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5"/>
  </p:normalViewPr>
  <p:slideViewPr>
    <p:cSldViewPr snapToGrid="0" snapToObjects="1">
      <p:cViewPr>
        <p:scale>
          <a:sx n="140" d="100"/>
          <a:sy n="140" d="100"/>
        </p:scale>
        <p:origin x="-656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89B0-7BE1-2E4A-899B-7F5223FC9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06C1C-5E85-724E-98E0-E679B68E8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C0ACD-AB88-044C-8545-28F4650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DE50F-E351-774F-9EB5-8AA94B21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E163-B735-5B46-88A8-80918699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5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0DE1-8D9C-0146-B7BB-24876C51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1679F-743B-154C-82BF-5863E675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B8FF-4A2E-9D49-A49E-BBDC115D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4FCE-69BF-A34C-B22F-ED30E130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0B4EF-F1AB-FD42-801B-BFCB34F7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9213A-9F53-4E4A-B62A-2DB021734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F5F41-4678-AE42-AF64-B06A8B316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F89D-B359-9F4A-B3F8-046E296E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0B16-DE67-7A44-BF1E-1630D515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9DEE-7C86-6F45-80A8-A6981872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60C6-495B-1D47-ABD1-5A96B07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8F08-3696-D04B-A275-345196EE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1058-576B-1543-8C4D-A349B736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34AA-06E1-0540-B6C5-BE69F67C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2CD3-843A-9043-898A-4B429058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D223-B678-5F42-B7F0-5577B657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6214-EE99-3743-AAE6-CCD9BC6E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8898-8D91-B74A-8844-F4C9067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9AAA-BD8D-924D-B721-84A03210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5122C-C092-4E4E-87C7-1560479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7360-C5FC-0144-A2BC-4957EFC4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A666-AB60-C249-BC3D-17D314FC3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BE32-CE44-CA43-BD0A-8455746DF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0F51-7D1A-8A4C-93AC-318D48D1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C5890-1481-FF41-BF3D-39495A47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42D19-68E2-7C40-8A06-6925C808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63CF-39D9-F944-B0E0-2D48418D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61429-0E8E-C341-B5E7-F99FBCC7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3739E-0E5D-134E-A296-C255B71D7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0F887-951F-AE44-A4A7-B3D95DA41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E5C74-FEAC-7542-AA19-198D71B77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E9F52-38F1-0541-B447-8A80FEEF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0DA01-3B4B-7D48-93F8-704171E4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C5DCF-9D4F-294F-9B55-5B205E41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9FD1-16C4-B743-AD2F-85DC2E6A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D11D0-348F-A149-BD43-854DD753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E7814-4754-5C47-B88D-D51769B6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C5B1E-F4B1-DB41-BB87-BDD7DD57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B7D0B-8AC1-1F4C-A349-E4BAB907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6BB4D-BB6F-4A45-A9F6-00ED9735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E4818-52AC-C34C-A6A5-F8059F0C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7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6E61-24C8-744E-B781-48292B49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DD15-454A-4F45-9F45-BE9E6E0E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87FF5-6929-084D-ABF7-1A6148237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27B1-5ED1-3A43-8EE4-B7AEDF5E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56CE8-93B8-0E45-9E76-F7570A3E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B2717-8A1F-454D-95B1-01425057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4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0E10-E3FF-5C41-9E43-99BE04CC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D8CA3-6872-3B41-A7DF-9947BE094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1252D-7873-034A-9B23-50D278452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F2496-3440-4F45-8C6B-1B76652E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9F1E7-D6F4-DA45-97AC-90D4D546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DFF27-E6ED-6540-AF6D-EBD0F531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8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1A76F-317F-734D-9640-1A620C30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9BE91-5B3F-F649-B40E-36B4589C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7CF33-03C9-A446-8268-9A986ACDA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0F9B-1FFC-6C42-B49C-49179799B9F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6157C-C687-6848-B05A-0EEC188F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14B4-9B78-4F40-9A15-F724CED0F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4F3E-5604-CF41-A726-6518BF26B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476CF-E0B0-0C45-A6A2-8083AB225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/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rightAngle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1946356" y="2466085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lt( rightAngle * 2 );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2706981" y="4244713"/>
            <a:ext cx="1008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lt(90);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 flipV="1">
            <a:off x="2329543" y="2866195"/>
            <a:ext cx="1386048" cy="1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3040392" y="2903108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B002A-6112-4647-939C-281DC9AE83E1}"/>
              </a:ext>
            </a:extLst>
          </p:cNvPr>
          <p:cNvSpPr txBox="1"/>
          <p:nvPr/>
        </p:nvSpPr>
        <p:spPr>
          <a:xfrm>
            <a:off x="2485768" y="3355990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lt(90 * 2);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06428C-7B1E-2742-AE5A-F3D75C9918F3}"/>
              </a:ext>
            </a:extLst>
          </p:cNvPr>
          <p:cNvCxnSpPr>
            <a:cxnSpLocks/>
          </p:cNvCxnSpPr>
          <p:nvPr/>
        </p:nvCxnSpPr>
        <p:spPr>
          <a:xfrm>
            <a:off x="2760645" y="3757282"/>
            <a:ext cx="9222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C62B2-120A-E045-A8C0-720232F7DABA}"/>
              </a:ext>
            </a:extLst>
          </p:cNvPr>
          <p:cNvCxnSpPr>
            <a:cxnSpLocks/>
          </p:cNvCxnSpPr>
          <p:nvPr/>
        </p:nvCxnSpPr>
        <p:spPr>
          <a:xfrm flipH="1">
            <a:off x="3253780" y="3793013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32352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rightAngle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smallHouseLength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920593" y="2523795"/>
            <a:ext cx="4051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smallHouseLength = length / 2;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1363021" y="4256162"/>
            <a:ext cx="3166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smallHouseLength = 25;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3553685" y="2945613"/>
            <a:ext cx="8184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3962901" y="2945045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B002A-6112-4647-939C-281DC9AE83E1}"/>
              </a:ext>
            </a:extLst>
          </p:cNvPr>
          <p:cNvSpPr txBox="1"/>
          <p:nvPr/>
        </p:nvSpPr>
        <p:spPr>
          <a:xfrm>
            <a:off x="1137799" y="3400833"/>
            <a:ext cx="36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smallHouseLength = 50 / 2;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06428C-7B1E-2742-AE5A-F3D75C9918F3}"/>
              </a:ext>
            </a:extLst>
          </p:cNvPr>
          <p:cNvCxnSpPr>
            <a:cxnSpLocks/>
          </p:cNvCxnSpPr>
          <p:nvPr/>
        </p:nvCxnSpPr>
        <p:spPr>
          <a:xfrm>
            <a:off x="3715591" y="3802654"/>
            <a:ext cx="9222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C62B2-120A-E045-A8C0-720232F7DABA}"/>
              </a:ext>
            </a:extLst>
          </p:cNvPr>
          <p:cNvCxnSpPr>
            <a:cxnSpLocks/>
          </p:cNvCxnSpPr>
          <p:nvPr/>
        </p:nvCxnSpPr>
        <p:spPr>
          <a:xfrm flipH="1">
            <a:off x="4197456" y="3826171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BBB4107F-A19E-914F-A85D-C9CC45D917BD}"/>
              </a:ext>
            </a:extLst>
          </p:cNvPr>
          <p:cNvSpPr/>
          <p:nvPr/>
        </p:nvSpPr>
        <p:spPr>
          <a:xfrm>
            <a:off x="1277090" y="4802269"/>
            <a:ext cx="1945582" cy="869674"/>
          </a:xfrm>
          <a:prstGeom prst="wedgeRoundRectCallout">
            <a:avLst>
              <a:gd name="adj1" fmla="val 60782"/>
              <a:gd name="adj2" fmla="val -4208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+mn-ea"/>
              </a:rPr>
              <a:t>代入</a:t>
            </a:r>
            <a:endParaRPr lang="en-CA" altLang="ja-JP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右辺</a:t>
            </a:r>
            <a:r>
              <a:rPr lang="en-CA" altLang="ja-JP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左辺</a:t>
            </a:r>
            <a:r>
              <a:rPr lang="en-CA" altLang="ja-JP" dirty="0">
                <a:solidFill>
                  <a:schemeClr val="tx1"/>
                </a:solidFill>
                <a:latin typeface="+mn-ea"/>
              </a:rPr>
              <a:t>)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B9CEE7C-FE36-5844-BCA5-B5E20F538BB1}"/>
              </a:ext>
            </a:extLst>
          </p:cNvPr>
          <p:cNvCxnSpPr>
            <a:cxnSpLocks/>
          </p:cNvCxnSpPr>
          <p:nvPr/>
        </p:nvCxnSpPr>
        <p:spPr>
          <a:xfrm rot="5400000">
            <a:off x="3732924" y="4396301"/>
            <a:ext cx="12700" cy="5850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1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95848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pictureNumber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1876628" y="2466085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pictureNumber ==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3309261" y="4222451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true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1909286" y="2884651"/>
            <a:ext cx="190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2854717" y="2920382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B002A-6112-4647-939C-281DC9AE83E1}"/>
              </a:ext>
            </a:extLst>
          </p:cNvPr>
          <p:cNvSpPr txBox="1"/>
          <p:nvPr/>
        </p:nvSpPr>
        <p:spPr>
          <a:xfrm>
            <a:off x="2688772" y="3365452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1             == 1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06428C-7B1E-2742-AE5A-F3D75C9918F3}"/>
              </a:ext>
            </a:extLst>
          </p:cNvPr>
          <p:cNvCxnSpPr>
            <a:cxnSpLocks/>
          </p:cNvCxnSpPr>
          <p:nvPr/>
        </p:nvCxnSpPr>
        <p:spPr>
          <a:xfrm>
            <a:off x="2760645" y="3757282"/>
            <a:ext cx="1785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C62B2-120A-E045-A8C0-720232F7DABA}"/>
              </a:ext>
            </a:extLst>
          </p:cNvPr>
          <p:cNvCxnSpPr>
            <a:cxnSpLocks/>
          </p:cNvCxnSpPr>
          <p:nvPr/>
        </p:nvCxnSpPr>
        <p:spPr>
          <a:xfrm flipH="1">
            <a:off x="3653138" y="3803093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0002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pictureNumber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1876628" y="2466085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pictureNumber ==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3273194" y="4222451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false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1909286" y="2884651"/>
            <a:ext cx="190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2854717" y="2920382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B002A-6112-4647-939C-281DC9AE83E1}"/>
              </a:ext>
            </a:extLst>
          </p:cNvPr>
          <p:cNvSpPr txBox="1"/>
          <p:nvPr/>
        </p:nvSpPr>
        <p:spPr>
          <a:xfrm>
            <a:off x="2688772" y="3365452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0             == 1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06428C-7B1E-2742-AE5A-F3D75C9918F3}"/>
              </a:ext>
            </a:extLst>
          </p:cNvPr>
          <p:cNvCxnSpPr>
            <a:cxnSpLocks/>
          </p:cNvCxnSpPr>
          <p:nvPr/>
        </p:nvCxnSpPr>
        <p:spPr>
          <a:xfrm>
            <a:off x="2760645" y="3757282"/>
            <a:ext cx="1785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C62B2-120A-E045-A8C0-720232F7DABA}"/>
              </a:ext>
            </a:extLst>
          </p:cNvPr>
          <p:cNvCxnSpPr>
            <a:cxnSpLocks/>
          </p:cNvCxnSpPr>
          <p:nvPr/>
        </p:nvCxnSpPr>
        <p:spPr>
          <a:xfrm flipH="1">
            <a:off x="3653138" y="3803093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1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42369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rohrer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850397" y="2310593"/>
            <a:ext cx="402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rohrer &gt;= 100 &amp;&amp; rohrer &lt; 115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1527250" y="41135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true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948636" y="2723850"/>
            <a:ext cx="7821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1339731" y="2723850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B002A-6112-4647-939C-281DC9AE83E1}"/>
              </a:ext>
            </a:extLst>
          </p:cNvPr>
          <p:cNvSpPr txBox="1"/>
          <p:nvPr/>
        </p:nvSpPr>
        <p:spPr>
          <a:xfrm>
            <a:off x="948292" y="3254319"/>
            <a:ext cx="3905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110   &gt;= 100 &amp;&amp;   110  &lt; 115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06428C-7B1E-2742-AE5A-F3D75C9918F3}"/>
              </a:ext>
            </a:extLst>
          </p:cNvPr>
          <p:cNvCxnSpPr>
            <a:cxnSpLocks/>
          </p:cNvCxnSpPr>
          <p:nvPr/>
        </p:nvCxnSpPr>
        <p:spPr>
          <a:xfrm>
            <a:off x="1029817" y="3654429"/>
            <a:ext cx="1669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C62B2-120A-E045-A8C0-720232F7DABA}"/>
              </a:ext>
            </a:extLst>
          </p:cNvPr>
          <p:cNvCxnSpPr>
            <a:cxnSpLocks/>
          </p:cNvCxnSpPr>
          <p:nvPr/>
        </p:nvCxnSpPr>
        <p:spPr>
          <a:xfrm flipH="1">
            <a:off x="1874461" y="3658160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CC88D4-FB04-AA47-AA04-D1A830317F7A}"/>
              </a:ext>
            </a:extLst>
          </p:cNvPr>
          <p:cNvCxnSpPr>
            <a:cxnSpLocks/>
          </p:cNvCxnSpPr>
          <p:nvPr/>
        </p:nvCxnSpPr>
        <p:spPr>
          <a:xfrm>
            <a:off x="3163010" y="2710703"/>
            <a:ext cx="7821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7DB7B6-826E-794A-B00B-EC5F204F4A85}"/>
              </a:ext>
            </a:extLst>
          </p:cNvPr>
          <p:cNvCxnSpPr>
            <a:cxnSpLocks/>
          </p:cNvCxnSpPr>
          <p:nvPr/>
        </p:nvCxnSpPr>
        <p:spPr>
          <a:xfrm flipH="1">
            <a:off x="3554105" y="2710703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6EF603-D158-4043-89BA-0ADC1C4E587F}"/>
              </a:ext>
            </a:extLst>
          </p:cNvPr>
          <p:cNvCxnSpPr>
            <a:cxnSpLocks/>
          </p:cNvCxnSpPr>
          <p:nvPr/>
        </p:nvCxnSpPr>
        <p:spPr>
          <a:xfrm>
            <a:off x="3327277" y="3652564"/>
            <a:ext cx="1476026" cy="3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3ABCDB-13BA-CF44-B8C5-599FCAC7EBAE}"/>
              </a:ext>
            </a:extLst>
          </p:cNvPr>
          <p:cNvCxnSpPr>
            <a:cxnSpLocks/>
          </p:cNvCxnSpPr>
          <p:nvPr/>
        </p:nvCxnSpPr>
        <p:spPr>
          <a:xfrm flipH="1">
            <a:off x="4049475" y="3654429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C25BE3-143A-C344-8947-C5D7FA325376}"/>
              </a:ext>
            </a:extLst>
          </p:cNvPr>
          <p:cNvSpPr txBox="1"/>
          <p:nvPr/>
        </p:nvSpPr>
        <p:spPr>
          <a:xfrm>
            <a:off x="3702264" y="41135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true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EDE813-3572-B445-A0EC-5B9DB31E2731}"/>
              </a:ext>
            </a:extLst>
          </p:cNvPr>
          <p:cNvCxnSpPr>
            <a:cxnSpLocks/>
          </p:cNvCxnSpPr>
          <p:nvPr/>
        </p:nvCxnSpPr>
        <p:spPr>
          <a:xfrm>
            <a:off x="1404804" y="4561558"/>
            <a:ext cx="30692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3EDAFC-25BC-B647-BC95-2B2FD6973365}"/>
              </a:ext>
            </a:extLst>
          </p:cNvPr>
          <p:cNvCxnSpPr>
            <a:cxnSpLocks/>
          </p:cNvCxnSpPr>
          <p:nvPr/>
        </p:nvCxnSpPr>
        <p:spPr>
          <a:xfrm flipH="1">
            <a:off x="2900910" y="4559692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E77784-A3E3-3A4A-B6C9-8317C4D144C4}"/>
              </a:ext>
            </a:extLst>
          </p:cNvPr>
          <p:cNvSpPr txBox="1"/>
          <p:nvPr/>
        </p:nvSpPr>
        <p:spPr>
          <a:xfrm>
            <a:off x="2553698" y="5011392"/>
            <a:ext cx="69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185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5871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rohrer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850397" y="2310593"/>
            <a:ext cx="402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rohrer &gt;= 100 &amp;&amp; rohrer &lt; 115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1527250" y="41135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true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948636" y="2723850"/>
            <a:ext cx="7821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1339731" y="2723850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B002A-6112-4647-939C-281DC9AE83E1}"/>
              </a:ext>
            </a:extLst>
          </p:cNvPr>
          <p:cNvSpPr txBox="1"/>
          <p:nvPr/>
        </p:nvSpPr>
        <p:spPr>
          <a:xfrm>
            <a:off x="948292" y="3254319"/>
            <a:ext cx="3905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120   &gt;= 100 &amp;&amp;   120  &lt; 115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06428C-7B1E-2742-AE5A-F3D75C9918F3}"/>
              </a:ext>
            </a:extLst>
          </p:cNvPr>
          <p:cNvCxnSpPr>
            <a:cxnSpLocks/>
          </p:cNvCxnSpPr>
          <p:nvPr/>
        </p:nvCxnSpPr>
        <p:spPr>
          <a:xfrm>
            <a:off x="1029817" y="3654429"/>
            <a:ext cx="1669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C62B2-120A-E045-A8C0-720232F7DABA}"/>
              </a:ext>
            </a:extLst>
          </p:cNvPr>
          <p:cNvCxnSpPr>
            <a:cxnSpLocks/>
          </p:cNvCxnSpPr>
          <p:nvPr/>
        </p:nvCxnSpPr>
        <p:spPr>
          <a:xfrm flipH="1">
            <a:off x="1874461" y="3658160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CC88D4-FB04-AA47-AA04-D1A830317F7A}"/>
              </a:ext>
            </a:extLst>
          </p:cNvPr>
          <p:cNvCxnSpPr>
            <a:cxnSpLocks/>
          </p:cNvCxnSpPr>
          <p:nvPr/>
        </p:nvCxnSpPr>
        <p:spPr>
          <a:xfrm>
            <a:off x="3163010" y="2710703"/>
            <a:ext cx="7821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7DB7B6-826E-794A-B00B-EC5F204F4A85}"/>
              </a:ext>
            </a:extLst>
          </p:cNvPr>
          <p:cNvCxnSpPr>
            <a:cxnSpLocks/>
          </p:cNvCxnSpPr>
          <p:nvPr/>
        </p:nvCxnSpPr>
        <p:spPr>
          <a:xfrm flipH="1">
            <a:off x="3554105" y="2710703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6EF603-D158-4043-89BA-0ADC1C4E587F}"/>
              </a:ext>
            </a:extLst>
          </p:cNvPr>
          <p:cNvCxnSpPr>
            <a:cxnSpLocks/>
          </p:cNvCxnSpPr>
          <p:nvPr/>
        </p:nvCxnSpPr>
        <p:spPr>
          <a:xfrm>
            <a:off x="3327277" y="3652564"/>
            <a:ext cx="1476026" cy="3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3ABCDB-13BA-CF44-B8C5-599FCAC7EBAE}"/>
              </a:ext>
            </a:extLst>
          </p:cNvPr>
          <p:cNvCxnSpPr>
            <a:cxnSpLocks/>
          </p:cNvCxnSpPr>
          <p:nvPr/>
        </p:nvCxnSpPr>
        <p:spPr>
          <a:xfrm flipH="1">
            <a:off x="4049475" y="3654429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C25BE3-143A-C344-8947-C5D7FA325376}"/>
              </a:ext>
            </a:extLst>
          </p:cNvPr>
          <p:cNvSpPr txBox="1"/>
          <p:nvPr/>
        </p:nvSpPr>
        <p:spPr>
          <a:xfrm>
            <a:off x="3666197" y="4113590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false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EDE813-3572-B445-A0EC-5B9DB31E2731}"/>
              </a:ext>
            </a:extLst>
          </p:cNvPr>
          <p:cNvCxnSpPr>
            <a:cxnSpLocks/>
          </p:cNvCxnSpPr>
          <p:nvPr/>
        </p:nvCxnSpPr>
        <p:spPr>
          <a:xfrm>
            <a:off x="1404804" y="4561558"/>
            <a:ext cx="30692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3EDAFC-25BC-B647-BC95-2B2FD6973365}"/>
              </a:ext>
            </a:extLst>
          </p:cNvPr>
          <p:cNvCxnSpPr>
            <a:cxnSpLocks/>
          </p:cNvCxnSpPr>
          <p:nvPr/>
        </p:nvCxnSpPr>
        <p:spPr>
          <a:xfrm flipH="1">
            <a:off x="2900910" y="4559692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E77784-A3E3-3A4A-B6C9-8317C4D144C4}"/>
              </a:ext>
            </a:extLst>
          </p:cNvPr>
          <p:cNvSpPr txBox="1"/>
          <p:nvPr/>
        </p:nvSpPr>
        <p:spPr>
          <a:xfrm>
            <a:off x="2517632" y="501139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0082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75935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3012786" y="2967335"/>
            <a:ext cx="78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var i;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2EE520E-9417-5F4B-97AD-B155C91B73C0}"/>
              </a:ext>
            </a:extLst>
          </p:cNvPr>
          <p:cNvSpPr/>
          <p:nvPr/>
        </p:nvSpPr>
        <p:spPr>
          <a:xfrm>
            <a:off x="2090057" y="3735038"/>
            <a:ext cx="1532433" cy="869674"/>
          </a:xfrm>
          <a:prstGeom prst="wedgeRoundRectCallout">
            <a:avLst>
              <a:gd name="adj1" fmla="val 31128"/>
              <a:gd name="adj2" fmla="val -8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宣言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3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07822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669355" y="2892129"/>
            <a:ext cx="153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x = 1;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2EE520E-9417-5F4B-97AD-B155C91B73C0}"/>
              </a:ext>
            </a:extLst>
          </p:cNvPr>
          <p:cNvSpPr/>
          <p:nvPr/>
        </p:nvSpPr>
        <p:spPr>
          <a:xfrm>
            <a:off x="1676908" y="3873786"/>
            <a:ext cx="1945582" cy="869674"/>
          </a:xfrm>
          <a:prstGeom prst="wedgeRoundRectCallout">
            <a:avLst>
              <a:gd name="adj1" fmla="val 31128"/>
              <a:gd name="adj2" fmla="val -8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+mn-ea"/>
              </a:rPr>
              <a:t>代入</a:t>
            </a:r>
            <a:endParaRPr lang="en-CA" altLang="ja-JP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右辺</a:t>
            </a:r>
            <a:r>
              <a:rPr lang="en-CA" altLang="ja-JP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左辺</a:t>
            </a:r>
            <a:r>
              <a:rPr lang="en-CA" altLang="ja-JP" dirty="0">
                <a:solidFill>
                  <a:schemeClr val="tx1"/>
                </a:solidFill>
                <a:latin typeface="+mn-ea"/>
              </a:rPr>
              <a:t>)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2656C25-5CB3-3844-8A6E-F305F6C7D31A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>
            <a:off x="3392513" y="2999732"/>
            <a:ext cx="12700" cy="5850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95195D-2B7F-2947-999C-4A9DA9124D84}"/>
              </a:ext>
            </a:extLst>
          </p:cNvPr>
          <p:cNvSpPr/>
          <p:nvPr/>
        </p:nvSpPr>
        <p:spPr>
          <a:xfrm>
            <a:off x="3622490" y="3126880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DB93E-2189-5C4C-8C0B-64509285CFD6}"/>
              </a:ext>
            </a:extLst>
          </p:cNvPr>
          <p:cNvSpPr/>
          <p:nvPr/>
        </p:nvSpPr>
        <p:spPr>
          <a:xfrm>
            <a:off x="3037475" y="3126880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31134"/>
              </p:ext>
            </p:extLst>
          </p:nvPr>
        </p:nvGraphicFramePr>
        <p:xfrm>
          <a:off x="5322960" y="273177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3490702" y="2672896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i &lt;=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3583887" y="4838904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true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3490702" y="3052416"/>
            <a:ext cx="2104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3606808" y="3043285"/>
            <a:ext cx="1" cy="703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A3E71-F599-CD4F-895E-44E9D0F4DEC6}"/>
              </a:ext>
            </a:extLst>
          </p:cNvPr>
          <p:cNvSpPr/>
          <p:nvPr/>
        </p:nvSpPr>
        <p:spPr>
          <a:xfrm>
            <a:off x="5970941" y="2195762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F84631-F796-244C-AA79-0DA60CEAA7CB}"/>
              </a:ext>
            </a:extLst>
          </p:cNvPr>
          <p:cNvSpPr/>
          <p:nvPr/>
        </p:nvSpPr>
        <p:spPr>
          <a:xfrm>
            <a:off x="3995434" y="3431801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88B4C-0DF3-C447-99DF-FD2923993E00}"/>
              </a:ext>
            </a:extLst>
          </p:cNvPr>
          <p:cNvSpPr txBox="1"/>
          <p:nvPr/>
        </p:nvSpPr>
        <p:spPr>
          <a:xfrm>
            <a:off x="3425191" y="375590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1 &lt;= 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81D803-9BA9-C141-90A2-9F7278FD40CD}"/>
              </a:ext>
            </a:extLst>
          </p:cNvPr>
          <p:cNvCxnSpPr>
            <a:cxnSpLocks/>
          </p:cNvCxnSpPr>
          <p:nvPr/>
        </p:nvCxnSpPr>
        <p:spPr>
          <a:xfrm>
            <a:off x="3501587" y="4156010"/>
            <a:ext cx="798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72C521-EBF8-5648-91FD-B44AB48D13A8}"/>
              </a:ext>
            </a:extLst>
          </p:cNvPr>
          <p:cNvCxnSpPr>
            <a:cxnSpLocks/>
          </p:cNvCxnSpPr>
          <p:nvPr/>
        </p:nvCxnSpPr>
        <p:spPr>
          <a:xfrm flipH="1">
            <a:off x="3900722" y="4165315"/>
            <a:ext cx="1" cy="703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1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39379"/>
              </p:ext>
            </p:extLst>
          </p:nvPr>
        </p:nvGraphicFramePr>
        <p:xfrm>
          <a:off x="5322960" y="298069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 =&gt; 2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3293402" y="271644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i =  i + 1;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3291008" y="4838904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i =    2    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3748827" y="3061720"/>
            <a:ext cx="2104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3864933" y="3052589"/>
            <a:ext cx="1" cy="703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A3E71-F599-CD4F-895E-44E9D0F4DEC6}"/>
              </a:ext>
            </a:extLst>
          </p:cNvPr>
          <p:cNvSpPr/>
          <p:nvPr/>
        </p:nvSpPr>
        <p:spPr>
          <a:xfrm>
            <a:off x="5970941" y="2195762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F84631-F796-244C-AA79-0DA60CEAA7CB}"/>
              </a:ext>
            </a:extLst>
          </p:cNvPr>
          <p:cNvSpPr/>
          <p:nvPr/>
        </p:nvSpPr>
        <p:spPr>
          <a:xfrm>
            <a:off x="3995434" y="3431801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88B4C-0DF3-C447-99DF-FD2923993E00}"/>
              </a:ext>
            </a:extLst>
          </p:cNvPr>
          <p:cNvSpPr txBox="1"/>
          <p:nvPr/>
        </p:nvSpPr>
        <p:spPr>
          <a:xfrm>
            <a:off x="3284930" y="3755900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i = 1 + 1;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81D803-9BA9-C141-90A2-9F7278FD40CD}"/>
              </a:ext>
            </a:extLst>
          </p:cNvPr>
          <p:cNvCxnSpPr>
            <a:cxnSpLocks/>
          </p:cNvCxnSpPr>
          <p:nvPr/>
        </p:nvCxnSpPr>
        <p:spPr>
          <a:xfrm>
            <a:off x="3733904" y="4156010"/>
            <a:ext cx="6639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72C521-EBF8-5648-91FD-B44AB48D13A8}"/>
              </a:ext>
            </a:extLst>
          </p:cNvPr>
          <p:cNvCxnSpPr>
            <a:cxnSpLocks/>
          </p:cNvCxnSpPr>
          <p:nvPr/>
        </p:nvCxnSpPr>
        <p:spPr>
          <a:xfrm flipH="1">
            <a:off x="4050714" y="4156010"/>
            <a:ext cx="1" cy="703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DCC18E99-1CE5-2E4C-B56D-CF4CDBEA9D25}"/>
              </a:ext>
            </a:extLst>
          </p:cNvPr>
          <p:cNvSpPr/>
          <p:nvPr/>
        </p:nvSpPr>
        <p:spPr>
          <a:xfrm>
            <a:off x="2117527" y="5333464"/>
            <a:ext cx="1039327" cy="400110"/>
          </a:xfrm>
          <a:prstGeom prst="wedgeRoundRectCallout">
            <a:avLst>
              <a:gd name="adj1" fmla="val 73780"/>
              <a:gd name="adj2" fmla="val -3945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+mn-ea"/>
              </a:rPr>
              <a:t>代入</a:t>
            </a:r>
            <a:endParaRPr lang="en-CA" altLang="ja-JP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203C60D3-9A11-B648-BA80-DE6B4598FECC}"/>
              </a:ext>
            </a:extLst>
          </p:cNvPr>
          <p:cNvCxnSpPr>
            <a:cxnSpLocks/>
          </p:cNvCxnSpPr>
          <p:nvPr/>
        </p:nvCxnSpPr>
        <p:spPr>
          <a:xfrm rot="5400000">
            <a:off x="3727553" y="4946507"/>
            <a:ext cx="12700" cy="5850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8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59652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975116" y="2967335"/>
            <a:ext cx="85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var x;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2EE520E-9417-5F4B-97AD-B155C91B73C0}"/>
              </a:ext>
            </a:extLst>
          </p:cNvPr>
          <p:cNvSpPr/>
          <p:nvPr/>
        </p:nvSpPr>
        <p:spPr>
          <a:xfrm>
            <a:off x="2090057" y="3735038"/>
            <a:ext cx="1532433" cy="869674"/>
          </a:xfrm>
          <a:prstGeom prst="wedgeRoundRectCallout">
            <a:avLst>
              <a:gd name="adj1" fmla="val 31128"/>
              <a:gd name="adj2" fmla="val -8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宣言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87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A3E71-F599-CD4F-895E-44E9D0F4DEC6}"/>
              </a:ext>
            </a:extLst>
          </p:cNvPr>
          <p:cNvSpPr/>
          <p:nvPr/>
        </p:nvSpPr>
        <p:spPr>
          <a:xfrm>
            <a:off x="5970941" y="2195762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275FBF-0784-5749-82A8-979B1736D2EA}"/>
              </a:ext>
            </a:extLst>
          </p:cNvPr>
          <p:cNvSpPr/>
          <p:nvPr/>
        </p:nvSpPr>
        <p:spPr>
          <a:xfrm>
            <a:off x="1986641" y="2361120"/>
            <a:ext cx="3102194" cy="2862321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 cap="flat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3BDDEA-6D12-A943-955B-201B5585F4A3}"/>
              </a:ext>
            </a:extLst>
          </p:cNvPr>
          <p:cNvSpPr/>
          <p:nvPr/>
        </p:nvSpPr>
        <p:spPr>
          <a:xfrm>
            <a:off x="2607255" y="2718670"/>
            <a:ext cx="2183405" cy="2164715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AA0D4E0-F6AE-144F-83D2-8D46AA1FD8BE}"/>
              </a:ext>
            </a:extLst>
          </p:cNvPr>
          <p:cNvSpPr/>
          <p:nvPr/>
        </p:nvSpPr>
        <p:spPr>
          <a:xfrm>
            <a:off x="3331284" y="3023577"/>
            <a:ext cx="1280473" cy="574388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C5101DE-9B81-1F4A-9582-74B1474ACBAF}"/>
              </a:ext>
            </a:extLst>
          </p:cNvPr>
          <p:cNvSpPr/>
          <p:nvPr/>
        </p:nvSpPr>
        <p:spPr>
          <a:xfrm>
            <a:off x="3331284" y="3710022"/>
            <a:ext cx="1280473" cy="574388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166255" y="2361121"/>
            <a:ext cx="5018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while(…){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while(…){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if (…){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      …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}else{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      …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}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}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34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5317673" y="2287188"/>
            <a:ext cx="5018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while(…){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while(…){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if (…){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        …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}else{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        …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}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}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035EF2-5E17-D041-80C6-0E94EF41F15E}"/>
              </a:ext>
            </a:extLst>
          </p:cNvPr>
          <p:cNvGrpSpPr/>
          <p:nvPr/>
        </p:nvGrpSpPr>
        <p:grpSpPr>
          <a:xfrm>
            <a:off x="5399313" y="2821679"/>
            <a:ext cx="240311" cy="76779"/>
            <a:chOff x="5399313" y="2821679"/>
            <a:chExt cx="240311" cy="7677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10777F8-75C8-B444-9A2D-785AA9506FD5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4C727B1-F8A6-D847-8ED3-29B363793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103A43-F9B5-F041-BAA8-F61861ED4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DA9A6-1A60-644B-B2D4-610AE6F78684}"/>
              </a:ext>
            </a:extLst>
          </p:cNvPr>
          <p:cNvGrpSpPr/>
          <p:nvPr/>
        </p:nvGrpSpPr>
        <p:grpSpPr>
          <a:xfrm>
            <a:off x="5693725" y="2821074"/>
            <a:ext cx="240311" cy="76779"/>
            <a:chOff x="5399313" y="2821679"/>
            <a:chExt cx="240311" cy="7677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2D76034-8FEA-B04F-8908-D7AD79AD6842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56C7CE-0FBD-3948-B2FB-0500DEB29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579AC4-3622-2C4F-ADBC-4BE037B0F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272B7F-08F4-A642-B4F0-59B3E38D1FA8}"/>
              </a:ext>
            </a:extLst>
          </p:cNvPr>
          <p:cNvGrpSpPr/>
          <p:nvPr/>
        </p:nvGrpSpPr>
        <p:grpSpPr>
          <a:xfrm>
            <a:off x="5399313" y="3142131"/>
            <a:ext cx="240311" cy="76779"/>
            <a:chOff x="5399313" y="2821679"/>
            <a:chExt cx="240311" cy="7677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147697-DB08-5849-BDB2-245FB2B50C4C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A8643E-FC26-B34A-A2C9-4BF2B4F9E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DAD658-3FF1-A647-A47F-92EE526C5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ED63C0-CD04-F242-969E-93D705AA7186}"/>
              </a:ext>
            </a:extLst>
          </p:cNvPr>
          <p:cNvGrpSpPr/>
          <p:nvPr/>
        </p:nvGrpSpPr>
        <p:grpSpPr>
          <a:xfrm>
            <a:off x="5693725" y="3141526"/>
            <a:ext cx="240311" cy="76779"/>
            <a:chOff x="5399313" y="2821679"/>
            <a:chExt cx="240311" cy="7677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7714DB-4750-0C4D-BAF2-A01368473D0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B0893F-D6BC-4D46-AC80-B571EE091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DA6589C-B195-0740-8C62-2CFE650D8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071931-6E0B-C048-A305-9408D02E4B3F}"/>
              </a:ext>
            </a:extLst>
          </p:cNvPr>
          <p:cNvGrpSpPr/>
          <p:nvPr/>
        </p:nvGrpSpPr>
        <p:grpSpPr>
          <a:xfrm>
            <a:off x="5977323" y="3142131"/>
            <a:ext cx="240311" cy="76779"/>
            <a:chOff x="5399313" y="2821679"/>
            <a:chExt cx="240311" cy="7677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C63FA0-067F-5646-90A3-F8B1FCB67A1D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CC4E8C-0C27-724C-875A-C5921866E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C633518-A332-BF4E-ADE9-09ACCEC73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0A010C-448D-4F41-B80D-6BCD0101D8BA}"/>
              </a:ext>
            </a:extLst>
          </p:cNvPr>
          <p:cNvGrpSpPr/>
          <p:nvPr/>
        </p:nvGrpSpPr>
        <p:grpSpPr>
          <a:xfrm>
            <a:off x="6271735" y="3141526"/>
            <a:ext cx="240311" cy="76779"/>
            <a:chOff x="5399313" y="2821679"/>
            <a:chExt cx="240311" cy="7677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09BC475-1A60-8542-939A-E25F107B9351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99B1C64-DF6A-024C-AF78-47318E886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15D1362-EEAD-5347-87D4-D40968DD3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22927C5-CF3B-9C4D-8506-D926D91168AD}"/>
              </a:ext>
            </a:extLst>
          </p:cNvPr>
          <p:cNvGrpSpPr/>
          <p:nvPr/>
        </p:nvGrpSpPr>
        <p:grpSpPr>
          <a:xfrm>
            <a:off x="5396486" y="3757134"/>
            <a:ext cx="240311" cy="76779"/>
            <a:chOff x="5399313" y="2821679"/>
            <a:chExt cx="240311" cy="76779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238C7BE-EEE5-EB4B-9DFF-A8B7A530528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4402A-0A96-374C-9A34-C90C7CB79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58F4EE-5919-DE48-AA52-CFF09DB32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1988A9-0321-4A45-BDEE-AC7CE8EC5A6C}"/>
              </a:ext>
            </a:extLst>
          </p:cNvPr>
          <p:cNvGrpSpPr/>
          <p:nvPr/>
        </p:nvGrpSpPr>
        <p:grpSpPr>
          <a:xfrm>
            <a:off x="5690898" y="3756529"/>
            <a:ext cx="240311" cy="76779"/>
            <a:chOff x="5399313" y="2821679"/>
            <a:chExt cx="240311" cy="7677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666313-1F90-6A4F-B62D-21E7B8341391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696AD8-098A-0647-B7B9-7085D3452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EE11971-EB87-4944-AEA8-79C9A857B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386C4F-D1AB-904D-BB44-63C06033EEB4}"/>
              </a:ext>
            </a:extLst>
          </p:cNvPr>
          <p:cNvGrpSpPr/>
          <p:nvPr/>
        </p:nvGrpSpPr>
        <p:grpSpPr>
          <a:xfrm>
            <a:off x="5974496" y="3757134"/>
            <a:ext cx="240311" cy="76779"/>
            <a:chOff x="5399313" y="2821679"/>
            <a:chExt cx="240311" cy="7677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012872D-BA7E-0448-8716-85D611FD5130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A6B716-A3CC-0B48-8680-566307CEB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5E80A07-1054-9442-A02A-7492FF18E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A7E9E34-8E59-1E40-A802-4312642DE59F}"/>
              </a:ext>
            </a:extLst>
          </p:cNvPr>
          <p:cNvGrpSpPr/>
          <p:nvPr/>
        </p:nvGrpSpPr>
        <p:grpSpPr>
          <a:xfrm>
            <a:off x="6268908" y="3756529"/>
            <a:ext cx="240311" cy="76779"/>
            <a:chOff x="5399313" y="2821679"/>
            <a:chExt cx="240311" cy="7677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37F9B92-935B-5B4F-824B-545DE278458D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61F99C-8589-DA42-A500-4218825E3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692DD4B-06A6-BB4B-8455-D7D3CFF27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AEF63E-8EAC-E34A-AFBC-FC6F5EF35D39}"/>
              </a:ext>
            </a:extLst>
          </p:cNvPr>
          <p:cNvGrpSpPr/>
          <p:nvPr/>
        </p:nvGrpSpPr>
        <p:grpSpPr>
          <a:xfrm>
            <a:off x="5397545" y="3427281"/>
            <a:ext cx="240311" cy="76779"/>
            <a:chOff x="5399313" y="2821679"/>
            <a:chExt cx="240311" cy="76779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B872FFA-B1CA-F64D-80F8-FF393E797F46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3F1E8D0-EDB8-6749-B5E4-92F98EA03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792980-9FEE-3846-9E99-45F2501EC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325330-E130-924C-93D0-5E4006630B13}"/>
              </a:ext>
            </a:extLst>
          </p:cNvPr>
          <p:cNvGrpSpPr/>
          <p:nvPr/>
        </p:nvGrpSpPr>
        <p:grpSpPr>
          <a:xfrm>
            <a:off x="5691957" y="3426676"/>
            <a:ext cx="240311" cy="76779"/>
            <a:chOff x="5399313" y="2821679"/>
            <a:chExt cx="240311" cy="7677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32EA352-6E46-264C-9A28-42160BC48E2F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CDB920A-875D-3B4E-9D7D-EF10A67A1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239084C-AD77-D647-B2BD-0E28BE3BD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41A0283-8A42-B747-A555-D079E3833A4B}"/>
              </a:ext>
            </a:extLst>
          </p:cNvPr>
          <p:cNvGrpSpPr/>
          <p:nvPr/>
        </p:nvGrpSpPr>
        <p:grpSpPr>
          <a:xfrm>
            <a:off x="5975555" y="3427281"/>
            <a:ext cx="240311" cy="76779"/>
            <a:chOff x="5399313" y="2821679"/>
            <a:chExt cx="240311" cy="7677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6EC54C-3FBC-4848-A65F-840CF109D7A0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6A5F19-97FE-F84D-9960-E4E7CA86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6D434AB-58DF-CB49-B0C7-FBE2D0777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C79B9CF-A88F-B84F-8731-4442B8C52D1C}"/>
              </a:ext>
            </a:extLst>
          </p:cNvPr>
          <p:cNvGrpSpPr/>
          <p:nvPr/>
        </p:nvGrpSpPr>
        <p:grpSpPr>
          <a:xfrm>
            <a:off x="6269967" y="3426676"/>
            <a:ext cx="240311" cy="76779"/>
            <a:chOff x="5399313" y="2821679"/>
            <a:chExt cx="240311" cy="76779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C59791B-8B91-0E48-A10A-AD464F5D8EEB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C180D90-72B9-4640-BBBC-86D787DD7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A1E527C-6F5D-E048-BF6E-6A5A29C57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6CA4261-69F5-6647-B9B2-727FDC30937C}"/>
              </a:ext>
            </a:extLst>
          </p:cNvPr>
          <p:cNvGrpSpPr/>
          <p:nvPr/>
        </p:nvGrpSpPr>
        <p:grpSpPr>
          <a:xfrm>
            <a:off x="6553564" y="3426071"/>
            <a:ext cx="240311" cy="76779"/>
            <a:chOff x="5399313" y="2821679"/>
            <a:chExt cx="240311" cy="76779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A217500-35D8-AB40-90ED-1282CAA3E99D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647512-DF33-C94F-B614-9D0269F10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2FEF34-8E17-2242-9BAD-337167D86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6D98D9A-BD44-9D4B-BFEB-8CF32BB4BD89}"/>
              </a:ext>
            </a:extLst>
          </p:cNvPr>
          <p:cNvGrpSpPr/>
          <p:nvPr/>
        </p:nvGrpSpPr>
        <p:grpSpPr>
          <a:xfrm>
            <a:off x="6847976" y="3425466"/>
            <a:ext cx="240311" cy="76779"/>
            <a:chOff x="5399313" y="2821679"/>
            <a:chExt cx="240311" cy="76779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929209-D22D-5F48-8B27-63E6F0F258D3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EEAA37-2E2B-3742-A2F5-D5EC54295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A64C2E-FF7D-F14B-B76C-46C81D061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6A8F163-50B9-844B-8E25-F939012A8362}"/>
              </a:ext>
            </a:extLst>
          </p:cNvPr>
          <p:cNvGrpSpPr/>
          <p:nvPr/>
        </p:nvGrpSpPr>
        <p:grpSpPr>
          <a:xfrm>
            <a:off x="5396486" y="4337417"/>
            <a:ext cx="240311" cy="76779"/>
            <a:chOff x="5399313" y="2821679"/>
            <a:chExt cx="240311" cy="76779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1A2D61-F970-E644-8076-586FC50B3715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3600665-EFE9-2642-BC8A-C19A10E4C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AD9AED1-4F31-6E48-BFE7-F52BBE5BE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5F1B050-888F-FF45-A5AD-632EFE45905A}"/>
              </a:ext>
            </a:extLst>
          </p:cNvPr>
          <p:cNvGrpSpPr/>
          <p:nvPr/>
        </p:nvGrpSpPr>
        <p:grpSpPr>
          <a:xfrm>
            <a:off x="5690898" y="4336812"/>
            <a:ext cx="240311" cy="76779"/>
            <a:chOff x="5399313" y="2821679"/>
            <a:chExt cx="240311" cy="76779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306DED-AB63-1646-9872-9B6F49E3A60D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BC32CF2-C725-0049-9AB7-6A62F2870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1E5019-55CF-044B-963C-C0C57DB2B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B9A33A-1C92-FE46-A7E3-85E1126007E8}"/>
              </a:ext>
            </a:extLst>
          </p:cNvPr>
          <p:cNvGrpSpPr/>
          <p:nvPr/>
        </p:nvGrpSpPr>
        <p:grpSpPr>
          <a:xfrm>
            <a:off x="5974496" y="4337417"/>
            <a:ext cx="240311" cy="76779"/>
            <a:chOff x="5399313" y="2821679"/>
            <a:chExt cx="240311" cy="76779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050C7E4-CC37-F74F-8A2B-E28B6B68DA0A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A9DF4DA-9F45-F049-AE82-8871A570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C37C01C-E6E7-A04B-AD26-B4CA31AA1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FA2E37F-AF0C-5A4B-BA6E-4BE95D71EEC5}"/>
              </a:ext>
            </a:extLst>
          </p:cNvPr>
          <p:cNvGrpSpPr/>
          <p:nvPr/>
        </p:nvGrpSpPr>
        <p:grpSpPr>
          <a:xfrm>
            <a:off x="6268908" y="4336812"/>
            <a:ext cx="240311" cy="76779"/>
            <a:chOff x="5399313" y="2821679"/>
            <a:chExt cx="240311" cy="76779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5CBBE3E-24AA-2449-9636-4E09679E87F2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1D39E53-60F8-754B-B68B-6604D9809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33C1A8-7518-A340-AF7A-2844DC059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3BE8A29-F9C4-B346-8F95-AF9210CD12DA}"/>
              </a:ext>
            </a:extLst>
          </p:cNvPr>
          <p:cNvGrpSpPr/>
          <p:nvPr/>
        </p:nvGrpSpPr>
        <p:grpSpPr>
          <a:xfrm>
            <a:off x="5396486" y="4660956"/>
            <a:ext cx="240311" cy="76779"/>
            <a:chOff x="5399313" y="2821679"/>
            <a:chExt cx="240311" cy="7677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5C23C5-49C0-764D-B754-CB0FC45D7C39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FC38095-A4BA-764C-A5F3-BA6EE530B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184C362-DEEC-EF4B-B485-92777EF2A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F06C3C3-3704-A54F-9451-2DAFAE3D8888}"/>
              </a:ext>
            </a:extLst>
          </p:cNvPr>
          <p:cNvGrpSpPr/>
          <p:nvPr/>
        </p:nvGrpSpPr>
        <p:grpSpPr>
          <a:xfrm>
            <a:off x="5690898" y="4660351"/>
            <a:ext cx="240311" cy="76779"/>
            <a:chOff x="5399313" y="2821679"/>
            <a:chExt cx="240311" cy="76779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660CE5-C75E-5F4D-9AD2-7E0A41B73C65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6D5942-0DA7-EB4E-80EA-17919FCBF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BC24102-E2AF-D944-9EBE-844177C0F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73FBAD5-5480-B548-8717-27CD96A58ADE}"/>
              </a:ext>
            </a:extLst>
          </p:cNvPr>
          <p:cNvGrpSpPr/>
          <p:nvPr/>
        </p:nvGrpSpPr>
        <p:grpSpPr>
          <a:xfrm>
            <a:off x="5396486" y="4073984"/>
            <a:ext cx="240311" cy="76779"/>
            <a:chOff x="5399313" y="2821679"/>
            <a:chExt cx="240311" cy="76779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F9B2EDA-FDF9-294F-8923-2C0AD8A18F58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E816C6D-DF04-CD48-84AB-286CECB63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6E8416E-A990-4B48-8954-B292D4BFB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57C4FCC-D381-264C-89C2-4ECEA94E40D3}"/>
              </a:ext>
            </a:extLst>
          </p:cNvPr>
          <p:cNvGrpSpPr/>
          <p:nvPr/>
        </p:nvGrpSpPr>
        <p:grpSpPr>
          <a:xfrm>
            <a:off x="5690898" y="4073379"/>
            <a:ext cx="240311" cy="76779"/>
            <a:chOff x="5399313" y="2821679"/>
            <a:chExt cx="240311" cy="76779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6EECE51-508B-0545-AA44-A1ADB77B60C7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0769501-BAA9-9A41-AD47-7BE4A3F43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AB07309-3410-7446-AE4B-DE244EF1B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6A445EC-D37C-5747-9E75-09159E7C76B8}"/>
              </a:ext>
            </a:extLst>
          </p:cNvPr>
          <p:cNvGrpSpPr/>
          <p:nvPr/>
        </p:nvGrpSpPr>
        <p:grpSpPr>
          <a:xfrm>
            <a:off x="5974496" y="4073984"/>
            <a:ext cx="240311" cy="76779"/>
            <a:chOff x="5399313" y="2821679"/>
            <a:chExt cx="240311" cy="76779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3B8D157-9576-B446-98E8-BC1763F27284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D655FD3-E97F-A84C-9E6B-7AC4C899E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6D2E295-AEBA-1A4C-A681-E030E2EFE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4573A4D-B301-554D-B804-EFA43CD48D7F}"/>
              </a:ext>
            </a:extLst>
          </p:cNvPr>
          <p:cNvGrpSpPr/>
          <p:nvPr/>
        </p:nvGrpSpPr>
        <p:grpSpPr>
          <a:xfrm>
            <a:off x="6268908" y="4073379"/>
            <a:ext cx="240311" cy="76779"/>
            <a:chOff x="5399313" y="2821679"/>
            <a:chExt cx="240311" cy="76779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596C8-464F-2540-8934-0028FE89635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A9BC6EA-EDD7-3E4B-83A4-28585E2F8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CDAFE00-083D-FC40-9139-BA0D3052D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B15DC22-1732-744C-AAEE-E5D651E66955}"/>
              </a:ext>
            </a:extLst>
          </p:cNvPr>
          <p:cNvGrpSpPr/>
          <p:nvPr/>
        </p:nvGrpSpPr>
        <p:grpSpPr>
          <a:xfrm>
            <a:off x="6552505" y="4072774"/>
            <a:ext cx="240311" cy="76779"/>
            <a:chOff x="5399313" y="2821679"/>
            <a:chExt cx="240311" cy="76779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2BE2E9F-6A24-5942-A04B-53512C3C83F9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F185D29-0ACD-C64D-B561-209A6ECE5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7BE88E5-B573-184D-AFA7-933234DA4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C5ACE0F-1BF4-EA41-8CAB-D90A3204467B}"/>
              </a:ext>
            </a:extLst>
          </p:cNvPr>
          <p:cNvGrpSpPr/>
          <p:nvPr/>
        </p:nvGrpSpPr>
        <p:grpSpPr>
          <a:xfrm>
            <a:off x="6846917" y="4072169"/>
            <a:ext cx="240311" cy="76779"/>
            <a:chOff x="5399313" y="2821679"/>
            <a:chExt cx="240311" cy="76779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AC1CAA0-7885-2948-B2AF-C04E2EF770F6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EBF3C42-2516-7B49-8F8F-232A9E714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82F7DAE-60BB-234F-A576-EC0FFF353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953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275FBF-0784-5749-82A8-979B1736D2EA}"/>
              </a:ext>
            </a:extLst>
          </p:cNvPr>
          <p:cNvSpPr/>
          <p:nvPr/>
        </p:nvSpPr>
        <p:spPr>
          <a:xfrm>
            <a:off x="1986641" y="2361120"/>
            <a:ext cx="5288093" cy="3562602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 cap="flat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3BDDEA-6D12-A943-955B-201B5585F4A3}"/>
              </a:ext>
            </a:extLst>
          </p:cNvPr>
          <p:cNvSpPr/>
          <p:nvPr/>
        </p:nvSpPr>
        <p:spPr>
          <a:xfrm>
            <a:off x="2607255" y="2718670"/>
            <a:ext cx="3823361" cy="2867121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166254" y="2361121"/>
            <a:ext cx="52880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while(6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回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while(120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回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　　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　　前に進む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６０度右に回る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while(120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回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　　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　　前に進む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17A4C-D486-E941-81BB-9E7262281FC4}"/>
              </a:ext>
            </a:extLst>
          </p:cNvPr>
          <p:cNvSpPr txBox="1"/>
          <p:nvPr/>
        </p:nvSpPr>
        <p:spPr>
          <a:xfrm>
            <a:off x="5175667" y="23552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花を描くループ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57B25-B56D-094E-A80E-DEF9354FDF6B}"/>
              </a:ext>
            </a:extLst>
          </p:cNvPr>
          <p:cNvSpPr txBox="1"/>
          <p:nvPr/>
        </p:nvSpPr>
        <p:spPr>
          <a:xfrm>
            <a:off x="4630687" y="333930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花びら１枚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を描くループ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8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275FBF-0784-5749-82A8-979B1736D2EA}"/>
              </a:ext>
            </a:extLst>
          </p:cNvPr>
          <p:cNvSpPr/>
          <p:nvPr/>
        </p:nvSpPr>
        <p:spPr>
          <a:xfrm>
            <a:off x="1986642" y="2091669"/>
            <a:ext cx="4682516" cy="1445567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 cap="flat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3BDDEA-6D12-A943-955B-201B5585F4A3}"/>
              </a:ext>
            </a:extLst>
          </p:cNvPr>
          <p:cNvSpPr/>
          <p:nvPr/>
        </p:nvSpPr>
        <p:spPr>
          <a:xfrm>
            <a:off x="1986641" y="3625754"/>
            <a:ext cx="4682516" cy="2867121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17A4C-D486-E941-81BB-9E7262281FC4}"/>
              </a:ext>
            </a:extLst>
          </p:cNvPr>
          <p:cNvSpPr txBox="1"/>
          <p:nvPr/>
        </p:nvSpPr>
        <p:spPr>
          <a:xfrm>
            <a:off x="4515270" y="25356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花を描くループ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57B25-B56D-094E-A80E-DEF9354FDF6B}"/>
              </a:ext>
            </a:extLst>
          </p:cNvPr>
          <p:cNvSpPr txBox="1"/>
          <p:nvPr/>
        </p:nvSpPr>
        <p:spPr>
          <a:xfrm>
            <a:off x="4630686" y="441298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花びら１枚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を描くループ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166254" y="2091670"/>
            <a:ext cx="52880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while(6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回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前に進む</a:t>
            </a:r>
            <a:endParaRPr lang="en-US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  <a:p>
            <a:endParaRPr lang="en-US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while(120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回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前に進む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６０度右に回る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while(120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回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前に進む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2ED2C-0B7C-9948-924F-BB8A1A08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21" y="4161154"/>
            <a:ext cx="1829649" cy="149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9EF2B-23C0-3D4A-85AB-89CFE96CA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59" y="2906243"/>
            <a:ext cx="2688465" cy="1045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7468E1-FEFB-0740-B29E-CB85F260A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21" y="2263140"/>
            <a:ext cx="2576444" cy="132556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 flipV="1">
            <a:off x="3484880" y="2600961"/>
            <a:ext cx="2854941" cy="7416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864256-236F-BC49-98E3-FC036F7FEBD8}"/>
              </a:ext>
            </a:extLst>
          </p:cNvPr>
          <p:cNvCxnSpPr>
            <a:cxnSpLocks/>
          </p:cNvCxnSpPr>
          <p:nvPr/>
        </p:nvCxnSpPr>
        <p:spPr>
          <a:xfrm>
            <a:off x="2865119" y="2525714"/>
            <a:ext cx="0" cy="8004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B61591-433B-6740-BB7F-EEFC76ACDD7D}"/>
              </a:ext>
            </a:extLst>
          </p:cNvPr>
          <p:cNvCxnSpPr>
            <a:cxnSpLocks/>
          </p:cNvCxnSpPr>
          <p:nvPr/>
        </p:nvCxnSpPr>
        <p:spPr>
          <a:xfrm flipH="1">
            <a:off x="3484879" y="3429000"/>
            <a:ext cx="292608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C497F-6806-BD4A-8519-4052AE929858}"/>
              </a:ext>
            </a:extLst>
          </p:cNvPr>
          <p:cNvCxnSpPr>
            <a:cxnSpLocks/>
          </p:cNvCxnSpPr>
          <p:nvPr/>
        </p:nvCxnSpPr>
        <p:spPr>
          <a:xfrm>
            <a:off x="2844800" y="3598863"/>
            <a:ext cx="3495020" cy="8613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03266D-3107-C94E-A2A3-2181DB5EA531}"/>
              </a:ext>
            </a:extLst>
          </p:cNvPr>
          <p:cNvCxnSpPr>
            <a:cxnSpLocks/>
          </p:cNvCxnSpPr>
          <p:nvPr/>
        </p:nvCxnSpPr>
        <p:spPr>
          <a:xfrm flipH="1" flipV="1">
            <a:off x="2844799" y="3636645"/>
            <a:ext cx="3495021" cy="19107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D57B5F-C5BC-AE44-B2B0-1A02DF5AA4BC}"/>
              </a:ext>
            </a:extLst>
          </p:cNvPr>
          <p:cNvCxnSpPr>
            <a:cxnSpLocks/>
          </p:cNvCxnSpPr>
          <p:nvPr/>
        </p:nvCxnSpPr>
        <p:spPr>
          <a:xfrm>
            <a:off x="2865119" y="3791588"/>
            <a:ext cx="0" cy="8004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 flipV="1">
            <a:off x="2929824" y="3026771"/>
            <a:ext cx="2408579" cy="3937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C497F-6806-BD4A-8519-4052AE929858}"/>
              </a:ext>
            </a:extLst>
          </p:cNvPr>
          <p:cNvCxnSpPr>
            <a:cxnSpLocks/>
          </p:cNvCxnSpPr>
          <p:nvPr/>
        </p:nvCxnSpPr>
        <p:spPr>
          <a:xfrm>
            <a:off x="2929823" y="3566175"/>
            <a:ext cx="2408579" cy="348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5CA102-6991-D341-9ADF-72516D137109}"/>
              </a:ext>
            </a:extLst>
          </p:cNvPr>
          <p:cNvSpPr txBox="1"/>
          <p:nvPr/>
        </p:nvSpPr>
        <p:spPr>
          <a:xfrm>
            <a:off x="1329877" y="3286285"/>
            <a:ext cx="19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(</a:t>
            </a:r>
            <a:r>
              <a:rPr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メイン処理</a:t>
            </a:r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3EC02-A87E-7049-BA4F-F015FC2D10C2}"/>
              </a:ext>
            </a:extLst>
          </p:cNvPr>
          <p:cNvSpPr txBox="1"/>
          <p:nvPr/>
        </p:nvSpPr>
        <p:spPr>
          <a:xfrm>
            <a:off x="5338402" y="2778252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drawBigRectangle()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81E216-BB77-4546-90CD-7BF054EA868F}"/>
              </a:ext>
            </a:extLst>
          </p:cNvPr>
          <p:cNvSpPr txBox="1"/>
          <p:nvPr/>
        </p:nvSpPr>
        <p:spPr>
          <a:xfrm>
            <a:off x="5338402" y="374065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drawSmallRectangle()</a:t>
            </a:r>
          </a:p>
        </p:txBody>
      </p:sp>
    </p:spTree>
    <p:extLst>
      <p:ext uri="{BB962C8B-B14F-4D97-AF65-F5344CB8AC3E}">
        <p14:creationId xmlns:p14="http://schemas.microsoft.com/office/powerpoint/2010/main" val="123803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>
            <a:off x="2929824" y="3206951"/>
            <a:ext cx="24085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C497F-6806-BD4A-8519-4052AE929858}"/>
              </a:ext>
            </a:extLst>
          </p:cNvPr>
          <p:cNvCxnSpPr>
            <a:cxnSpLocks/>
          </p:cNvCxnSpPr>
          <p:nvPr/>
        </p:nvCxnSpPr>
        <p:spPr>
          <a:xfrm>
            <a:off x="2929824" y="3655220"/>
            <a:ext cx="24085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5CA102-6991-D341-9ADF-72516D137109}"/>
              </a:ext>
            </a:extLst>
          </p:cNvPr>
          <p:cNvSpPr txBox="1"/>
          <p:nvPr/>
        </p:nvSpPr>
        <p:spPr>
          <a:xfrm>
            <a:off x="1258757" y="3215165"/>
            <a:ext cx="19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(</a:t>
            </a:r>
            <a:r>
              <a:rPr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メイン処理</a:t>
            </a:r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3EC02-A87E-7049-BA4F-F015FC2D10C2}"/>
              </a:ext>
            </a:extLst>
          </p:cNvPr>
          <p:cNvSpPr txBox="1"/>
          <p:nvPr/>
        </p:nvSpPr>
        <p:spPr>
          <a:xfrm>
            <a:off x="5338403" y="3190008"/>
            <a:ext cx="40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drawRectangle (size)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49E4E-28D1-ED42-98FE-5D27440C8898}"/>
              </a:ext>
            </a:extLst>
          </p:cNvPr>
          <p:cNvSpPr txBox="1"/>
          <p:nvPr/>
        </p:nvSpPr>
        <p:spPr>
          <a:xfrm>
            <a:off x="3611203" y="2862010"/>
            <a:ext cx="29260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size=100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DB532-BA83-9A4F-888F-AC0D0C903A4B}"/>
              </a:ext>
            </a:extLst>
          </p:cNvPr>
          <p:cNvSpPr txBox="1"/>
          <p:nvPr/>
        </p:nvSpPr>
        <p:spPr>
          <a:xfrm>
            <a:off x="3611203" y="3361900"/>
            <a:ext cx="29260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size=20</a:t>
            </a:r>
          </a:p>
        </p:txBody>
      </p:sp>
    </p:spTree>
    <p:extLst>
      <p:ext uri="{BB962C8B-B14F-4D97-AF65-F5344CB8AC3E}">
        <p14:creationId xmlns:p14="http://schemas.microsoft.com/office/powerpoint/2010/main" val="942157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>
            <a:off x="2929824" y="3435551"/>
            <a:ext cx="24085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5CA102-6991-D341-9ADF-72516D137109}"/>
              </a:ext>
            </a:extLst>
          </p:cNvPr>
          <p:cNvSpPr txBox="1"/>
          <p:nvPr/>
        </p:nvSpPr>
        <p:spPr>
          <a:xfrm>
            <a:off x="1299397" y="3255805"/>
            <a:ext cx="19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(</a:t>
            </a:r>
            <a:r>
              <a:rPr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メイン処理</a:t>
            </a:r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3EC02-A87E-7049-BA4F-F015FC2D10C2}"/>
              </a:ext>
            </a:extLst>
          </p:cNvPr>
          <p:cNvSpPr txBox="1"/>
          <p:nvPr/>
        </p:nvSpPr>
        <p:spPr>
          <a:xfrm>
            <a:off x="5379043" y="3230648"/>
            <a:ext cx="40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drawRectangle (size)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49E4E-28D1-ED42-98FE-5D27440C8898}"/>
              </a:ext>
            </a:extLst>
          </p:cNvPr>
          <p:cNvSpPr txBox="1"/>
          <p:nvPr/>
        </p:nvSpPr>
        <p:spPr>
          <a:xfrm>
            <a:off x="3639142" y="3046354"/>
            <a:ext cx="1235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size</a:t>
            </a:r>
            <a:r>
              <a:rPr lang="en-US" sz="1400" dirty="0">
                <a:latin typeface="Osaka" panose="020B0600000000000000" pitchFamily="34" charset="-128"/>
                <a:ea typeface="Osaka" panose="020B0600000000000000" pitchFamily="34" charset="-128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A1CF0-FD87-5441-8BC4-B056EA079C52}"/>
              </a:ext>
            </a:extLst>
          </p:cNvPr>
          <p:cNvSpPr txBox="1"/>
          <p:nvPr/>
        </p:nvSpPr>
        <p:spPr>
          <a:xfrm>
            <a:off x="960120" y="4272474"/>
            <a:ext cx="2998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Osaka" panose="020B0600000000000000" pitchFamily="34" charset="-128"/>
                <a:ea typeface="Osaka" panose="020B0600000000000000" pitchFamily="34" charset="-128"/>
              </a:rPr>
              <a:t>＜呼び出し＞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drawRectangle(</a:t>
            </a:r>
            <a:r>
              <a:rPr lang="en-US" sz="16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100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A0F6E-BE66-7541-9458-B5284B0BCC22}"/>
              </a:ext>
            </a:extLst>
          </p:cNvPr>
          <p:cNvSpPr txBox="1"/>
          <p:nvPr/>
        </p:nvSpPr>
        <p:spPr>
          <a:xfrm>
            <a:off x="5338403" y="4272474"/>
            <a:ext cx="3267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Osaka" panose="020B0600000000000000" pitchFamily="34" charset="-128"/>
                <a:ea typeface="Osaka" panose="020B0600000000000000" pitchFamily="34" charset="-128"/>
              </a:rPr>
              <a:t>＜定義＞</a:t>
            </a:r>
            <a:endParaRPr lang="en-US" altLang="ja-JP" sz="16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CA" sz="1600" dirty="0">
                <a:latin typeface="Osaka" panose="020B0600000000000000" pitchFamily="34" charset="-128"/>
                <a:ea typeface="Osaka" panose="020B0600000000000000" pitchFamily="34" charset="-128"/>
              </a:rPr>
              <a:t>function 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drawRectangle(</a:t>
            </a:r>
            <a:r>
              <a:rPr lang="en-US" sz="1600" dirty="0">
                <a:solidFill>
                  <a:srgbClr val="0070C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size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en-US" sz="1600" b="1" dirty="0">
                <a:latin typeface="Osaka" panose="020B0600000000000000" pitchFamily="34" charset="-128"/>
                <a:ea typeface="Osaka" panose="020B0600000000000000" pitchFamily="34" charset="-128"/>
              </a:rPr>
              <a:t>    for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 (</a:t>
            </a:r>
            <a:r>
              <a:rPr lang="en-US" sz="1600" b="1" dirty="0">
                <a:latin typeface="Osaka" panose="020B0600000000000000" pitchFamily="34" charset="-128"/>
                <a:ea typeface="Osaka" panose="020B0600000000000000" pitchFamily="34" charset="-128"/>
              </a:rPr>
              <a:t>var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 i = 0; i &lt; 4; i++) { </a:t>
            </a:r>
          </a:p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        t.fd(size); </a:t>
            </a:r>
          </a:p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        t.rt(90);</a:t>
            </a:r>
          </a:p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    }</a:t>
            </a:r>
          </a:p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D9404C-C3DF-944C-8647-F5B71B1A4F64}"/>
              </a:ext>
            </a:extLst>
          </p:cNvPr>
          <p:cNvCxnSpPr>
            <a:cxnSpLocks/>
          </p:cNvCxnSpPr>
          <p:nvPr/>
        </p:nvCxnSpPr>
        <p:spPr>
          <a:xfrm flipV="1">
            <a:off x="2701223" y="4765040"/>
            <a:ext cx="82617" cy="7126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E75D1D-E2DB-2B41-A5ED-02CBC6EF8232}"/>
              </a:ext>
            </a:extLst>
          </p:cNvPr>
          <p:cNvCxnSpPr>
            <a:cxnSpLocks/>
          </p:cNvCxnSpPr>
          <p:nvPr/>
        </p:nvCxnSpPr>
        <p:spPr>
          <a:xfrm flipV="1">
            <a:off x="2853623" y="3322320"/>
            <a:ext cx="1535497" cy="21553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61EE74-AA02-8B4B-AA63-9108BDD3D691}"/>
              </a:ext>
            </a:extLst>
          </p:cNvPr>
          <p:cNvCxnSpPr>
            <a:cxnSpLocks/>
          </p:cNvCxnSpPr>
          <p:nvPr/>
        </p:nvCxnSpPr>
        <p:spPr>
          <a:xfrm flipH="1" flipV="1">
            <a:off x="3958403" y="3322320"/>
            <a:ext cx="564753" cy="21553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C5B944-C090-354E-9362-BDAA47786809}"/>
              </a:ext>
            </a:extLst>
          </p:cNvPr>
          <p:cNvCxnSpPr>
            <a:cxnSpLocks/>
          </p:cNvCxnSpPr>
          <p:nvPr/>
        </p:nvCxnSpPr>
        <p:spPr>
          <a:xfrm flipV="1">
            <a:off x="4677343" y="4765040"/>
            <a:ext cx="3145857" cy="71267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8F7E2F-819A-C641-BCD6-52CF5AF08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47616"/>
              </p:ext>
            </p:extLst>
          </p:nvPr>
        </p:nvGraphicFramePr>
        <p:xfrm>
          <a:off x="7263015" y="5318354"/>
          <a:ext cx="2227762" cy="9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88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111388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2323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2323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232340"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2323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C3D301C-FE15-784C-8FE0-F72F7A99657E}"/>
              </a:ext>
            </a:extLst>
          </p:cNvPr>
          <p:cNvSpPr txBox="1"/>
          <p:nvPr/>
        </p:nvSpPr>
        <p:spPr>
          <a:xfrm>
            <a:off x="2409104" y="5502603"/>
            <a:ext cx="7658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仮引数</a:t>
            </a:r>
            <a:endParaRPr lang="en-US" sz="1400" dirty="0">
              <a:solidFill>
                <a:srgbClr val="FF0000"/>
              </a:solidFill>
              <a:latin typeface="Osaka" panose="020B0600000000000000" pitchFamily="34" charset="-128"/>
              <a:ea typeface="Osaka" panose="020B06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5153D5-B68F-F24C-94BF-56623F78D151}"/>
              </a:ext>
            </a:extLst>
          </p:cNvPr>
          <p:cNvSpPr txBox="1"/>
          <p:nvPr/>
        </p:nvSpPr>
        <p:spPr>
          <a:xfrm>
            <a:off x="4164339" y="5490500"/>
            <a:ext cx="7658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実引数</a:t>
            </a:r>
            <a:endParaRPr lang="en-US" sz="1400" dirty="0">
              <a:solidFill>
                <a:srgbClr val="0070C0"/>
              </a:solidFill>
              <a:latin typeface="Osaka" panose="020B0600000000000000" pitchFamily="34" charset="-128"/>
              <a:ea typeface="Osaka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275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 flipV="1">
            <a:off x="2929824" y="3026771"/>
            <a:ext cx="2408579" cy="3937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C497F-6806-BD4A-8519-4052AE92985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50144" y="3586480"/>
            <a:ext cx="2408579" cy="348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5CA102-6991-D341-9ADF-72516D137109}"/>
              </a:ext>
            </a:extLst>
          </p:cNvPr>
          <p:cNvSpPr txBox="1"/>
          <p:nvPr/>
        </p:nvSpPr>
        <p:spPr>
          <a:xfrm>
            <a:off x="1279077" y="3276125"/>
            <a:ext cx="19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(</a:t>
            </a:r>
            <a:r>
              <a:rPr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メイン処理</a:t>
            </a:r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3EC02-A87E-7049-BA4F-F015FC2D10C2}"/>
              </a:ext>
            </a:extLst>
          </p:cNvPr>
          <p:cNvSpPr txBox="1"/>
          <p:nvPr/>
        </p:nvSpPr>
        <p:spPr>
          <a:xfrm>
            <a:off x="5358723" y="2788369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drawTriangle(size)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81E216-BB77-4546-90CD-7BF054EA868F}"/>
              </a:ext>
            </a:extLst>
          </p:cNvPr>
          <p:cNvSpPr txBox="1"/>
          <p:nvPr/>
        </p:nvSpPr>
        <p:spPr>
          <a:xfrm>
            <a:off x="5358723" y="375077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drawRectangle(size)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4DBD4-AB82-2943-9982-B69A9CEC9492}"/>
              </a:ext>
            </a:extLst>
          </p:cNvPr>
          <p:cNvSpPr txBox="1"/>
          <p:nvPr/>
        </p:nvSpPr>
        <p:spPr>
          <a:xfrm>
            <a:off x="3611203" y="2862010"/>
            <a:ext cx="1489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size=100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DCFB5-804C-AA4E-ABF7-A34A898B6331}"/>
              </a:ext>
            </a:extLst>
          </p:cNvPr>
          <p:cNvSpPr txBox="1"/>
          <p:nvPr/>
        </p:nvSpPr>
        <p:spPr>
          <a:xfrm>
            <a:off x="3611203" y="3826749"/>
            <a:ext cx="10623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size=100</a:t>
            </a:r>
          </a:p>
        </p:txBody>
      </p:sp>
    </p:spTree>
    <p:extLst>
      <p:ext uri="{BB962C8B-B14F-4D97-AF65-F5344CB8AC3E}">
        <p14:creationId xmlns:p14="http://schemas.microsoft.com/office/powerpoint/2010/main" val="2185837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>
            <a:off x="2929824" y="3206951"/>
            <a:ext cx="24085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C497F-6806-BD4A-8519-4052AE929858}"/>
              </a:ext>
            </a:extLst>
          </p:cNvPr>
          <p:cNvCxnSpPr>
            <a:cxnSpLocks/>
          </p:cNvCxnSpPr>
          <p:nvPr/>
        </p:nvCxnSpPr>
        <p:spPr>
          <a:xfrm>
            <a:off x="2929824" y="3655220"/>
            <a:ext cx="24085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5CA102-6991-D341-9ADF-72516D137109}"/>
              </a:ext>
            </a:extLst>
          </p:cNvPr>
          <p:cNvSpPr txBox="1"/>
          <p:nvPr/>
        </p:nvSpPr>
        <p:spPr>
          <a:xfrm>
            <a:off x="1258757" y="3215165"/>
            <a:ext cx="19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(</a:t>
            </a:r>
            <a:r>
              <a:rPr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メイン処理</a:t>
            </a:r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3EC02-A87E-7049-BA4F-F015FC2D10C2}"/>
              </a:ext>
            </a:extLst>
          </p:cNvPr>
          <p:cNvSpPr txBox="1"/>
          <p:nvPr/>
        </p:nvSpPr>
        <p:spPr>
          <a:xfrm>
            <a:off x="5338403" y="3190008"/>
            <a:ext cx="40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drawPolygon (size)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49E4E-28D1-ED42-98FE-5D27440C8898}"/>
              </a:ext>
            </a:extLst>
          </p:cNvPr>
          <p:cNvSpPr txBox="1"/>
          <p:nvPr/>
        </p:nvSpPr>
        <p:spPr>
          <a:xfrm>
            <a:off x="3395048" y="2860593"/>
            <a:ext cx="16415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n=3, size=100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DB532-BA83-9A4F-888F-AC0D0C903A4B}"/>
              </a:ext>
            </a:extLst>
          </p:cNvPr>
          <p:cNvSpPr txBox="1"/>
          <p:nvPr/>
        </p:nvSpPr>
        <p:spPr>
          <a:xfrm>
            <a:off x="3395048" y="3360483"/>
            <a:ext cx="16415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n=4, size=100</a:t>
            </a:r>
          </a:p>
        </p:txBody>
      </p:sp>
    </p:spTree>
    <p:extLst>
      <p:ext uri="{BB962C8B-B14F-4D97-AF65-F5344CB8AC3E}">
        <p14:creationId xmlns:p14="http://schemas.microsoft.com/office/powerpoint/2010/main" val="57813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18774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669355" y="2892129"/>
            <a:ext cx="153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x = 50;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2EE520E-9417-5F4B-97AD-B155C91B73C0}"/>
              </a:ext>
            </a:extLst>
          </p:cNvPr>
          <p:cNvSpPr/>
          <p:nvPr/>
        </p:nvSpPr>
        <p:spPr>
          <a:xfrm>
            <a:off x="1676908" y="3873786"/>
            <a:ext cx="1945582" cy="869674"/>
          </a:xfrm>
          <a:prstGeom prst="wedgeRoundRectCallout">
            <a:avLst>
              <a:gd name="adj1" fmla="val 31128"/>
              <a:gd name="adj2" fmla="val -8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+mn-ea"/>
              </a:rPr>
              <a:t>代入</a:t>
            </a:r>
            <a:endParaRPr lang="en-CA" altLang="ja-JP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右辺</a:t>
            </a:r>
            <a:r>
              <a:rPr lang="en-CA" altLang="ja-JP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左辺</a:t>
            </a:r>
            <a:r>
              <a:rPr lang="en-CA" altLang="ja-JP" dirty="0">
                <a:solidFill>
                  <a:schemeClr val="tx1"/>
                </a:solidFill>
                <a:latin typeface="+mn-ea"/>
              </a:rPr>
              <a:t>)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2656C25-5CB3-3844-8A6E-F305F6C7D31A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>
            <a:off x="3392513" y="2999732"/>
            <a:ext cx="12700" cy="5850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95195D-2B7F-2947-999C-4A9DA9124D84}"/>
              </a:ext>
            </a:extLst>
          </p:cNvPr>
          <p:cNvSpPr/>
          <p:nvPr/>
        </p:nvSpPr>
        <p:spPr>
          <a:xfrm>
            <a:off x="3622490" y="3126880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DB93E-2189-5C4C-8C0B-64509285CFD6}"/>
              </a:ext>
            </a:extLst>
          </p:cNvPr>
          <p:cNvSpPr/>
          <p:nvPr/>
        </p:nvSpPr>
        <p:spPr>
          <a:xfrm>
            <a:off x="3037475" y="3126880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73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>
            <a:off x="3920094" y="2887520"/>
            <a:ext cx="1627266" cy="1692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C497F-6806-BD4A-8519-4052AE929858}"/>
              </a:ext>
            </a:extLst>
          </p:cNvPr>
          <p:cNvCxnSpPr>
            <a:cxnSpLocks/>
          </p:cNvCxnSpPr>
          <p:nvPr/>
        </p:nvCxnSpPr>
        <p:spPr>
          <a:xfrm flipV="1">
            <a:off x="3901872" y="3293015"/>
            <a:ext cx="1718048" cy="319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5CA102-6991-D341-9ADF-72516D137109}"/>
              </a:ext>
            </a:extLst>
          </p:cNvPr>
          <p:cNvSpPr txBox="1"/>
          <p:nvPr/>
        </p:nvSpPr>
        <p:spPr>
          <a:xfrm>
            <a:off x="838200" y="3297080"/>
            <a:ext cx="1916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(</a:t>
            </a:r>
            <a:r>
              <a:rPr lang="ja-JP" altLang="en-US" sz="1600">
                <a:latin typeface="Osaka" panose="020B0600000000000000" pitchFamily="34" charset="-128"/>
                <a:ea typeface="Osaka" panose="020B0600000000000000" pitchFamily="34" charset="-128"/>
              </a:rPr>
              <a:t>メイン処理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3EC02-A87E-7049-BA4F-F015FC2D10C2}"/>
              </a:ext>
            </a:extLst>
          </p:cNvPr>
          <p:cNvSpPr txBox="1"/>
          <p:nvPr/>
        </p:nvSpPr>
        <p:spPr>
          <a:xfrm>
            <a:off x="5692480" y="2954461"/>
            <a:ext cx="2322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drawPolygon (size)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49E4E-28D1-ED42-98FE-5D27440C8898}"/>
              </a:ext>
            </a:extLst>
          </p:cNvPr>
          <p:cNvSpPr txBox="1"/>
          <p:nvPr/>
        </p:nvSpPr>
        <p:spPr>
          <a:xfrm>
            <a:off x="4134113" y="2583795"/>
            <a:ext cx="16415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n=3, size=80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DB532-BA83-9A4F-888F-AC0D0C903A4B}"/>
              </a:ext>
            </a:extLst>
          </p:cNvPr>
          <p:cNvSpPr txBox="1"/>
          <p:nvPr/>
        </p:nvSpPr>
        <p:spPr>
          <a:xfrm>
            <a:off x="3719406" y="3181721"/>
            <a:ext cx="16415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n=4, size=80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B3C8C-1E1F-7E49-914B-9F410D2F76EE}"/>
              </a:ext>
            </a:extLst>
          </p:cNvPr>
          <p:cNvSpPr txBox="1"/>
          <p:nvPr/>
        </p:nvSpPr>
        <p:spPr>
          <a:xfrm>
            <a:off x="2492596" y="2718243"/>
            <a:ext cx="164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drawRoof 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76CA9-F16F-6548-86CE-5D17189753D8}"/>
              </a:ext>
            </a:extLst>
          </p:cNvPr>
          <p:cNvSpPr txBox="1"/>
          <p:nvPr/>
        </p:nvSpPr>
        <p:spPr>
          <a:xfrm>
            <a:off x="2492596" y="3429000"/>
            <a:ext cx="164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drawWall 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2F453C-F278-C940-9FD2-35F0CAE37495}"/>
              </a:ext>
            </a:extLst>
          </p:cNvPr>
          <p:cNvSpPr txBox="1"/>
          <p:nvPr/>
        </p:nvSpPr>
        <p:spPr>
          <a:xfrm>
            <a:off x="2492596" y="4138220"/>
            <a:ext cx="189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drawWindow 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F19DD-940D-FA41-A579-6500BD81AC15}"/>
              </a:ext>
            </a:extLst>
          </p:cNvPr>
          <p:cNvSpPr txBox="1"/>
          <p:nvPr/>
        </p:nvSpPr>
        <p:spPr>
          <a:xfrm>
            <a:off x="5360923" y="3982016"/>
            <a:ext cx="363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moveToWindowLocation (length)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64311E-A8B0-7B4E-9518-5276A1ED966B}"/>
              </a:ext>
            </a:extLst>
          </p:cNvPr>
          <p:cNvSpPr txBox="1"/>
          <p:nvPr/>
        </p:nvSpPr>
        <p:spPr>
          <a:xfrm>
            <a:off x="6293443" y="4958825"/>
            <a:ext cx="363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moveTurtle (direction, length)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46BDD3-3B3E-D746-A28A-E8E8C05E9018}"/>
              </a:ext>
            </a:extLst>
          </p:cNvPr>
          <p:cNvCxnSpPr>
            <a:cxnSpLocks/>
          </p:cNvCxnSpPr>
          <p:nvPr/>
        </p:nvCxnSpPr>
        <p:spPr>
          <a:xfrm flipV="1">
            <a:off x="2086544" y="2971108"/>
            <a:ext cx="510267" cy="3329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363FD1-9BC5-9945-9269-4CC82178A14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86544" y="3674742"/>
            <a:ext cx="406052" cy="6327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DB8FC9-F479-EC4E-9A59-ACA3DF3A58B6}"/>
              </a:ext>
            </a:extLst>
          </p:cNvPr>
          <p:cNvCxnSpPr>
            <a:cxnSpLocks/>
          </p:cNvCxnSpPr>
          <p:nvPr/>
        </p:nvCxnSpPr>
        <p:spPr>
          <a:xfrm>
            <a:off x="2194560" y="3526124"/>
            <a:ext cx="291432" cy="721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56B613-9C3B-EE4D-9D0F-E242FF9D06FF}"/>
              </a:ext>
            </a:extLst>
          </p:cNvPr>
          <p:cNvCxnSpPr>
            <a:cxnSpLocks/>
          </p:cNvCxnSpPr>
          <p:nvPr/>
        </p:nvCxnSpPr>
        <p:spPr>
          <a:xfrm flipV="1">
            <a:off x="4110802" y="3343761"/>
            <a:ext cx="1581678" cy="7944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383EEE-775E-6543-9B60-5536487C4B3C}"/>
              </a:ext>
            </a:extLst>
          </p:cNvPr>
          <p:cNvCxnSpPr>
            <a:cxnSpLocks/>
          </p:cNvCxnSpPr>
          <p:nvPr/>
        </p:nvCxnSpPr>
        <p:spPr>
          <a:xfrm flipV="1">
            <a:off x="4263202" y="4188967"/>
            <a:ext cx="1097721" cy="101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78D03E-9369-7D49-BE05-74B3EAB8201A}"/>
              </a:ext>
            </a:extLst>
          </p:cNvPr>
          <p:cNvSpPr txBox="1"/>
          <p:nvPr/>
        </p:nvSpPr>
        <p:spPr>
          <a:xfrm>
            <a:off x="3437608" y="3724392"/>
            <a:ext cx="16415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n=4, size=16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554C23-F676-6B4E-BFF2-0B381A1740AF}"/>
              </a:ext>
            </a:extLst>
          </p:cNvPr>
          <p:cNvSpPr txBox="1"/>
          <p:nvPr/>
        </p:nvSpPr>
        <p:spPr>
          <a:xfrm>
            <a:off x="4356650" y="4295113"/>
            <a:ext cx="16415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length=22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7DF8CE-83EF-D94B-8068-CFA9EDFDC251}"/>
              </a:ext>
            </a:extLst>
          </p:cNvPr>
          <p:cNvCxnSpPr>
            <a:cxnSpLocks/>
          </p:cNvCxnSpPr>
          <p:nvPr/>
        </p:nvCxnSpPr>
        <p:spPr>
          <a:xfrm>
            <a:off x="6764500" y="4399693"/>
            <a:ext cx="415104" cy="559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C6397F-3343-4B46-8D3E-1E8DBF5BECB4}"/>
              </a:ext>
            </a:extLst>
          </p:cNvPr>
          <p:cNvCxnSpPr>
            <a:cxnSpLocks/>
          </p:cNvCxnSpPr>
          <p:nvPr/>
        </p:nvCxnSpPr>
        <p:spPr>
          <a:xfrm>
            <a:off x="7654669" y="4399693"/>
            <a:ext cx="415104" cy="559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9405F4-9985-6144-9D60-566304443CA9}"/>
              </a:ext>
            </a:extLst>
          </p:cNvPr>
          <p:cNvSpPr txBox="1"/>
          <p:nvPr/>
        </p:nvSpPr>
        <p:spPr>
          <a:xfrm>
            <a:off x="5726142" y="4483148"/>
            <a:ext cx="1641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direction=90,</a:t>
            </a:r>
          </a:p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length=22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254C3D-4A44-8A45-B298-775BA8CBF7A1}"/>
              </a:ext>
            </a:extLst>
          </p:cNvPr>
          <p:cNvSpPr txBox="1"/>
          <p:nvPr/>
        </p:nvSpPr>
        <p:spPr>
          <a:xfrm>
            <a:off x="8009091" y="4483148"/>
            <a:ext cx="1641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direction=180,</a:t>
            </a:r>
          </a:p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length=22</a:t>
            </a:r>
          </a:p>
        </p:txBody>
      </p:sp>
    </p:spTree>
    <p:extLst>
      <p:ext uri="{BB962C8B-B14F-4D97-AF65-F5344CB8AC3E}">
        <p14:creationId xmlns:p14="http://schemas.microsoft.com/office/powerpoint/2010/main" val="337146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1267"/>
              </p:ext>
            </p:extLst>
          </p:nvPr>
        </p:nvGraphicFramePr>
        <p:xfrm>
          <a:off x="5322960" y="273177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3305418" y="2866195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fd( x );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2EE520E-9417-5F4B-97AD-B155C91B73C0}"/>
              </a:ext>
            </a:extLst>
          </p:cNvPr>
          <p:cNvSpPr/>
          <p:nvPr/>
        </p:nvSpPr>
        <p:spPr>
          <a:xfrm>
            <a:off x="1533809" y="3322950"/>
            <a:ext cx="1532433" cy="869674"/>
          </a:xfrm>
          <a:prstGeom prst="wedgeRoundRectCallout">
            <a:avLst>
              <a:gd name="adj1" fmla="val 92929"/>
              <a:gd name="adj2" fmla="val -2205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+mn-ea"/>
              </a:rPr>
              <a:t>評価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3272555" y="3969615"/>
            <a:ext cx="1088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fd(50);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/>
          <p:nvPr/>
        </p:nvCxnSpPr>
        <p:spPr>
          <a:xfrm>
            <a:off x="3701143" y="3234239"/>
            <a:ext cx="424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3904024" y="3266305"/>
            <a:ext cx="1" cy="703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A3E71-F599-CD4F-895E-44E9D0F4DEC6}"/>
              </a:ext>
            </a:extLst>
          </p:cNvPr>
          <p:cNvSpPr/>
          <p:nvPr/>
        </p:nvSpPr>
        <p:spPr>
          <a:xfrm>
            <a:off x="5970941" y="2195762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F84631-F796-244C-AA79-0DA60CEAA7CB}"/>
              </a:ext>
            </a:extLst>
          </p:cNvPr>
          <p:cNvSpPr/>
          <p:nvPr/>
        </p:nvSpPr>
        <p:spPr>
          <a:xfrm>
            <a:off x="3995434" y="3431801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4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4417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491230" y="3228945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var length;</a:t>
            </a:r>
          </a:p>
        </p:txBody>
      </p:sp>
    </p:spTree>
    <p:extLst>
      <p:ext uri="{BB962C8B-B14F-4D97-AF65-F5344CB8AC3E}">
        <p14:creationId xmlns:p14="http://schemas.microsoft.com/office/powerpoint/2010/main" val="86651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30181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rightAngle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239560" y="3228945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var rightAngle;</a:t>
            </a:r>
          </a:p>
        </p:txBody>
      </p:sp>
    </p:spTree>
    <p:extLst>
      <p:ext uri="{BB962C8B-B14F-4D97-AF65-F5344CB8AC3E}">
        <p14:creationId xmlns:p14="http://schemas.microsoft.com/office/powerpoint/2010/main" val="193305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87674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rightAngle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391849" y="3228945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length = 50;</a:t>
            </a:r>
          </a:p>
        </p:txBody>
      </p:sp>
    </p:spTree>
    <p:extLst>
      <p:ext uri="{BB962C8B-B14F-4D97-AF65-F5344CB8AC3E}">
        <p14:creationId xmlns:p14="http://schemas.microsoft.com/office/powerpoint/2010/main" val="413332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14591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rightAngle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140179" y="3228945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rightAngle = 90;</a:t>
            </a:r>
          </a:p>
        </p:txBody>
      </p:sp>
    </p:spTree>
    <p:extLst>
      <p:ext uri="{BB962C8B-B14F-4D97-AF65-F5344CB8AC3E}">
        <p14:creationId xmlns:p14="http://schemas.microsoft.com/office/powerpoint/2010/main" val="276300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69519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rightAngle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773224" y="2866195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lt( rightAngle 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3312631" y="3969615"/>
            <a:ext cx="1008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lt(90);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3211286" y="3234239"/>
            <a:ext cx="13280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3904024" y="3266305"/>
            <a:ext cx="1" cy="703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541</Words>
  <Application>Microsoft Macintosh PowerPoint</Application>
  <PresentationFormat>Widescreen</PresentationFormat>
  <Paragraphs>233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Osaka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dcterms:created xsi:type="dcterms:W3CDTF">2019-09-12T23:23:48Z</dcterms:created>
  <dcterms:modified xsi:type="dcterms:W3CDTF">2019-09-13T01:13:59Z</dcterms:modified>
</cp:coreProperties>
</file>