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3" r:id="rId7"/>
    <p:sldId id="259" r:id="rId8"/>
    <p:sldId id="260" r:id="rId9"/>
    <p:sldId id="261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9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1.jpe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1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38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流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防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抖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72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解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构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赋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插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法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201670" y="2866390"/>
            <a:ext cx="6502400" cy="2966720"/>
            <a:chOff x="5865" y="4089"/>
            <a:chExt cx="10240" cy="4672"/>
          </a:xfrm>
        </p:grpSpPr>
        <p:pic>
          <p:nvPicPr>
            <p:cNvPr id="2" name="图片 1" descr="VCG41N1179282131"/>
            <p:cNvPicPr>
              <a:picLocks noChangeAspect="1"/>
            </p:cNvPicPr>
            <p:nvPr/>
          </p:nvPicPr>
          <p:blipFill>
            <a:blip r:embed="rId1"/>
            <a:srcRect b="4850"/>
            <a:stretch>
              <a:fillRect/>
            </a:stretch>
          </p:blipFill>
          <p:spPr>
            <a:xfrm>
              <a:off x="5865" y="4308"/>
              <a:ext cx="10240" cy="445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815" y="4089"/>
              <a:ext cx="2069" cy="4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前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端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性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能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优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化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527" y="4014"/>
              <a:ext cx="414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数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44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同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41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固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定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36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令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性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8422" y="4031"/>
              <a:ext cx="238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  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包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NmE4YWE2NWM2NjkyMzUxOGRkNDNkNjJlMmYxYjJlZDk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L204</dc:creator>
  <cp:lastModifiedBy>L-204</cp:lastModifiedBy>
  <cp:revision>4</cp:revision>
  <dcterms:created xsi:type="dcterms:W3CDTF">2023-10-17T02:55:00Z</dcterms:created>
  <dcterms:modified xsi:type="dcterms:W3CDTF">2023-10-17T03:28:30Z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399FAEC18D1249588DEC81023C984671_12</vt:lpwstr>
  </property>
  <property fmtid="{D5CDD505-2E9C-101B-9397-08002B2CF9AE}" pid="3" name="KSOProductBuildVer">
    <vt:lpwstr>2052-12.1.0.15712</vt:lpwstr>
  </property>
</Properties>
</file>