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9" r:id="rId6"/>
    <p:sldId id="263" r:id="rId7"/>
    <p:sldId id="259" r:id="rId8"/>
    <p:sldId id="260" r:id="rId9"/>
    <p:sldId id="261" r:id="rId10"/>
    <p:sldId id="274" r:id="rId11"/>
    <p:sldId id="275" r:id="rId12"/>
    <p:sldId id="276" r:id="rId13"/>
    <p:sldId id="277" r:id="rId14"/>
    <p:sldId id="280" r:id="rId15"/>
    <p:sldId id="278" r:id="rId16"/>
    <p:sldId id="279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9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1.jpe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7338" y="4031"/>
              <a:ext cx="454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节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流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防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抖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2528570" y="1068705"/>
            <a:ext cx="6502400" cy="4743450"/>
            <a:chOff x="3643" y="1356"/>
            <a:chExt cx="10240" cy="7470"/>
          </a:xfrm>
        </p:grpSpPr>
        <p:grpSp>
          <p:nvGrpSpPr>
            <p:cNvPr id="7" name="组合 6"/>
            <p:cNvGrpSpPr/>
            <p:nvPr/>
          </p:nvGrpSpPr>
          <p:grpSpPr>
            <a:xfrm>
              <a:off x="3643" y="1356"/>
              <a:ext cx="10240" cy="7470"/>
              <a:chOff x="3643" y="1356"/>
              <a:chExt cx="10240" cy="7470"/>
            </a:xfrm>
          </p:grpSpPr>
          <p:pic>
            <p:nvPicPr>
              <p:cNvPr id="5" name="图片 4" descr="VCG21123758738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643" y="1356"/>
                <a:ext cx="10240" cy="7470"/>
              </a:xfrm>
              <a:prstGeom prst="rect">
                <a:avLst/>
              </a:prstGeom>
            </p:spPr>
          </p:pic>
          <p:pic>
            <p:nvPicPr>
              <p:cNvPr id="6" name="图片 5" descr="VCG211237587387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"/>
              <a:srcRect l="13301" t="1513" r="5049" b="87015"/>
              <a:stretch>
                <a:fillRect/>
              </a:stretch>
            </p:blipFill>
            <p:spPr>
              <a:xfrm>
                <a:off x="5272" y="2446"/>
                <a:ext cx="8361" cy="857"/>
              </a:xfrm>
              <a:prstGeom prst="rect">
                <a:avLst/>
              </a:prstGeom>
            </p:spPr>
          </p:pic>
        </p:grpSp>
        <p:sp>
          <p:nvSpPr>
            <p:cNvPr id="8" name="矩形 7"/>
            <p:cNvSpPr/>
            <p:nvPr/>
          </p:nvSpPr>
          <p:spPr>
            <a:xfrm>
              <a:off x="5723" y="2221"/>
              <a:ext cx="6081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数</a:t>
              </a:r>
              <a:r>
                <a:rPr lang="en-US" altLang="zh-CN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  </a:t>
              </a:r>
              <a:r>
                <a:rPr lang="zh-CN" altLang="en-US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据</a:t>
              </a:r>
              <a:r>
                <a:rPr lang="en-US" altLang="zh-CN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  </a:t>
              </a:r>
              <a:r>
                <a:rPr lang="zh-CN" altLang="en-US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结</a:t>
              </a:r>
              <a:r>
                <a:rPr lang="en-US" altLang="zh-CN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  </a:t>
              </a:r>
              <a:r>
                <a:rPr lang="zh-CN" altLang="en-US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构</a:t>
              </a:r>
              <a:endParaRPr lang="zh-CN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803275" y="76200"/>
            <a:ext cx="9753600" cy="6705600"/>
            <a:chOff x="1920" y="120"/>
            <a:chExt cx="15360" cy="10560"/>
          </a:xfrm>
        </p:grpSpPr>
        <p:pic>
          <p:nvPicPr>
            <p:cNvPr id="2" name="图片 1" descr="VCG2113268459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20" y="120"/>
              <a:ext cx="15360" cy="1056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 rot="20160000">
              <a:off x="2642" y="2337"/>
              <a:ext cx="5901" cy="15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前</a:t>
              </a:r>
              <a:r>
                <a:rPr lang="en-US" altLang="zh-CN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 </a:t>
              </a:r>
              <a:r>
                <a:rPr lang="zh-CN" altLang="en-US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端</a:t>
              </a:r>
              <a:r>
                <a:rPr lang="en-US" altLang="zh-CN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 </a:t>
              </a:r>
              <a:r>
                <a:rPr lang="zh-CN" altLang="en-US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进</a:t>
              </a:r>
              <a:r>
                <a:rPr lang="en-US" altLang="zh-CN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 </a:t>
              </a:r>
              <a:r>
                <a:rPr lang="zh-CN" altLang="en-US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阶</a:t>
              </a:r>
              <a:endParaRPr lang="zh-CN" altLang="en-US" sz="6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540510" y="517525"/>
            <a:ext cx="8491855" cy="5481955"/>
            <a:chOff x="2426" y="815"/>
            <a:chExt cx="13373" cy="8633"/>
          </a:xfrm>
        </p:grpSpPr>
        <p:sp>
          <p:nvSpPr>
            <p:cNvPr id="8" name="矩形 7"/>
            <p:cNvSpPr/>
            <p:nvPr/>
          </p:nvSpPr>
          <p:spPr>
            <a:xfrm>
              <a:off x="2426" y="815"/>
              <a:ext cx="13373" cy="21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2427" y="2748"/>
              <a:ext cx="13372" cy="670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369" y="1041"/>
              <a:ext cx="7488" cy="15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60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前端学习路线</a:t>
              </a:r>
              <a:endParaRPr lang="zh-CN" alt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977515" y="527050"/>
            <a:ext cx="6502400" cy="5361305"/>
            <a:chOff x="4480" y="941"/>
            <a:chExt cx="10240" cy="8443"/>
          </a:xfrm>
        </p:grpSpPr>
        <p:pic>
          <p:nvPicPr>
            <p:cNvPr id="2" name="图片 1" descr="VCG41N1129893925"/>
            <p:cNvPicPr>
              <a:picLocks noChangeAspect="1"/>
            </p:cNvPicPr>
            <p:nvPr/>
          </p:nvPicPr>
          <p:blipFill>
            <a:blip r:embed="rId1"/>
            <a:srcRect t="6455" b="11094"/>
            <a:stretch>
              <a:fillRect/>
            </a:stretch>
          </p:blipFill>
          <p:spPr>
            <a:xfrm>
              <a:off x="4480" y="941"/>
              <a:ext cx="10240" cy="8443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041" y="6072"/>
              <a:ext cx="2848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indent="0" algn="l" fontAlgn="auto">
                <a:lnSpc>
                  <a:spcPct val="150000"/>
                </a:lnSpc>
              </a:pPr>
              <a:r>
                <a:rPr lang="zh-CN" altLang="en-US" sz="32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前端</a:t>
              </a:r>
              <a:endParaRPr lang="zh-CN" altLang="en-US" sz="3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  <a:p>
              <a:pPr indent="0" algn="l" fontAlgn="auto">
                <a:lnSpc>
                  <a:spcPct val="150000"/>
                </a:lnSpc>
              </a:pPr>
              <a:r>
                <a:rPr lang="zh-CN" altLang="en-US" sz="32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技术社区</a:t>
              </a:r>
              <a:endParaRPr lang="zh-CN" altLang="en-US" sz="3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609725" y="880745"/>
            <a:ext cx="7954010" cy="5114290"/>
            <a:chOff x="2535" y="1387"/>
            <a:chExt cx="12526" cy="8054"/>
          </a:xfrm>
        </p:grpSpPr>
        <p:pic>
          <p:nvPicPr>
            <p:cNvPr id="2" name="图片 1" descr="VCG211237675331"/>
            <p:cNvPicPr>
              <a:picLocks noChangeAspect="1"/>
            </p:cNvPicPr>
            <p:nvPr/>
          </p:nvPicPr>
          <p:blipFill>
            <a:blip r:embed="rId1"/>
            <a:srcRect l="586" t="321" r="277" b="4114"/>
            <a:stretch>
              <a:fillRect/>
            </a:stretch>
          </p:blipFill>
          <p:spPr>
            <a:xfrm>
              <a:off x="2535" y="1387"/>
              <a:ext cx="12526" cy="805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233" y="8143"/>
              <a:ext cx="5832" cy="12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6413" y="8143"/>
              <a:ext cx="5094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40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</a:rPr>
                <a:t>前端开发竞赛</a:t>
              </a:r>
              <a:endParaRPr lang="zh-CN" altLang="en-US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749425" y="622935"/>
            <a:ext cx="8296910" cy="5318760"/>
            <a:chOff x="2755" y="981"/>
            <a:chExt cx="13066" cy="8376"/>
          </a:xfrm>
        </p:grpSpPr>
        <p:pic>
          <p:nvPicPr>
            <p:cNvPr id="5" name="图片 4" descr="VCG211242730202"/>
            <p:cNvPicPr>
              <a:picLocks noChangeAspect="1"/>
            </p:cNvPicPr>
            <p:nvPr/>
          </p:nvPicPr>
          <p:blipFill>
            <a:blip r:embed="rId1"/>
            <a:srcRect b="3895"/>
            <a:stretch>
              <a:fillRect/>
            </a:stretch>
          </p:blipFill>
          <p:spPr>
            <a:xfrm>
              <a:off x="2755" y="981"/>
              <a:ext cx="13066" cy="8376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757" y="7183"/>
              <a:ext cx="5113" cy="18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07" y="7183"/>
              <a:ext cx="6798" cy="14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p>
              <a:pPr algn="ctr"/>
              <a:r>
                <a:rPr lang="zh-CN" altLang="en-US" sz="5400" b="1">
                  <a:solidFill>
                    <a:srgbClr val="799139"/>
                  </a:solidFill>
                  <a:effectLst/>
                  <a:latin typeface="方正舒体" panose="02010601030101010101" charset="-122"/>
                  <a:ea typeface="方正舒体" panose="02010601030101010101" charset="-122"/>
                </a:rPr>
                <a:t>前端面试</a:t>
              </a:r>
              <a:r>
                <a:rPr lang="zh-CN" altLang="en-US" sz="5400" b="1">
                  <a:solidFill>
                    <a:srgbClr val="799139"/>
                  </a:solidFill>
                  <a:effectLst/>
                  <a:latin typeface="方正舒体" panose="02010601030101010101" charset="-122"/>
                  <a:ea typeface="方正舒体" panose="02010601030101010101" charset="-122"/>
                </a:rPr>
                <a:t>指南</a:t>
              </a:r>
              <a:endParaRPr lang="zh-CN" altLang="en-US" sz="5400" b="1">
                <a:solidFill>
                  <a:srgbClr val="799139"/>
                </a:solidFill>
                <a:effectLst/>
                <a:latin typeface="方正舒体" panose="02010601030101010101" charset="-122"/>
                <a:ea typeface="方正舒体" panose="02010601030101010101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72" y="3152"/>
              <a:ext cx="3657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解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构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赋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值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插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值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语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法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201670" y="2866390"/>
            <a:ext cx="6502400" cy="2966720"/>
            <a:chOff x="5865" y="4089"/>
            <a:chExt cx="10240" cy="4672"/>
          </a:xfrm>
        </p:grpSpPr>
        <p:pic>
          <p:nvPicPr>
            <p:cNvPr id="2" name="图片 1" descr="VCG41N1179282131"/>
            <p:cNvPicPr>
              <a:picLocks noChangeAspect="1"/>
            </p:cNvPicPr>
            <p:nvPr/>
          </p:nvPicPr>
          <p:blipFill>
            <a:blip r:embed="rId1"/>
            <a:srcRect b="4850"/>
            <a:stretch>
              <a:fillRect/>
            </a:stretch>
          </p:blipFill>
          <p:spPr>
            <a:xfrm>
              <a:off x="5865" y="4308"/>
              <a:ext cx="10240" cy="445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815" y="4089"/>
              <a:ext cx="2069" cy="45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前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端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性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能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优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化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85" y="3152"/>
              <a:ext cx="3657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回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函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数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回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地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狱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7344" y="4031"/>
              <a:ext cx="454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异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步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同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步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41" y="3152"/>
              <a:ext cx="4540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固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定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局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响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应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局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36" y="3152"/>
              <a:ext cx="4540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命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令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编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程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反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应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性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编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程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8422" y="4031"/>
              <a:ext cx="238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闭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  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包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443480" y="1238250"/>
            <a:ext cx="6502400" cy="4067810"/>
            <a:chOff x="4480" y="2196"/>
            <a:chExt cx="10240" cy="6406"/>
          </a:xfrm>
        </p:grpSpPr>
        <p:pic>
          <p:nvPicPr>
            <p:cNvPr id="2" name="图片 1" descr="VCG4197733799"/>
            <p:cNvPicPr>
              <a:picLocks noChangeAspect="1"/>
            </p:cNvPicPr>
            <p:nvPr/>
          </p:nvPicPr>
          <p:blipFill>
            <a:blip r:embed="rId1"/>
            <a:srcRect b="5779"/>
            <a:stretch>
              <a:fillRect/>
            </a:stretch>
          </p:blipFill>
          <p:spPr>
            <a:xfrm>
              <a:off x="4480" y="2196"/>
              <a:ext cx="10240" cy="6407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6622" y="3583"/>
              <a:ext cx="5956" cy="36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时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间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复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杂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度</a:t>
              </a:r>
              <a:endParaRPr lang="zh-CN" altLang="en-US" sz="4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  <a:p>
              <a:pPr algn="ctr"/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与</a:t>
              </a:r>
              <a:endParaRPr lang="zh-CN" altLang="en-US" sz="4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  <a:p>
              <a:pPr algn="ctr"/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空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间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复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杂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度</a:t>
              </a:r>
              <a:endParaRPr lang="zh-CN" altLang="en-US" sz="4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NmE4YWE2NWM2NjkyMzUxOGRkNDNkNjJlMmYxYjJlZDk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WPS 演示</Application>
  <PresentationFormat>宽屏</PresentationFormat>
  <Paragraphs>43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华文楷体</vt:lpstr>
      <vt:lpstr>方正舒体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L204</dc:creator>
  <cp:lastModifiedBy>L-204</cp:lastModifiedBy>
  <cp:revision>18</cp:revision>
  <dcterms:created xsi:type="dcterms:W3CDTF">2023-10-17T02:55:00Z</dcterms:created>
  <dcterms:modified xsi:type="dcterms:W3CDTF">2023-11-10T16:19:19Z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399FAEC18D1249588DEC81023C984671_12</vt:lpwstr>
  </property>
  <property fmtid="{D5CDD505-2E9C-101B-9397-08002B2CF9AE}" pid="3" name="KSOProductBuildVer">
    <vt:lpwstr>2052-12.1.0.15712</vt:lpwstr>
  </property>
</Properties>
</file>