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  <p:sldId id="27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43480" y="1238250"/>
            <a:ext cx="6502400" cy="4067810"/>
            <a:chOff x="4480" y="2196"/>
            <a:chExt cx="10240" cy="6406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779"/>
            <a:stretch>
              <a:fillRect/>
            </a:stretch>
          </p:blipFill>
          <p:spPr>
            <a:xfrm>
              <a:off x="4480" y="2196"/>
              <a:ext cx="10240" cy="640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622" y="3583"/>
              <a:ext cx="5956" cy="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时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与</a:t>
              </a:r>
              <a:endParaRPr lang="zh-CN" altLang="en-US" sz="48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空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6</cp:revision>
  <dcterms:created xsi:type="dcterms:W3CDTF">2023-10-17T02:55:00Z</dcterms:created>
  <dcterms:modified xsi:type="dcterms:W3CDTF">2023-10-27T02:44:30Z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