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63" r:id="rId7"/>
    <p:sldId id="259" r:id="rId8"/>
    <p:sldId id="260" r:id="rId9"/>
    <p:sldId id="261" r:id="rId10"/>
    <p:sldId id="274" r:id="rId11"/>
    <p:sldId id="275" r:id="rId12"/>
    <p:sldId id="27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1.jpe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38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流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防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抖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528570" y="1068705"/>
            <a:ext cx="6502400" cy="4743450"/>
            <a:chOff x="3643" y="1356"/>
            <a:chExt cx="10240" cy="7470"/>
          </a:xfrm>
        </p:grpSpPr>
        <p:grpSp>
          <p:nvGrpSpPr>
            <p:cNvPr id="7" name="组合 6"/>
            <p:cNvGrpSpPr/>
            <p:nvPr/>
          </p:nvGrpSpPr>
          <p:grpSpPr>
            <a:xfrm>
              <a:off x="3643" y="1356"/>
              <a:ext cx="10240" cy="7470"/>
              <a:chOff x="3643" y="1356"/>
              <a:chExt cx="10240" cy="7470"/>
            </a:xfrm>
          </p:grpSpPr>
          <p:pic>
            <p:nvPicPr>
              <p:cNvPr id="5" name="图片 4" descr="VCG21123758738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643" y="1356"/>
                <a:ext cx="10240" cy="7470"/>
              </a:xfrm>
              <a:prstGeom prst="rect">
                <a:avLst/>
              </a:prstGeom>
            </p:spPr>
          </p:pic>
          <p:pic>
            <p:nvPicPr>
              <p:cNvPr id="6" name="图片 5" descr="VCG21123758738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"/>
              <a:srcRect l="13301" t="1513" r="5049" b="87015"/>
              <a:stretch>
                <a:fillRect/>
              </a:stretch>
            </p:blipFill>
            <p:spPr>
              <a:xfrm>
                <a:off x="5272" y="2446"/>
                <a:ext cx="8361" cy="857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/>
          </p:nvSpPr>
          <p:spPr>
            <a:xfrm>
              <a:off x="5723" y="2221"/>
              <a:ext cx="6081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数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据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结</a:t>
              </a:r>
              <a:r>
                <a:rPr lang="en-US" altLang="zh-CN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  </a:t>
              </a:r>
              <a:r>
                <a:rPr lang="zh-CN" altLang="en-US" sz="48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构</a:t>
              </a:r>
              <a:endParaRPr lang="zh-CN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803275" y="76200"/>
            <a:ext cx="9753600" cy="6705600"/>
            <a:chOff x="1920" y="120"/>
            <a:chExt cx="15360" cy="10560"/>
          </a:xfrm>
        </p:grpSpPr>
        <p:pic>
          <p:nvPicPr>
            <p:cNvPr id="2" name="图片 1" descr="VCG2113268459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20" y="120"/>
              <a:ext cx="15360" cy="1056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rot="20160000">
              <a:off x="2642" y="2337"/>
              <a:ext cx="5901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前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端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进</a:t>
              </a:r>
              <a:r>
                <a:rPr lang="en-US" altLang="zh-CN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 </a:t>
              </a:r>
              <a:r>
                <a:rPr lang="zh-CN" altLang="en-US" sz="60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阶</a:t>
              </a:r>
              <a:endParaRPr lang="zh-CN" altLang="en-US" sz="6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72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解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构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赋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插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值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法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201670" y="2866390"/>
            <a:ext cx="6502400" cy="2966720"/>
            <a:chOff x="5865" y="4089"/>
            <a:chExt cx="10240" cy="4672"/>
          </a:xfrm>
        </p:grpSpPr>
        <p:pic>
          <p:nvPicPr>
            <p:cNvPr id="2" name="图片 1" descr="VCG41N1179282131"/>
            <p:cNvPicPr>
              <a:picLocks noChangeAspect="1"/>
            </p:cNvPicPr>
            <p:nvPr/>
          </p:nvPicPr>
          <p:blipFill>
            <a:blip r:embed="rId1"/>
            <a:srcRect b="4850"/>
            <a:stretch>
              <a:fillRect/>
            </a:stretch>
          </p:blipFill>
          <p:spPr>
            <a:xfrm>
              <a:off x="5865" y="4308"/>
              <a:ext cx="10240" cy="4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815" y="4089"/>
              <a:ext cx="2069" cy="4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前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端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性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能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优</a:t>
              </a:r>
              <a:r>
                <a:rPr lang="en-US" altLang="zh-CN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zh-CN" altLang="en-US" sz="4000" b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化</a:t>
              </a:r>
              <a:endPara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85" y="3152"/>
              <a:ext cx="3657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数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回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地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狱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344" y="4031"/>
              <a:ext cx="454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异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同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步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41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固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定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布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局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07185" y="1879600"/>
            <a:ext cx="6502400" cy="3779520"/>
            <a:chOff x="4480" y="2315"/>
            <a:chExt cx="10240" cy="5952"/>
          </a:xfrm>
        </p:grpSpPr>
        <p:pic>
          <p:nvPicPr>
            <p:cNvPr id="4" name="图片 3" descr="VCG41165812532"/>
            <p:cNvPicPr>
              <a:picLocks noChangeAspect="1"/>
            </p:cNvPicPr>
            <p:nvPr/>
          </p:nvPicPr>
          <p:blipFill>
            <a:blip r:embed="rId1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36" y="3152"/>
              <a:ext cx="4540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命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令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式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与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反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应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性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编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程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929765" y="2027555"/>
            <a:ext cx="6502400" cy="3779520"/>
            <a:chOff x="4480" y="2315"/>
            <a:chExt cx="10240" cy="5952"/>
          </a:xfrm>
        </p:grpSpPr>
        <p:pic>
          <p:nvPicPr>
            <p:cNvPr id="9" name="图片 8" descr="VCG4116581253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b="3533"/>
            <a:stretch>
              <a:fillRect/>
            </a:stretch>
          </p:blipFill>
          <p:spPr>
            <a:xfrm>
              <a:off x="4480" y="2315"/>
              <a:ext cx="10240" cy="5952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8422" y="4031"/>
              <a:ext cx="2380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闭</a:t>
              </a:r>
              <a:r>
                <a:rPr lang="en-US" altLang="zh-CN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    </a:t>
              </a:r>
              <a:r>
                <a:rPr lang="zh-CN" altLang="en-US" sz="36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包</a:t>
              </a:r>
              <a:endParaRPr lang="zh-CN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443480" y="1238250"/>
            <a:ext cx="6502400" cy="4067810"/>
            <a:chOff x="4480" y="2196"/>
            <a:chExt cx="10240" cy="6406"/>
          </a:xfrm>
        </p:grpSpPr>
        <p:pic>
          <p:nvPicPr>
            <p:cNvPr id="2" name="图片 1" descr="VCG4197733799"/>
            <p:cNvPicPr>
              <a:picLocks noChangeAspect="1"/>
            </p:cNvPicPr>
            <p:nvPr/>
          </p:nvPicPr>
          <p:blipFill>
            <a:blip r:embed="rId1"/>
            <a:srcRect b="5779"/>
            <a:stretch>
              <a:fillRect/>
            </a:stretch>
          </p:blipFill>
          <p:spPr>
            <a:xfrm>
              <a:off x="4480" y="2196"/>
              <a:ext cx="10240" cy="640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622" y="3583"/>
              <a:ext cx="5956" cy="3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时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与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空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间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复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杂</a:t>
              </a:r>
              <a:r>
                <a:rPr lang="en-US" altLang="zh-CN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zh-CN" altLang="en-US" sz="4800" b="1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度</a:t>
              </a:r>
              <a:endPara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NmE4YWE2NWM2NjkyMzUxOGRkNDNkNjJlMmYxYjJlZD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L204</dc:creator>
  <cp:lastModifiedBy>L-204</cp:lastModifiedBy>
  <cp:revision>8</cp:revision>
  <dcterms:created xsi:type="dcterms:W3CDTF">2023-10-17T02:55:00Z</dcterms:created>
  <dcterms:modified xsi:type="dcterms:W3CDTF">2023-10-27T05:55:27Z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399FAEC18D1249588DEC81023C984671_12</vt:lpwstr>
  </property>
  <property fmtid="{D5CDD505-2E9C-101B-9397-08002B2CF9AE}" pid="3" name="KSOProductBuildVer">
    <vt:lpwstr>2052-12.1.0.15712</vt:lpwstr>
  </property>
</Properties>
</file>