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9" r:id="rId6"/>
    <p:sldId id="263" r:id="rId7"/>
    <p:sldId id="259" r:id="rId8"/>
    <p:sldId id="260" r:id="rId9"/>
    <p:sldId id="261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7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image" Target="../media/image1.jpe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image" Target="../media/image1.jpeg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1929765" y="2027555"/>
            <a:ext cx="6502400" cy="3779520"/>
            <a:chOff x="4480" y="2315"/>
            <a:chExt cx="10240" cy="5952"/>
          </a:xfrm>
        </p:grpSpPr>
        <p:pic>
          <p:nvPicPr>
            <p:cNvPr id="9" name="图片 8" descr="VCG4116581253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rcRect b="3533"/>
            <a:stretch>
              <a:fillRect/>
            </a:stretch>
          </p:blipFill>
          <p:spPr>
            <a:xfrm>
              <a:off x="4480" y="2315"/>
              <a:ext cx="10240" cy="5952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3"/>
              </p:custDataLst>
            </p:nvPr>
          </p:nvSpPr>
          <p:spPr>
            <a:xfrm>
              <a:off x="7338" y="4031"/>
              <a:ext cx="4540" cy="10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节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流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与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防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抖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1607185" y="1879600"/>
            <a:ext cx="6502400" cy="3779520"/>
            <a:chOff x="4480" y="2315"/>
            <a:chExt cx="10240" cy="5952"/>
          </a:xfrm>
        </p:grpSpPr>
        <p:pic>
          <p:nvPicPr>
            <p:cNvPr id="4" name="图片 3" descr="VCG41165812532"/>
            <p:cNvPicPr>
              <a:picLocks noChangeAspect="1"/>
            </p:cNvPicPr>
            <p:nvPr/>
          </p:nvPicPr>
          <p:blipFill>
            <a:blip r:embed="rId1"/>
            <a:srcRect b="3533"/>
            <a:stretch>
              <a:fillRect/>
            </a:stretch>
          </p:blipFill>
          <p:spPr>
            <a:xfrm>
              <a:off x="4480" y="2315"/>
              <a:ext cx="10240" cy="595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7772" y="3152"/>
              <a:ext cx="3657" cy="27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解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构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赋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值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与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插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值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语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法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3201670" y="2866390"/>
            <a:ext cx="6502400" cy="2966720"/>
            <a:chOff x="5865" y="4089"/>
            <a:chExt cx="10240" cy="4672"/>
          </a:xfrm>
        </p:grpSpPr>
        <p:pic>
          <p:nvPicPr>
            <p:cNvPr id="2" name="图片 1" descr="VCG41N1179282131"/>
            <p:cNvPicPr>
              <a:picLocks noChangeAspect="1"/>
            </p:cNvPicPr>
            <p:nvPr/>
          </p:nvPicPr>
          <p:blipFill>
            <a:blip r:embed="rId1"/>
            <a:srcRect b="4850"/>
            <a:stretch>
              <a:fillRect/>
            </a:stretch>
          </p:blipFill>
          <p:spPr>
            <a:xfrm>
              <a:off x="5865" y="4308"/>
              <a:ext cx="10240" cy="4453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7815" y="4089"/>
              <a:ext cx="2069" cy="45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indent="0" algn="ctr" fontAlgn="auto">
                <a:lnSpc>
                  <a:spcPct val="150000"/>
                </a:lnSpc>
              </a:pPr>
              <a:r>
                <a:rPr lang="zh-CN" altLang="en-US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前</a:t>
              </a:r>
              <a:r>
                <a:rPr lang="en-US" altLang="zh-CN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zh-CN" altLang="en-US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端</a:t>
              </a:r>
              <a:endParaRPr lang="zh-CN" alt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  <a:p>
              <a:pPr indent="0" algn="ctr" fontAlgn="auto">
                <a:lnSpc>
                  <a:spcPct val="150000"/>
                </a:lnSpc>
              </a:pPr>
              <a:r>
                <a:rPr lang="zh-CN" altLang="en-US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性</a:t>
              </a:r>
              <a:r>
                <a:rPr lang="en-US" altLang="zh-CN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zh-CN" altLang="en-US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能</a:t>
              </a:r>
              <a:endParaRPr lang="zh-CN" alt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  <a:p>
              <a:pPr indent="0" algn="ctr" fontAlgn="auto">
                <a:lnSpc>
                  <a:spcPct val="150000"/>
                </a:lnSpc>
              </a:pPr>
              <a:r>
                <a:rPr lang="zh-CN" altLang="en-US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优</a:t>
              </a:r>
              <a:r>
                <a:rPr lang="en-US" altLang="zh-CN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zh-CN" altLang="en-US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化</a:t>
              </a:r>
              <a:endParaRPr lang="zh-CN" alt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1607185" y="1879600"/>
            <a:ext cx="6502400" cy="3779520"/>
            <a:chOff x="4480" y="2315"/>
            <a:chExt cx="10240" cy="5952"/>
          </a:xfrm>
        </p:grpSpPr>
        <p:pic>
          <p:nvPicPr>
            <p:cNvPr id="4" name="图片 3" descr="VCG41165812532"/>
            <p:cNvPicPr>
              <a:picLocks noChangeAspect="1"/>
            </p:cNvPicPr>
            <p:nvPr/>
          </p:nvPicPr>
          <p:blipFill>
            <a:blip r:embed="rId1"/>
            <a:srcRect b="3533"/>
            <a:stretch>
              <a:fillRect/>
            </a:stretch>
          </p:blipFill>
          <p:spPr>
            <a:xfrm>
              <a:off x="4480" y="2315"/>
              <a:ext cx="10240" cy="595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7785" y="3152"/>
              <a:ext cx="3657" cy="27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回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调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函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数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与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回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调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地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狱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1929765" y="2027555"/>
            <a:ext cx="6502400" cy="3779520"/>
            <a:chOff x="4480" y="2315"/>
            <a:chExt cx="10240" cy="5952"/>
          </a:xfrm>
        </p:grpSpPr>
        <p:pic>
          <p:nvPicPr>
            <p:cNvPr id="9" name="图片 8" descr="VCG4116581253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rcRect b="3533"/>
            <a:stretch>
              <a:fillRect/>
            </a:stretch>
          </p:blipFill>
          <p:spPr>
            <a:xfrm>
              <a:off x="4480" y="2315"/>
              <a:ext cx="10240" cy="5952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3"/>
              </p:custDataLst>
            </p:nvPr>
          </p:nvSpPr>
          <p:spPr>
            <a:xfrm>
              <a:off x="7344" y="4031"/>
              <a:ext cx="4540" cy="10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异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步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与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同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步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1607185" y="1879600"/>
            <a:ext cx="6502400" cy="3779520"/>
            <a:chOff x="4480" y="2315"/>
            <a:chExt cx="10240" cy="5952"/>
          </a:xfrm>
        </p:grpSpPr>
        <p:pic>
          <p:nvPicPr>
            <p:cNvPr id="4" name="图片 3" descr="VCG41165812532"/>
            <p:cNvPicPr>
              <a:picLocks noChangeAspect="1"/>
            </p:cNvPicPr>
            <p:nvPr/>
          </p:nvPicPr>
          <p:blipFill>
            <a:blip r:embed="rId1"/>
            <a:srcRect b="3533"/>
            <a:stretch>
              <a:fillRect/>
            </a:stretch>
          </p:blipFill>
          <p:spPr>
            <a:xfrm>
              <a:off x="4480" y="2315"/>
              <a:ext cx="10240" cy="595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7341" y="3152"/>
              <a:ext cx="4540" cy="27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固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定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式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布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局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与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响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应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式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布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局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1607185" y="1879600"/>
            <a:ext cx="6502400" cy="3779520"/>
            <a:chOff x="4480" y="2315"/>
            <a:chExt cx="10240" cy="5952"/>
          </a:xfrm>
        </p:grpSpPr>
        <p:pic>
          <p:nvPicPr>
            <p:cNvPr id="4" name="图片 3" descr="VCG41165812532"/>
            <p:cNvPicPr>
              <a:picLocks noChangeAspect="1"/>
            </p:cNvPicPr>
            <p:nvPr/>
          </p:nvPicPr>
          <p:blipFill>
            <a:blip r:embed="rId1"/>
            <a:srcRect b="3533"/>
            <a:stretch>
              <a:fillRect/>
            </a:stretch>
          </p:blipFill>
          <p:spPr>
            <a:xfrm>
              <a:off x="4480" y="2315"/>
              <a:ext cx="10240" cy="595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7336" y="3152"/>
              <a:ext cx="4540" cy="27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命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令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式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编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程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与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反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应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性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编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程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1929765" y="2027555"/>
            <a:ext cx="6502400" cy="3779520"/>
            <a:chOff x="4480" y="2315"/>
            <a:chExt cx="10240" cy="5952"/>
          </a:xfrm>
        </p:grpSpPr>
        <p:pic>
          <p:nvPicPr>
            <p:cNvPr id="9" name="图片 8" descr="VCG4116581253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rcRect b="3533"/>
            <a:stretch>
              <a:fillRect/>
            </a:stretch>
          </p:blipFill>
          <p:spPr>
            <a:xfrm>
              <a:off x="4480" y="2315"/>
              <a:ext cx="10240" cy="5952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3"/>
              </p:custDataLst>
            </p:nvPr>
          </p:nvSpPr>
          <p:spPr>
            <a:xfrm>
              <a:off x="8422" y="4031"/>
              <a:ext cx="2380" cy="10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闭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  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包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commondata" val="eyJoZGlkIjoiNmE4YWE2NWM2NjkyMzUxOGRkNDNkNjJlMmYxYjJlZDkifQ==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WPS 演示</Application>
  <PresentationFormat>宽屏</PresentationFormat>
  <Paragraphs>26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L204</dc:creator>
  <cp:lastModifiedBy>L-204</cp:lastModifiedBy>
  <cp:revision>5</cp:revision>
  <dcterms:created xsi:type="dcterms:W3CDTF">2023-10-17T02:55:00Z</dcterms:created>
  <dcterms:modified xsi:type="dcterms:W3CDTF">2023-10-17T16:14:05Z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399FAEC18D1249588DEC81023C984671_12</vt:lpwstr>
  </property>
  <property fmtid="{D5CDD505-2E9C-101B-9397-08002B2CF9AE}" pid="3" name="KSOProductBuildVer">
    <vt:lpwstr>2052-12.1.0.15712</vt:lpwstr>
  </property>
</Properties>
</file>