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getjson?callback=fun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dirty="0" smtClean="0"/>
              <a:t>Транспорты </a:t>
            </a:r>
            <a:r>
              <a:rPr lang="en-US" sz="6600" dirty="0" smtClean="0"/>
              <a:t>ajax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00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XHR. </a:t>
            </a:r>
            <a:r>
              <a:rPr lang="ru-RU" sz="4400" dirty="0" smtClean="0"/>
              <a:t>Плюсы и минусы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ru-RU" sz="2200" dirty="0" smtClean="0"/>
              <a:t>Плюсы:</a:t>
            </a:r>
          </a:p>
          <a:p>
            <a:r>
              <a:rPr lang="ru-RU" sz="2200" dirty="0" smtClean="0"/>
              <a:t>возможность как синхронного, так и асинхронного запросов;</a:t>
            </a:r>
          </a:p>
          <a:p>
            <a:r>
              <a:rPr lang="ru-RU" sz="2200" dirty="0" smtClean="0"/>
              <a:t>возможность работы с заголовками(установка, считывание);</a:t>
            </a:r>
          </a:p>
          <a:p>
            <a:r>
              <a:rPr lang="ru-RU" sz="2200" dirty="0" smtClean="0"/>
              <a:t>возможность отсылать любой тип данных, включая файлы, составляя </a:t>
            </a:r>
            <a:r>
              <a:rPr lang="en-US" sz="2200" dirty="0" smtClean="0"/>
              <a:t>POST</a:t>
            </a:r>
            <a:r>
              <a:rPr lang="ru-RU" sz="2200" dirty="0" smtClean="0"/>
              <a:t>-запрос.</a:t>
            </a:r>
          </a:p>
          <a:p>
            <a:endParaRPr lang="ru-RU" sz="2200" dirty="0"/>
          </a:p>
          <a:p>
            <a:pPr marL="0" indent="0">
              <a:buNone/>
            </a:pPr>
            <a:r>
              <a:rPr lang="ru-RU" sz="2200" dirty="0" smtClean="0"/>
              <a:t>Минусы:</a:t>
            </a:r>
          </a:p>
          <a:p>
            <a:r>
              <a:rPr lang="ru-RU" sz="2200" dirty="0" smtClean="0"/>
              <a:t>ограничение безопасности с помощью </a:t>
            </a:r>
            <a:r>
              <a:rPr lang="en-US" sz="2200" dirty="0" smtClean="0"/>
              <a:t>same origin policy;</a:t>
            </a:r>
          </a:p>
          <a:p>
            <a:r>
              <a:rPr lang="ru-RU" sz="2200" dirty="0" smtClean="0"/>
              <a:t>поисковая оптимизация.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46258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2201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XHR. </a:t>
            </a:r>
            <a:r>
              <a:rPr lang="ru-RU" sz="4400" dirty="0" err="1" smtClean="0"/>
              <a:t>Кроссдоменные</a:t>
            </a:r>
            <a:r>
              <a:rPr lang="ru-RU" sz="4400" dirty="0" smtClean="0"/>
              <a:t> запросы</a:t>
            </a:r>
            <a:endParaRPr lang="ru-RU" sz="4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981" y="2599802"/>
            <a:ext cx="5800859" cy="407441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63" y="1741375"/>
            <a:ext cx="9519700" cy="74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2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JSONP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JSONP – JSON Padding – “JSON </a:t>
            </a:r>
            <a:r>
              <a:rPr lang="ru-RU" sz="4000" dirty="0" smtClean="0"/>
              <a:t>с подкладкой</a:t>
            </a:r>
            <a:r>
              <a:rPr lang="en-US" sz="4000" dirty="0" smtClean="0"/>
              <a:t>”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8104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JSONP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2142067"/>
            <a:ext cx="11067835" cy="364913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JSON response:</a:t>
            </a:r>
          </a:p>
          <a:p>
            <a:pPr marL="0" indent="0">
              <a:buNone/>
            </a:pPr>
            <a:r>
              <a:rPr lang="en-US" sz="2800" dirty="0" smtClean="0"/>
              <a:t>{“a”: ”apple”, “l”: “</a:t>
            </a:r>
            <a:r>
              <a:rPr lang="en-US" sz="2800" dirty="0" err="1" smtClean="0"/>
              <a:t>lumia</a:t>
            </a:r>
            <a:r>
              <a:rPr lang="en-US" sz="2800" dirty="0" smtClean="0"/>
              <a:t>”}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JSONP response:</a:t>
            </a:r>
          </a:p>
          <a:p>
            <a:pPr marL="0" indent="0">
              <a:buNone/>
            </a:pPr>
            <a:r>
              <a:rPr lang="en-US" sz="2800" dirty="0" err="1" smtClean="0"/>
              <a:t>func</a:t>
            </a:r>
            <a:r>
              <a:rPr lang="en-US" sz="2800" dirty="0" smtClean="0"/>
              <a:t>({“</a:t>
            </a:r>
            <a:r>
              <a:rPr lang="en-US" sz="2800" dirty="0"/>
              <a:t>a”: ”apple”, </a:t>
            </a:r>
            <a:r>
              <a:rPr lang="en-US" sz="2800" dirty="0" smtClean="0"/>
              <a:t>“l”: “</a:t>
            </a:r>
            <a:r>
              <a:rPr lang="en-US" sz="2800" dirty="0" err="1" smtClean="0"/>
              <a:t>lumia</a:t>
            </a:r>
            <a:r>
              <a:rPr lang="en-US" sz="2800" dirty="0" smtClean="0"/>
              <a:t>”})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99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JSONP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Особенности:</a:t>
            </a:r>
          </a:p>
          <a:p>
            <a:r>
              <a:rPr lang="ru-RU" sz="2400" dirty="0" smtClean="0"/>
              <a:t>лишь </a:t>
            </a:r>
            <a:r>
              <a:rPr lang="en-US" sz="2400" dirty="0" smtClean="0"/>
              <a:t>GET-</a:t>
            </a:r>
            <a:r>
              <a:rPr lang="ru-RU" sz="2400" dirty="0" smtClean="0"/>
              <a:t>запросы;</a:t>
            </a:r>
          </a:p>
          <a:p>
            <a:r>
              <a:rPr lang="ru-RU" sz="2400" dirty="0" smtClean="0"/>
              <a:t>полная </a:t>
            </a:r>
            <a:r>
              <a:rPr lang="ru-RU" sz="2400" dirty="0" err="1" smtClean="0"/>
              <a:t>кроссдоменность</a:t>
            </a:r>
            <a:r>
              <a:rPr lang="ru-RU" sz="2400" dirty="0" smtClean="0"/>
              <a:t>;</a:t>
            </a:r>
          </a:p>
          <a:p>
            <a:r>
              <a:rPr lang="ru-RU" sz="2400" dirty="0" smtClean="0"/>
              <a:t>большие трудности с поиском и обнаружением ошибки.</a:t>
            </a:r>
          </a:p>
          <a:p>
            <a:pPr marL="0" indent="0">
              <a:buNone/>
            </a:pPr>
            <a:r>
              <a:rPr lang="ru-RU" sz="2400" dirty="0" smtClean="0"/>
              <a:t>Пример запроса:</a:t>
            </a:r>
          </a:p>
          <a:p>
            <a:pPr marL="0" indent="0">
              <a:buNone/>
            </a:pPr>
            <a:r>
              <a:rPr lang="en-US" sz="2400" dirty="0" smtClean="0"/>
              <a:t>&lt;script type=“text/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” </a:t>
            </a:r>
            <a:r>
              <a:rPr lang="en-US" sz="2400" dirty="0" err="1" smtClean="0"/>
              <a:t>src</a:t>
            </a:r>
            <a:r>
              <a:rPr lang="en-US" sz="2400" dirty="0" smtClean="0"/>
              <a:t>=</a:t>
            </a:r>
            <a:r>
              <a:rPr lang="en-US" sz="2400" dirty="0" smtClean="0">
                <a:hlinkClick r:id="rId2"/>
              </a:rPr>
              <a:t>http://example.com/getjson?callback=func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&lt;/script&gt;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4841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JSONP</a:t>
            </a:r>
            <a:endParaRPr lang="ru-RU" sz="7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577" y="3004344"/>
            <a:ext cx="10580846" cy="312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5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err="1" smtClean="0"/>
              <a:t>IFrame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 smtClean="0"/>
              <a:t>IFrame</a:t>
            </a:r>
            <a:r>
              <a:rPr lang="en-US" sz="3200" dirty="0" smtClean="0"/>
              <a:t> – </a:t>
            </a:r>
            <a:r>
              <a:rPr lang="ru-RU" sz="3200" dirty="0" smtClean="0"/>
              <a:t>технология, основанная на создании скрытого фрейма и передачи ему </a:t>
            </a:r>
            <a:r>
              <a:rPr lang="en-US" sz="3200" dirty="0" smtClean="0"/>
              <a:t>URL </a:t>
            </a:r>
            <a:r>
              <a:rPr lang="ru-RU" sz="3200" dirty="0" smtClean="0"/>
              <a:t>запроса в качестве ссылки на страницу.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37968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iframe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Особенности:</a:t>
            </a:r>
          </a:p>
          <a:p>
            <a:r>
              <a:rPr lang="ru-RU" sz="2800" dirty="0" smtClean="0"/>
              <a:t>возможна отправка файлов пользователя с диска;</a:t>
            </a:r>
          </a:p>
          <a:p>
            <a:r>
              <a:rPr lang="ru-RU" sz="2800" dirty="0" smtClean="0"/>
              <a:t>звук клика при переходе;</a:t>
            </a:r>
          </a:p>
          <a:p>
            <a:r>
              <a:rPr lang="ru-RU" sz="2800" dirty="0" smtClean="0"/>
              <a:t>«не чистая» история браузера после выполнения запроса.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9254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799" y="229457"/>
            <a:ext cx="10131425" cy="941798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iframe</a:t>
            </a:r>
            <a:endParaRPr lang="ru-RU" sz="7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172" y="1171255"/>
            <a:ext cx="6988678" cy="552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4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Iframe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10" y="2787876"/>
            <a:ext cx="10344716" cy="235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3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Ajax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AJAX – Asynchronous JavaScript and XML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283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iframe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23" y="3194680"/>
            <a:ext cx="10195103" cy="7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6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 smtClean="0"/>
              <a:t>Схема работы приложения с </a:t>
            </a:r>
            <a:r>
              <a:rPr lang="en-US" sz="4800" dirty="0" smtClean="0"/>
              <a:t>ajax</a:t>
            </a:r>
            <a:endParaRPr lang="ru-RU" sz="4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03" y="2294940"/>
            <a:ext cx="4219595" cy="3797635"/>
          </a:xfrm>
        </p:spPr>
      </p:pic>
    </p:spTree>
    <p:extLst>
      <p:ext uri="{BB962C8B-B14F-4D97-AF65-F5344CB8AC3E}">
        <p14:creationId xmlns:p14="http://schemas.microsoft.com/office/powerpoint/2010/main" val="124293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 smtClean="0"/>
              <a:t>Основные виды транспорта </a:t>
            </a:r>
            <a:r>
              <a:rPr lang="en-US" sz="4800" dirty="0" smtClean="0"/>
              <a:t>Ajax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XMLHTTPRequest;</a:t>
            </a:r>
          </a:p>
          <a:p>
            <a:r>
              <a:rPr lang="en-US" sz="3600" dirty="0" smtClean="0"/>
              <a:t>JSONP;</a:t>
            </a:r>
          </a:p>
          <a:p>
            <a:r>
              <a:rPr lang="en-US" sz="3600" dirty="0" err="1" smtClean="0"/>
              <a:t>IFrame</a:t>
            </a:r>
            <a:r>
              <a:rPr lang="en-US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39180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XMLHTTPRequest == </a:t>
            </a:r>
            <a:r>
              <a:rPr lang="en-US" sz="6600" dirty="0" err="1" smtClean="0"/>
              <a:t>xhr</a:t>
            </a:r>
            <a:endParaRPr lang="ru-RU" sz="6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Основные методы:</a:t>
            </a:r>
            <a:endParaRPr lang="ru-RU" sz="3200" dirty="0"/>
          </a:p>
          <a:p>
            <a:r>
              <a:rPr lang="en-US" sz="3200" dirty="0" smtClean="0"/>
              <a:t>Open();</a:t>
            </a:r>
            <a:endParaRPr lang="ru-RU" sz="3200" dirty="0" smtClean="0"/>
          </a:p>
          <a:p>
            <a:r>
              <a:rPr lang="en-US" sz="3200" dirty="0" smtClean="0"/>
              <a:t>Send(data);</a:t>
            </a:r>
          </a:p>
          <a:p>
            <a:r>
              <a:rPr lang="en-US" sz="3200" dirty="0" err="1" smtClean="0"/>
              <a:t>Onreadystatechange</a:t>
            </a:r>
            <a:r>
              <a:rPr lang="en-US" sz="3200" dirty="0" smtClean="0"/>
              <a:t>;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5736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XHR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4300" y="2065867"/>
            <a:ext cx="10131425" cy="3649133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Open:</a:t>
            </a:r>
          </a:p>
          <a:p>
            <a:r>
              <a:rPr lang="en-US" sz="2000" dirty="0" smtClean="0"/>
              <a:t>open(method, URL, sync);</a:t>
            </a:r>
            <a:endParaRPr lang="ru-RU" sz="2000" dirty="0" smtClean="0"/>
          </a:p>
          <a:p>
            <a:r>
              <a:rPr lang="en-US" sz="2000" dirty="0"/>
              <a:t>open(method, URL, sync, </a:t>
            </a:r>
            <a:r>
              <a:rPr lang="en-US" sz="2000" dirty="0" smtClean="0"/>
              <a:t>login);</a:t>
            </a:r>
          </a:p>
          <a:p>
            <a:r>
              <a:rPr lang="en-US" sz="2000" dirty="0" smtClean="0"/>
              <a:t>open(method, URL, sync, login, password);</a:t>
            </a:r>
          </a:p>
          <a:p>
            <a:r>
              <a:rPr lang="en-US" sz="2000" dirty="0" smtClean="0"/>
              <a:t>open(method, URL, </a:t>
            </a:r>
            <a:r>
              <a:rPr lang="en-US" sz="2000" dirty="0" err="1" smtClean="0"/>
              <a:t>async</a:t>
            </a:r>
            <a:r>
              <a:rPr lang="en-US" sz="2000" dirty="0" smtClean="0"/>
              <a:t>);</a:t>
            </a:r>
            <a:endParaRPr lang="ru-RU" sz="2000" dirty="0" smtClean="0"/>
          </a:p>
          <a:p>
            <a:r>
              <a:rPr lang="en-US" sz="2000" dirty="0"/>
              <a:t>open(method, URL, </a:t>
            </a:r>
            <a:r>
              <a:rPr lang="en-US" sz="2000" dirty="0" err="1" smtClean="0"/>
              <a:t>async</a:t>
            </a:r>
            <a:r>
              <a:rPr lang="en-US" sz="2000" dirty="0"/>
              <a:t>, </a:t>
            </a:r>
            <a:r>
              <a:rPr lang="en-US" sz="2000" dirty="0" smtClean="0"/>
              <a:t>login);</a:t>
            </a:r>
          </a:p>
          <a:p>
            <a:r>
              <a:rPr lang="en-US" sz="2000" dirty="0" smtClean="0"/>
              <a:t>open(method, URL, </a:t>
            </a:r>
            <a:r>
              <a:rPr lang="en-US" sz="2000" dirty="0" err="1" smtClean="0"/>
              <a:t>async</a:t>
            </a:r>
            <a:r>
              <a:rPr lang="en-US" sz="2000" dirty="0" smtClean="0"/>
              <a:t>, login, password).</a:t>
            </a: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Send</a:t>
            </a:r>
            <a:r>
              <a:rPr lang="en-US" sz="2000" dirty="0"/>
              <a:t>:</a:t>
            </a:r>
          </a:p>
          <a:p>
            <a:r>
              <a:rPr lang="en-US" sz="2000" dirty="0"/>
              <a:t>GET-</a:t>
            </a:r>
            <a:r>
              <a:rPr lang="ru-RU" sz="2000" dirty="0"/>
              <a:t>запросы: </a:t>
            </a:r>
            <a:r>
              <a:rPr lang="en-US" sz="2000" dirty="0"/>
              <a:t>send() || send(null);</a:t>
            </a:r>
          </a:p>
          <a:p>
            <a:r>
              <a:rPr lang="en-US" sz="2000" dirty="0"/>
              <a:t>POST-</a:t>
            </a:r>
            <a:r>
              <a:rPr lang="ru-RU" sz="2000" dirty="0"/>
              <a:t>запросы: </a:t>
            </a:r>
            <a:r>
              <a:rPr lang="en-US" sz="2000" dirty="0"/>
              <a:t>send(data).</a:t>
            </a:r>
            <a:endParaRPr lang="ru-RU" sz="20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323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XHR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2" y="2142067"/>
            <a:ext cx="10513030" cy="3649133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Остальные методы:</a:t>
            </a:r>
            <a:endParaRPr lang="ru-RU" sz="2400" dirty="0"/>
          </a:p>
          <a:p>
            <a:r>
              <a:rPr lang="en-US" sz="2400" dirty="0" err="1" smtClean="0"/>
              <a:t>setRequestHeader</a:t>
            </a:r>
            <a:r>
              <a:rPr lang="en-US" sz="2400" dirty="0" smtClean="0"/>
              <a:t>(name, value);</a:t>
            </a:r>
          </a:p>
          <a:p>
            <a:r>
              <a:rPr lang="en-US" sz="2400" dirty="0" err="1" smtClean="0"/>
              <a:t>getResponseHeader</a:t>
            </a:r>
            <a:r>
              <a:rPr lang="en-US" sz="2400" dirty="0" smtClean="0"/>
              <a:t>();</a:t>
            </a:r>
          </a:p>
          <a:p>
            <a:r>
              <a:rPr lang="en-US" sz="2400" dirty="0" err="1" smtClean="0"/>
              <a:t>getAllResponseHeaders</a:t>
            </a:r>
            <a:r>
              <a:rPr lang="en-US" sz="2400" dirty="0" smtClean="0"/>
              <a:t>(</a:t>
            </a:r>
            <a:r>
              <a:rPr lang="en-US" sz="2000" dirty="0" err="1" smtClean="0"/>
              <a:t>headerName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abort()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Свойства:</a:t>
            </a:r>
          </a:p>
          <a:p>
            <a:r>
              <a:rPr lang="en-US" sz="2400" dirty="0" err="1" smtClean="0"/>
              <a:t>responseText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responseXML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status;</a:t>
            </a:r>
          </a:p>
          <a:p>
            <a:r>
              <a:rPr lang="en-US" sz="2400" dirty="0" err="1" smtClean="0"/>
              <a:t>statusText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readyState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5161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52072"/>
          </a:xfrm>
        </p:spPr>
        <p:txBody>
          <a:bodyPr>
            <a:normAutofit/>
          </a:bodyPr>
          <a:lstStyle/>
          <a:p>
            <a:r>
              <a:rPr lang="en-US" sz="4400" dirty="0"/>
              <a:t>XHR. </a:t>
            </a:r>
            <a:r>
              <a:rPr lang="ru-RU" sz="4400" dirty="0"/>
              <a:t>Пример </a:t>
            </a:r>
            <a:r>
              <a:rPr lang="ru-RU" sz="4400" dirty="0" smtClean="0"/>
              <a:t>синхронного </a:t>
            </a:r>
            <a:r>
              <a:rPr lang="ru-RU" sz="4400" dirty="0"/>
              <a:t>запроса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1839074"/>
            <a:ext cx="10131425" cy="4685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function </a:t>
            </a:r>
            <a:r>
              <a:rPr lang="en-US" sz="2400" dirty="0" err="1"/>
              <a:t>sendReq</a:t>
            </a:r>
            <a:r>
              <a:rPr lang="en-US" sz="2400" dirty="0"/>
              <a:t>()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xhr</a:t>
            </a:r>
            <a:r>
              <a:rPr lang="en-US" sz="2400" dirty="0"/>
              <a:t> = new </a:t>
            </a:r>
            <a:r>
              <a:rPr lang="en-US" sz="2400" dirty="0" err="1"/>
              <a:t>XMLHttpRequest</a:t>
            </a:r>
            <a:r>
              <a:rPr lang="en-US" sz="2400" dirty="0"/>
              <a:t>();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/>
              <a:t>xhr.open</a:t>
            </a:r>
            <a:r>
              <a:rPr lang="en-US" sz="2400" dirty="0"/>
              <a:t>(‘GET’, ‘http://simple.com/data.html’, </a:t>
            </a:r>
            <a:r>
              <a:rPr lang="en-US" sz="2400" dirty="0" smtClean="0"/>
              <a:t>false);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/>
              <a:t>xhr.send</a:t>
            </a:r>
            <a:r>
              <a:rPr lang="en-US" sz="2400" dirty="0"/>
              <a:t>(null</a:t>
            </a:r>
            <a:r>
              <a:rPr lang="en-US" sz="2400" dirty="0" smtClean="0"/>
              <a:t>);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	</a:t>
            </a:r>
            <a:r>
              <a:rPr lang="en-US" sz="2400" dirty="0" smtClean="0"/>
              <a:t>if(</a:t>
            </a:r>
            <a:r>
              <a:rPr lang="en-US" sz="2400" dirty="0" err="1" smtClean="0"/>
              <a:t>xhr.status</a:t>
            </a:r>
            <a:r>
              <a:rPr lang="en-US" sz="2400" dirty="0"/>
              <a:t> </a:t>
            </a:r>
            <a:r>
              <a:rPr lang="en-US" sz="2400" dirty="0" smtClean="0"/>
              <a:t>== 200)</a:t>
            </a:r>
            <a:br>
              <a:rPr lang="en-US" sz="2400" dirty="0" smtClean="0"/>
            </a:br>
            <a:r>
              <a:rPr lang="en-US" sz="2400" dirty="0" smtClean="0"/>
              <a:t>		alert(</a:t>
            </a:r>
            <a:r>
              <a:rPr lang="en-US" sz="2400" dirty="0" err="1" smtClean="0"/>
              <a:t>xhr.responseText</a:t>
            </a:r>
            <a:r>
              <a:rPr lang="en-US" sz="2400" dirty="0" smtClean="0"/>
              <a:t>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}</a:t>
            </a: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435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7536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XHR. </a:t>
            </a:r>
            <a:r>
              <a:rPr lang="ru-RU" sz="4400" dirty="0" smtClean="0"/>
              <a:t>Пример Асинхронного запроса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1839075"/>
            <a:ext cx="10131425" cy="4582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function </a:t>
            </a:r>
            <a:r>
              <a:rPr lang="en-US" sz="2400" dirty="0" err="1" smtClean="0"/>
              <a:t>sendReq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xhr</a:t>
            </a:r>
            <a:r>
              <a:rPr lang="en-US" sz="2400" dirty="0" smtClean="0"/>
              <a:t> = new </a:t>
            </a:r>
            <a:r>
              <a:rPr lang="en-US" sz="2400" dirty="0" err="1" smtClean="0"/>
              <a:t>XMLHttpRequest</a:t>
            </a:r>
            <a:r>
              <a:rPr lang="en-US" sz="2400" dirty="0" smtClean="0"/>
              <a:t>();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/>
              <a:t>xhr.open</a:t>
            </a:r>
            <a:r>
              <a:rPr lang="en-US" sz="2400" dirty="0" smtClean="0"/>
              <a:t>(‘GET’, ‘http://simple.com/data.html’, true);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/>
              <a:t>xhr.onreadystatechange</a:t>
            </a:r>
            <a:r>
              <a:rPr lang="en-US" sz="2400" dirty="0" smtClean="0"/>
              <a:t> = function(){</a:t>
            </a:r>
            <a:br>
              <a:rPr lang="en-US" sz="2400" dirty="0" smtClean="0"/>
            </a:br>
            <a:r>
              <a:rPr lang="en-US" sz="2400" dirty="0" smtClean="0"/>
              <a:t>		if(</a:t>
            </a:r>
            <a:r>
              <a:rPr lang="en-US" sz="2400" dirty="0" err="1" smtClean="0"/>
              <a:t>xhr.readyState</a:t>
            </a:r>
            <a:r>
              <a:rPr lang="en-US" sz="2400" dirty="0" smtClean="0"/>
              <a:t> == 4){</a:t>
            </a:r>
            <a:br>
              <a:rPr lang="en-US" sz="2400" dirty="0" smtClean="0"/>
            </a:br>
            <a:r>
              <a:rPr lang="en-US" sz="2400" dirty="0" smtClean="0"/>
              <a:t>			if(</a:t>
            </a:r>
            <a:r>
              <a:rPr lang="en-US" sz="2400" dirty="0" err="1" smtClean="0"/>
              <a:t>xhr.status</a:t>
            </a:r>
            <a:r>
              <a:rPr lang="en-US" sz="2400" dirty="0" smtClean="0"/>
              <a:t> == 200)</a:t>
            </a:r>
            <a:br>
              <a:rPr lang="en-US" sz="2400" dirty="0" smtClean="0"/>
            </a:br>
            <a:r>
              <a:rPr lang="en-US" sz="2400" dirty="0" smtClean="0"/>
              <a:t>				alert(</a:t>
            </a:r>
            <a:r>
              <a:rPr lang="en-US" sz="2400" dirty="0" err="1" smtClean="0"/>
              <a:t>xhr.responseText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>		}</a:t>
            </a:r>
            <a:br>
              <a:rPr lang="en-US" sz="2400" dirty="0" smtClean="0"/>
            </a:br>
            <a:r>
              <a:rPr lang="en-US" sz="2400" dirty="0" smtClean="0"/>
              <a:t>	}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/>
              <a:t>xhr.send</a:t>
            </a:r>
            <a:r>
              <a:rPr lang="en-US" sz="2400" dirty="0" smtClean="0"/>
              <a:t>(null);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262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395</TotalTime>
  <Words>313</Words>
  <Application>Microsoft Office PowerPoint</Application>
  <PresentationFormat>Широкоэкранный</PresentationFormat>
  <Paragraphs>82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Небеса</vt:lpstr>
      <vt:lpstr>Транспорты ajax</vt:lpstr>
      <vt:lpstr>Ajax </vt:lpstr>
      <vt:lpstr>Схема работы приложения с ajax</vt:lpstr>
      <vt:lpstr>Основные виды транспорта Ajax</vt:lpstr>
      <vt:lpstr>XMLHTTPRequest == xhr</vt:lpstr>
      <vt:lpstr>XHR</vt:lpstr>
      <vt:lpstr>XHR</vt:lpstr>
      <vt:lpstr>XHR. Пример синхронного запроса</vt:lpstr>
      <vt:lpstr>XHR. Пример Асинхронного запроса</vt:lpstr>
      <vt:lpstr>XHR. Плюсы и минусы</vt:lpstr>
      <vt:lpstr>XHR. Кроссдоменные запросы</vt:lpstr>
      <vt:lpstr>JSONP</vt:lpstr>
      <vt:lpstr>JSONP</vt:lpstr>
      <vt:lpstr>JSONP</vt:lpstr>
      <vt:lpstr>JSONP</vt:lpstr>
      <vt:lpstr>IFrame</vt:lpstr>
      <vt:lpstr>iframe</vt:lpstr>
      <vt:lpstr>iframe</vt:lpstr>
      <vt:lpstr>Iframe</vt:lpstr>
      <vt:lpstr>iframe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Транспорты ajax</dc:title>
  <dc:creator>Александр Демещик</dc:creator>
  <cp:lastModifiedBy>Александр Демещик</cp:lastModifiedBy>
  <cp:revision>20</cp:revision>
  <dcterms:created xsi:type="dcterms:W3CDTF">2016-02-23T16:37:21Z</dcterms:created>
  <dcterms:modified xsi:type="dcterms:W3CDTF">2016-02-23T23:12:53Z</dcterms:modified>
</cp:coreProperties>
</file>