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BFE40-1DFC-4EC9-98F1-809594BC9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A8A22-DF53-48BC-B75F-FCFFB5E5A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AABA5-8DF3-42F7-BD63-0901FDE5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CA2F6-1834-42CE-AF11-1A0AC82D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58975-07C3-4B96-8F2E-8778B20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515DF-E01E-455B-89DF-EDFE9A68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56B13F-530F-48AD-BB36-8550DE6E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0CACB-64E5-48DE-B694-6CE8F59B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2E4B8-CDAA-4C6C-8434-6AB8847A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8B55B-1998-4698-AFAA-0A4E876F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0BBAB-5F26-450D-9982-D4E2E511C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6643D-525F-49B0-AA72-F176B816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C87DE-2FBB-4223-973D-B1CF3192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DF695-7044-44A2-B8EF-25E60223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1253CD-9042-4999-98E7-BF96BAF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9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56314-E606-4DF0-85F2-9D99D1D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DD31E-BAB5-46F9-9247-F4BC7D23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F0244-D9BD-4BCB-9F37-230DA513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6517C-A07B-462E-8371-C498D93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A515BB-914F-467B-B920-8B705BE2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5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EEC46-EF39-421A-BAF0-5AA53F24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7746AE-FDD3-4922-BE31-45E75E05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64AE5-7A41-4588-B48F-F08B5000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0CB44-BF05-4E3B-A9AE-48ACCC6A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65AFC-84FA-4522-95B7-5C6B7EE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9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89851-EB0E-43CA-8BA1-518BF7E2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BB237-6B1A-4FD5-9C7D-FC5DE47E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B2399-62D3-442D-9F78-E7381240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D0EE5C-9C28-4FB1-BACF-A7F373DA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47A8E3-C8C9-4586-A538-C4960EA6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5891A-A531-4AE1-869F-9F2E6CF0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89581-9F3D-46AB-8794-8C342F8E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EC7533-7205-424F-A114-9D90B709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E0C24E-BB5E-43DF-91A6-CEF5BC857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78E552-2C25-41ED-B363-3E6AFB93F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096257-153F-4290-BA3C-D153180F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F50F23-F42A-4D8D-AB3E-04F5FE4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16CD78-CB4B-497E-9635-D99E5483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1BCA08-5DE8-45E9-9F95-C99FD53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3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9500F-0ED5-4847-9D38-ECFEA517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BCC6C5-997C-4EF9-A7F6-FBA45091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881163-3CFC-469E-B540-16AA7543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4E2BC8-793E-450F-9002-2DEAC036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9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6E62FC-52DA-4C8B-A077-D6176EE6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0B067D-C0C4-41D6-B5C9-CE2AB40E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67DB4-B342-4C96-BBD8-B2AF880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1D6A6-3F95-4B80-A7EE-0B50EE4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48147-089D-483B-BABE-3A80BFAA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915B44-94DC-42AD-849F-4338D1D2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EC09B0-8C76-4BA9-A81D-3E5AFD26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36142B-D9B5-448D-B8C7-A7E47BE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EB40E9-CAFD-4F2A-8E75-B2A30C3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91AE-0843-41DA-9A3D-AEAFADA2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590ED6-7997-497C-85AF-D40D526E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865F4C-2CD4-4840-8AFF-30BEE1FB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D02E90-881A-4F92-B024-7E2CE148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C37FFE-5395-4381-8F2A-B7676F46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48A020-2A2F-48FC-A281-D5646ACA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8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0BB21-99E4-45D6-823F-3BF94F74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B22B2-1182-4B4A-AD99-FAFCF9D1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2F66B0-4665-4811-9979-AE2279E1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6108-BB2D-4F7F-9C01-539776349BA8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03869E-207B-4E94-ADA3-C8B517575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80F9C7-B619-4FF7-A6EB-261252644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BBFE-8D47-47C9-BAED-526DC91CF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B4CC0-1A76-41E4-B908-2E7A832C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простой </a:t>
            </a:r>
            <a:r>
              <a:rPr lang="ru-RU" dirty="0" err="1"/>
              <a:t>рисовалки</a:t>
            </a:r>
            <a:r>
              <a:rPr lang="ru-RU" dirty="0"/>
              <a:t> на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877CBA-F0B1-41B4-943D-EA2B6A17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388" y="4907756"/>
            <a:ext cx="2669219" cy="1655762"/>
          </a:xfrm>
        </p:spPr>
        <p:txBody>
          <a:bodyPr/>
          <a:lstStyle/>
          <a:p>
            <a:pPr algn="r"/>
            <a:r>
              <a:rPr lang="ru-RU" dirty="0"/>
              <a:t>Подготовил:</a:t>
            </a:r>
          </a:p>
          <a:p>
            <a:pPr algn="r"/>
            <a:r>
              <a:rPr lang="ru-RU" dirty="0"/>
              <a:t>Хамзин Рамиль</a:t>
            </a:r>
          </a:p>
        </p:txBody>
      </p:sp>
    </p:spTree>
    <p:extLst>
      <p:ext uri="{BB962C8B-B14F-4D97-AF65-F5344CB8AC3E}">
        <p14:creationId xmlns:p14="http://schemas.microsoft.com/office/powerpoint/2010/main" val="23770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36F31-F1F7-46D5-B592-932A6DC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ru-RU" sz="4000" dirty="0"/>
              <a:t>Задание/Идея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2B117-7E38-435A-A8BC-44DC8760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Главная задача – создать работоспособную </a:t>
            </a:r>
          </a:p>
          <a:p>
            <a:pPr marL="0" indent="0">
              <a:buNone/>
            </a:pPr>
            <a:r>
              <a:rPr lang="ru-RU" sz="2400" dirty="0"/>
              <a:t>(не всегда удобную) «</a:t>
            </a:r>
            <a:r>
              <a:rPr lang="ru-RU" sz="2400" dirty="0" err="1"/>
              <a:t>рисовалку</a:t>
            </a:r>
            <a:r>
              <a:rPr lang="ru-RU" sz="2400" dirty="0"/>
              <a:t>» на </a:t>
            </a:r>
            <a:r>
              <a:rPr lang="en-US" sz="2400" dirty="0" err="1"/>
              <a:t>PyQT</a:t>
            </a:r>
            <a:r>
              <a:rPr lang="ru-RU" sz="2400" dirty="0"/>
              <a:t>, </a:t>
            </a:r>
          </a:p>
          <a:p>
            <a:pPr marL="0" indent="0">
              <a:buNone/>
            </a:pPr>
            <a:r>
              <a:rPr lang="ru-RU" sz="2400" dirty="0"/>
              <a:t>задействовав максимум изученных технологий</a:t>
            </a:r>
          </a:p>
        </p:txBody>
      </p:sp>
      <p:pic>
        <p:nvPicPr>
          <p:cNvPr id="10" name="Рисунок 9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E3203EF2-2932-401C-9A7F-95EC0F3C3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r="5221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9876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C2620-3E27-4712-8637-743995C1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r"/>
            <a:r>
              <a:rPr lang="ru-RU" sz="4000" dirty="0"/>
              <a:t>Значимость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297F8-98F7-40FF-93DA-5F3F469E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647" y="1671568"/>
            <a:ext cx="4700153" cy="430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Существование многих </a:t>
            </a:r>
            <a:r>
              <a:rPr lang="ru-RU" sz="2400" dirty="0" err="1"/>
              <a:t>рисовалок</a:t>
            </a:r>
            <a:r>
              <a:rPr lang="ru-RU" sz="2400" dirty="0"/>
              <a:t> от разных компаний ставит под вопрос смысл создания данного проекта. Но у моего проекта есть одно неоспоримое преимущество – это </a:t>
            </a:r>
            <a:r>
              <a:rPr lang="en-US" sz="2400" dirty="0"/>
              <a:t>Open Source </a:t>
            </a:r>
            <a:r>
              <a:rPr lang="ru-RU" sz="2400" dirty="0"/>
              <a:t>проект, а значит, любой желающий сможет изменить его для своих нужд. К тому же он написан с использованием библиотеки </a:t>
            </a:r>
            <a:r>
              <a:rPr lang="en-US" sz="2400" dirty="0" err="1"/>
              <a:t>PyQt</a:t>
            </a:r>
            <a:r>
              <a:rPr lang="en-US" sz="2400" dirty="0"/>
              <a:t> </a:t>
            </a:r>
            <a:r>
              <a:rPr lang="ru-RU" sz="2400" dirty="0"/>
              <a:t>– одной из самых популярных библиотек для создания приложений.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BA36F5B-6A9C-447E-B106-B9461D262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r="8855"/>
          <a:stretch/>
        </p:blipFill>
        <p:spPr>
          <a:xfrm>
            <a:off x="0" y="1545422"/>
            <a:ext cx="6653648" cy="45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FBE73-FFC9-4848-824D-3BD6EED6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7B170-FFCC-4AC4-A6C6-DF3E6969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всю графику моего приложения в </a:t>
            </a:r>
            <a:r>
              <a:rPr lang="en-US" dirty="0"/>
              <a:t>Qt Designer</a:t>
            </a:r>
            <a:endParaRPr lang="ru-RU" dirty="0"/>
          </a:p>
          <a:p>
            <a:r>
              <a:rPr lang="ru-RU" dirty="0"/>
              <a:t>Создал класс </a:t>
            </a:r>
            <a:r>
              <a:rPr lang="en-US" dirty="0"/>
              <a:t>Paint </a:t>
            </a:r>
            <a:r>
              <a:rPr lang="ru-RU" dirty="0"/>
              <a:t>с начальной функцией </a:t>
            </a:r>
            <a:r>
              <a:rPr lang="en-US" dirty="0"/>
              <a:t>settings</a:t>
            </a:r>
            <a:r>
              <a:rPr lang="ru-RU" dirty="0"/>
              <a:t>, где я инициализировал все переменные и настроил все параметры</a:t>
            </a:r>
          </a:p>
          <a:p>
            <a:r>
              <a:rPr lang="ru-RU" dirty="0"/>
              <a:t>После сравнения разных технологий было решено использовать </a:t>
            </a:r>
            <a:r>
              <a:rPr lang="en-US" dirty="0" err="1"/>
              <a:t>QPainter</a:t>
            </a:r>
            <a:r>
              <a:rPr lang="ru-RU" dirty="0"/>
              <a:t>, рисуя сразу на изображении, что решало проблему подтормаживания системы при большом количестве объектов и позволяло легко сохранять или открывать изображения</a:t>
            </a:r>
          </a:p>
          <a:p>
            <a:r>
              <a:rPr lang="ru-RU" dirty="0"/>
              <a:t>Я настроил палитру и другие кнопки для корректной работы и правильной передачи основных параметров в </a:t>
            </a:r>
            <a:r>
              <a:rPr lang="en-US" dirty="0" err="1"/>
              <a:t>QPainter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2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B3800-C62D-4715-8D27-474815B1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Создание диалоговых окон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C24A4-24AF-4757-9ED5-16CDA07A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645" y="1758156"/>
            <a:ext cx="6357106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выбора цвета было использовано стандартное окно выбора цвета</a:t>
            </a:r>
          </a:p>
          <a:p>
            <a:r>
              <a:rPr lang="ru-RU" dirty="0"/>
              <a:t>Для работы с изображениями также были использованы стандартные окна, кроме окна запроса сохранения. Его пришлось реализовать с помощью </a:t>
            </a:r>
            <a:r>
              <a:rPr lang="en-US" dirty="0" err="1"/>
              <a:t>QMessageBox</a:t>
            </a:r>
            <a:endParaRPr lang="en-US" dirty="0"/>
          </a:p>
          <a:p>
            <a:r>
              <a:rPr lang="ru-RU" dirty="0"/>
              <a:t>Но для работы с изменением размера потребовалось сделать отдельный класс </a:t>
            </a:r>
            <a:r>
              <a:rPr lang="en-US" dirty="0" err="1"/>
              <a:t>Diaolog_button</a:t>
            </a:r>
            <a:r>
              <a:rPr lang="ru-RU" dirty="0"/>
              <a:t>, графику для которого я также сделал в </a:t>
            </a:r>
            <a:r>
              <a:rPr lang="en-US" dirty="0"/>
              <a:t>Qt Designer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8D15C2-7681-4459-BBBE-E4301B436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7" t="32041" r="41606" b="40076"/>
          <a:stretch/>
        </p:blipFill>
        <p:spPr>
          <a:xfrm>
            <a:off x="385439" y="1493898"/>
            <a:ext cx="5145206" cy="48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1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071B-18CA-4603-9BC3-949EBDEC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ru-RU" sz="4000"/>
              <a:t>Само 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18200-839D-4AB1-8799-E83799D7C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6"/>
            <a:ext cx="4695699" cy="4303464"/>
          </a:xfrm>
        </p:spPr>
        <p:txBody>
          <a:bodyPr>
            <a:noAutofit/>
          </a:bodyPr>
          <a:lstStyle/>
          <a:p>
            <a:r>
              <a:rPr lang="ru-RU" sz="2400" dirty="0"/>
              <a:t>Для рисования я реализовал 4 функции: карандаш, </a:t>
            </a:r>
            <a:r>
              <a:rPr lang="ru-RU" sz="2400" dirty="0" err="1"/>
              <a:t>стерка</a:t>
            </a:r>
            <a:r>
              <a:rPr lang="ru-RU" sz="2400" dirty="0"/>
              <a:t>, заливка и пипетка. </a:t>
            </a:r>
          </a:p>
          <a:p>
            <a:r>
              <a:rPr lang="ru-RU" sz="2400" dirty="0"/>
              <a:t>Карандаш просто рисует линии нужной ширины и размера</a:t>
            </a:r>
          </a:p>
          <a:p>
            <a:r>
              <a:rPr lang="ru-RU" sz="2400" dirty="0" err="1"/>
              <a:t>Стерка</a:t>
            </a:r>
            <a:r>
              <a:rPr lang="ru-RU" sz="2400" dirty="0"/>
              <a:t> работает как карандаш, только белым цветом</a:t>
            </a:r>
          </a:p>
          <a:p>
            <a:r>
              <a:rPr lang="ru-RU" sz="2400" dirty="0"/>
              <a:t>Пипетка находит цвет отдельного пикселя</a:t>
            </a:r>
          </a:p>
          <a:p>
            <a:r>
              <a:rPr lang="ru-RU" sz="2400" dirty="0"/>
              <a:t>А вот с заливкой все куда сложнее</a:t>
            </a:r>
          </a:p>
        </p:txBody>
      </p:sp>
      <p:pic>
        <p:nvPicPr>
          <p:cNvPr id="6" name="Рисунок 5" descr="Изображение выглядит как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A193648C-474E-4ACD-86CA-D2926FE2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r="-1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E039E-F815-40C3-8594-B474A6E3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Заливка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54716-48AE-4D1B-B248-ACC5BF03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основу заливки я взял волновой алгоритм</a:t>
            </a:r>
          </a:p>
          <a:p>
            <a:r>
              <a:rPr lang="ru-RU" dirty="0"/>
              <a:t>Сначала я просто пытался найти массив точек, и его закрасить, но этот метод вышел настолько медленным, что от него пришлось отказаться</a:t>
            </a:r>
          </a:p>
          <a:p>
            <a:r>
              <a:rPr lang="ru-RU" dirty="0"/>
              <a:t>Я решил сначала найти массив квадратов определенного размера, и если квадрат нельзя поставить, то я с помощью того же волнового алгоритма вместо квадрата искал уже точки</a:t>
            </a:r>
          </a:p>
          <a:p>
            <a:r>
              <a:rPr lang="ru-RU" dirty="0"/>
              <a:t>Итог: в </a:t>
            </a:r>
            <a:r>
              <a:rPr lang="en-US" dirty="0"/>
              <a:t>Paint </a:t>
            </a:r>
            <a:r>
              <a:rPr lang="ru-RU" dirty="0"/>
              <a:t>все равно заливка работает моментально, но в моем проекте она хотя бы что-то может</a:t>
            </a:r>
          </a:p>
        </p:txBody>
      </p:sp>
    </p:spTree>
    <p:extLst>
      <p:ext uri="{BB962C8B-B14F-4D97-AF65-F5344CB8AC3E}">
        <p14:creationId xmlns:p14="http://schemas.microsoft.com/office/powerpoint/2010/main" val="399132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88CD-18CA-487E-8E51-3FEDECC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4B26F-9836-46F6-8DF5-822C0EE8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моем проекте были задействованы:</a:t>
            </a:r>
          </a:p>
          <a:p>
            <a:r>
              <a:rPr lang="ru-RU" dirty="0"/>
              <a:t>Работа с файлами</a:t>
            </a:r>
          </a:p>
          <a:p>
            <a:r>
              <a:rPr lang="ru-RU" dirty="0"/>
              <a:t>Обработка курсора</a:t>
            </a:r>
          </a:p>
          <a:p>
            <a:r>
              <a:rPr lang="ru-RU" dirty="0"/>
              <a:t>Рисование</a:t>
            </a:r>
          </a:p>
          <a:p>
            <a:r>
              <a:rPr lang="ru-RU" dirty="0"/>
              <a:t>Диалоги</a:t>
            </a:r>
          </a:p>
          <a:p>
            <a:r>
              <a:rPr lang="ru-RU" dirty="0"/>
              <a:t>Куча разнообразных виджетов</a:t>
            </a:r>
          </a:p>
        </p:txBody>
      </p:sp>
    </p:spTree>
    <p:extLst>
      <p:ext uri="{BB962C8B-B14F-4D97-AF65-F5344CB8AC3E}">
        <p14:creationId xmlns:p14="http://schemas.microsoft.com/office/powerpoint/2010/main" val="422831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8E97B-64EF-4E4B-88F6-3969F055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r"/>
            <a:r>
              <a:rPr lang="ru-RU" sz="40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321A4-5D2B-4287-9DF9-FEF78E1C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417" y="1671568"/>
            <a:ext cx="4562383" cy="4914721"/>
          </a:xfrm>
        </p:spPr>
        <p:txBody>
          <a:bodyPr>
            <a:normAutofit/>
          </a:bodyPr>
          <a:lstStyle/>
          <a:p>
            <a:r>
              <a:rPr lang="ru-RU" sz="2400" dirty="0"/>
              <a:t>Работа над проектом была долгая, было изучено множество различных технологий </a:t>
            </a:r>
            <a:r>
              <a:rPr lang="en-US" sz="2400" dirty="0"/>
              <a:t>QT</a:t>
            </a:r>
            <a:endParaRPr lang="ru-RU" sz="2400" dirty="0"/>
          </a:p>
          <a:p>
            <a:r>
              <a:rPr lang="ru-RU" sz="2400" dirty="0"/>
              <a:t>Проект не идеален, в нем можно что-то улучшить, что-то изменить, а что-то добавить. В прочем, я и не ставил себе цель создать максимально удобное и практичное приложение.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EB879-1394-47B1-B36F-A8DD50C5F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6" y="1671568"/>
            <a:ext cx="4927864" cy="36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416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Создание простой рисовалки на Python с использованием библиотеки PyQt5</vt:lpstr>
      <vt:lpstr>Задание/Идея проекта</vt:lpstr>
      <vt:lpstr>Значимость проекта</vt:lpstr>
      <vt:lpstr>Описание реализации</vt:lpstr>
      <vt:lpstr>Создание диалоговых окон</vt:lpstr>
      <vt:lpstr>Само рисование</vt:lpstr>
      <vt:lpstr>Заливка</vt:lpstr>
      <vt:lpstr>Использованные технологии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простой рисовалки на Python с использованием библиотеки PyQt5</dc:title>
  <dc:creator>9-1 Рамиль Хамзин</dc:creator>
  <cp:lastModifiedBy>9-1 Рамиль Хамзин</cp:lastModifiedBy>
  <cp:revision>2</cp:revision>
  <dcterms:created xsi:type="dcterms:W3CDTF">2020-12-06T15:24:28Z</dcterms:created>
  <dcterms:modified xsi:type="dcterms:W3CDTF">2020-12-06T15:29:28Z</dcterms:modified>
</cp:coreProperties>
</file>