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60" r:id="rId3"/>
    <p:sldId id="261" r:id="rId4"/>
    <p:sldId id="263" r:id="rId5"/>
    <p:sldId id="264" r:id="rId6"/>
    <p:sldId id="259" r:id="rId7"/>
    <p:sldId id="262" r:id="rId8"/>
    <p:sldId id="270" r:id="rId9"/>
    <p:sldId id="269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7"/>
    <p:restoredTop sz="94655"/>
  </p:normalViewPr>
  <p:slideViewPr>
    <p:cSldViewPr snapToGrid="0">
      <p:cViewPr>
        <p:scale>
          <a:sx n="108" d="100"/>
          <a:sy n="108" d="100"/>
        </p:scale>
        <p:origin x="14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07EF1E-D7FE-4D63-82F4-0DEC85E2058A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5CA6DDA-F4A1-4FAE-88A9-F692854C2310}">
      <dgm:prSet/>
      <dgm:spPr/>
      <dgm:t>
        <a:bodyPr/>
        <a:lstStyle/>
        <a:p>
          <a:r>
            <a:rPr lang="en-US" dirty="0"/>
            <a:t>Belief – Cultivate high expectations.</a:t>
          </a:r>
        </a:p>
      </dgm:t>
    </dgm:pt>
    <dgm:pt modelId="{6B1857AE-8ECC-4045-BDA6-F09ED0B5E10E}" type="parTrans" cxnId="{F6FFA292-7AF0-43EB-9342-9EBAF7BC504E}">
      <dgm:prSet/>
      <dgm:spPr/>
      <dgm:t>
        <a:bodyPr/>
        <a:lstStyle/>
        <a:p>
          <a:endParaRPr lang="en-US"/>
        </a:p>
      </dgm:t>
    </dgm:pt>
    <dgm:pt modelId="{3F2DBD64-9767-4E87-A207-8A09AB26F60E}" type="sibTrans" cxnId="{F6FFA292-7AF0-43EB-9342-9EBAF7BC504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83939D8-3337-4A6C-987B-5B075C6D289D}">
      <dgm:prSet/>
      <dgm:spPr/>
      <dgm:t>
        <a:bodyPr/>
        <a:lstStyle/>
        <a:p>
          <a:r>
            <a:rPr lang="en-US" dirty="0"/>
            <a:t>Effort – Inspire hard work and commitment.</a:t>
          </a:r>
        </a:p>
      </dgm:t>
    </dgm:pt>
    <dgm:pt modelId="{6F4C299B-F576-4B95-942F-77BC934FD1AB}" type="parTrans" cxnId="{975F1E5A-6886-4396-9A31-7CAE82808AEB}">
      <dgm:prSet/>
      <dgm:spPr/>
      <dgm:t>
        <a:bodyPr/>
        <a:lstStyle/>
        <a:p>
          <a:endParaRPr lang="en-US"/>
        </a:p>
      </dgm:t>
    </dgm:pt>
    <dgm:pt modelId="{3DA552B6-0CFB-4524-B1F9-44ECF6869932}" type="sibTrans" cxnId="{975F1E5A-6886-4396-9A31-7CAE82808AE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BA1AC9F-4F95-4A85-9EA5-4DB229011E09}">
      <dgm:prSet/>
      <dgm:spPr/>
      <dgm:t>
        <a:bodyPr/>
        <a:lstStyle/>
        <a:p>
          <a:r>
            <a:rPr lang="en-US" dirty="0"/>
            <a:t>Progression – Build momentum toward success.</a:t>
          </a:r>
        </a:p>
      </dgm:t>
    </dgm:pt>
    <dgm:pt modelId="{DF2973C0-1C0A-490C-8FD3-443EAF3F15DC}" type="parTrans" cxnId="{3560DBF6-3DF6-4A76-B309-F81079F0C28F}">
      <dgm:prSet/>
      <dgm:spPr/>
      <dgm:t>
        <a:bodyPr/>
        <a:lstStyle/>
        <a:p>
          <a:endParaRPr lang="en-US"/>
        </a:p>
      </dgm:t>
    </dgm:pt>
    <dgm:pt modelId="{4ED1A69A-32AC-496B-A77B-1ADA3759D228}" type="sibTrans" cxnId="{3560DBF6-3DF6-4A76-B309-F81079F0C28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88B9EC7-E6A6-4EFF-BDD4-843802E89790}">
      <dgm:prSet/>
      <dgm:spPr/>
      <dgm:t>
        <a:bodyPr/>
        <a:lstStyle/>
        <a:p>
          <a:r>
            <a:rPr lang="en-US" dirty="0"/>
            <a:t>Accountability – Encourage responsibility and ownership.</a:t>
          </a:r>
        </a:p>
      </dgm:t>
    </dgm:pt>
    <dgm:pt modelId="{AE489B15-4CA3-42DF-A651-D0DBC8517E08}" type="parTrans" cxnId="{1AAB899B-DE13-4110-B2AE-AABD962853C7}">
      <dgm:prSet/>
      <dgm:spPr/>
      <dgm:t>
        <a:bodyPr/>
        <a:lstStyle/>
        <a:p>
          <a:endParaRPr lang="en-US"/>
        </a:p>
      </dgm:t>
    </dgm:pt>
    <dgm:pt modelId="{0D7DC476-46A0-4ED8-A86D-A91E4252D113}" type="sibTrans" cxnId="{1AAB899B-DE13-4110-B2AE-AABD962853C7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3EA3005F-540B-4964-9031-2C29FF1801A3}">
      <dgm:prSet/>
      <dgm:spPr/>
      <dgm:t>
        <a:bodyPr/>
        <a:lstStyle/>
        <a:p>
          <a:r>
            <a:rPr lang="en-US" dirty="0"/>
            <a:t>Confidence – Instill self-assurance through achievements.</a:t>
          </a:r>
        </a:p>
      </dgm:t>
    </dgm:pt>
    <dgm:pt modelId="{0F14538A-2100-41C4-B55F-0AA15C69A9C0}" type="parTrans" cxnId="{146B10AD-2C60-4C38-93D4-C0094156E864}">
      <dgm:prSet/>
      <dgm:spPr/>
      <dgm:t>
        <a:bodyPr/>
        <a:lstStyle/>
        <a:p>
          <a:endParaRPr lang="en-US"/>
        </a:p>
      </dgm:t>
    </dgm:pt>
    <dgm:pt modelId="{7661B0CE-267D-4632-831E-BCD5F0F66E8A}" type="sibTrans" cxnId="{146B10AD-2C60-4C38-93D4-C0094156E864}">
      <dgm:prSet phldrT="05" phldr="0"/>
      <dgm:spPr/>
      <dgm:t>
        <a:bodyPr/>
        <a:lstStyle/>
        <a:p>
          <a:endParaRPr lang="en-US"/>
        </a:p>
      </dgm:t>
    </dgm:pt>
    <dgm:pt modelId="{53341A99-B62E-EE4D-944D-D7865DD24F92}" type="pres">
      <dgm:prSet presAssocID="{7607EF1E-D7FE-4D63-82F4-0DEC85E2058A}" presName="outerComposite" presStyleCnt="0">
        <dgm:presLayoutVars>
          <dgm:chMax val="5"/>
          <dgm:dir/>
          <dgm:resizeHandles val="exact"/>
        </dgm:presLayoutVars>
      </dgm:prSet>
      <dgm:spPr/>
    </dgm:pt>
    <dgm:pt modelId="{55C93623-1A63-8243-BDF2-BF92CFA17119}" type="pres">
      <dgm:prSet presAssocID="{7607EF1E-D7FE-4D63-82F4-0DEC85E2058A}" presName="dummyMaxCanvas" presStyleCnt="0">
        <dgm:presLayoutVars/>
      </dgm:prSet>
      <dgm:spPr/>
    </dgm:pt>
    <dgm:pt modelId="{CB768AEF-7070-5C46-9BEF-1A03ADB24835}" type="pres">
      <dgm:prSet presAssocID="{7607EF1E-D7FE-4D63-82F4-0DEC85E2058A}" presName="FiveNodes_1" presStyleLbl="node1" presStyleIdx="0" presStyleCnt="5">
        <dgm:presLayoutVars>
          <dgm:bulletEnabled val="1"/>
        </dgm:presLayoutVars>
      </dgm:prSet>
      <dgm:spPr/>
    </dgm:pt>
    <dgm:pt modelId="{E2EDC42F-736B-8F4B-B51B-92EC7BA6C5D8}" type="pres">
      <dgm:prSet presAssocID="{7607EF1E-D7FE-4D63-82F4-0DEC85E2058A}" presName="FiveNodes_2" presStyleLbl="node1" presStyleIdx="1" presStyleCnt="5">
        <dgm:presLayoutVars>
          <dgm:bulletEnabled val="1"/>
        </dgm:presLayoutVars>
      </dgm:prSet>
      <dgm:spPr/>
    </dgm:pt>
    <dgm:pt modelId="{32DA5308-0E5D-4142-903B-D961F60A147D}" type="pres">
      <dgm:prSet presAssocID="{7607EF1E-D7FE-4D63-82F4-0DEC85E2058A}" presName="FiveNodes_3" presStyleLbl="node1" presStyleIdx="2" presStyleCnt="5">
        <dgm:presLayoutVars>
          <dgm:bulletEnabled val="1"/>
        </dgm:presLayoutVars>
      </dgm:prSet>
      <dgm:spPr/>
    </dgm:pt>
    <dgm:pt modelId="{30B5DAD9-1448-A341-8D4F-5958BF30641C}" type="pres">
      <dgm:prSet presAssocID="{7607EF1E-D7FE-4D63-82F4-0DEC85E2058A}" presName="FiveNodes_4" presStyleLbl="node1" presStyleIdx="3" presStyleCnt="5">
        <dgm:presLayoutVars>
          <dgm:bulletEnabled val="1"/>
        </dgm:presLayoutVars>
      </dgm:prSet>
      <dgm:spPr/>
    </dgm:pt>
    <dgm:pt modelId="{2E2B3A9D-6F95-8444-9300-9ADC5FCDFF8B}" type="pres">
      <dgm:prSet presAssocID="{7607EF1E-D7FE-4D63-82F4-0DEC85E2058A}" presName="FiveNodes_5" presStyleLbl="node1" presStyleIdx="4" presStyleCnt="5">
        <dgm:presLayoutVars>
          <dgm:bulletEnabled val="1"/>
        </dgm:presLayoutVars>
      </dgm:prSet>
      <dgm:spPr/>
    </dgm:pt>
    <dgm:pt modelId="{855AB256-77E3-5348-BE30-515CF962D2D6}" type="pres">
      <dgm:prSet presAssocID="{7607EF1E-D7FE-4D63-82F4-0DEC85E2058A}" presName="FiveConn_1-2" presStyleLbl="fgAccFollowNode1" presStyleIdx="0" presStyleCnt="4">
        <dgm:presLayoutVars>
          <dgm:bulletEnabled val="1"/>
        </dgm:presLayoutVars>
      </dgm:prSet>
      <dgm:spPr/>
    </dgm:pt>
    <dgm:pt modelId="{A63B875D-0823-3A4C-8366-7A06D69BF997}" type="pres">
      <dgm:prSet presAssocID="{7607EF1E-D7FE-4D63-82F4-0DEC85E2058A}" presName="FiveConn_2-3" presStyleLbl="fgAccFollowNode1" presStyleIdx="1" presStyleCnt="4">
        <dgm:presLayoutVars>
          <dgm:bulletEnabled val="1"/>
        </dgm:presLayoutVars>
      </dgm:prSet>
      <dgm:spPr/>
    </dgm:pt>
    <dgm:pt modelId="{124FAA1A-86AF-1A42-8B93-8969559DF20D}" type="pres">
      <dgm:prSet presAssocID="{7607EF1E-D7FE-4D63-82F4-0DEC85E2058A}" presName="FiveConn_3-4" presStyleLbl="fgAccFollowNode1" presStyleIdx="2" presStyleCnt="4">
        <dgm:presLayoutVars>
          <dgm:bulletEnabled val="1"/>
        </dgm:presLayoutVars>
      </dgm:prSet>
      <dgm:spPr/>
    </dgm:pt>
    <dgm:pt modelId="{2A262399-1C80-6A49-A4B4-F7F4BF74FC36}" type="pres">
      <dgm:prSet presAssocID="{7607EF1E-D7FE-4D63-82F4-0DEC85E2058A}" presName="FiveConn_4-5" presStyleLbl="fgAccFollowNode1" presStyleIdx="3" presStyleCnt="4">
        <dgm:presLayoutVars>
          <dgm:bulletEnabled val="1"/>
        </dgm:presLayoutVars>
      </dgm:prSet>
      <dgm:spPr/>
    </dgm:pt>
    <dgm:pt modelId="{ACC3E2A9-1ADD-6E4A-B9AC-BC7E781696AD}" type="pres">
      <dgm:prSet presAssocID="{7607EF1E-D7FE-4D63-82F4-0DEC85E2058A}" presName="FiveNodes_1_text" presStyleLbl="node1" presStyleIdx="4" presStyleCnt="5">
        <dgm:presLayoutVars>
          <dgm:bulletEnabled val="1"/>
        </dgm:presLayoutVars>
      </dgm:prSet>
      <dgm:spPr/>
    </dgm:pt>
    <dgm:pt modelId="{3E8B3233-41D9-4643-B9A2-B57A03EFDA1B}" type="pres">
      <dgm:prSet presAssocID="{7607EF1E-D7FE-4D63-82F4-0DEC85E2058A}" presName="FiveNodes_2_text" presStyleLbl="node1" presStyleIdx="4" presStyleCnt="5">
        <dgm:presLayoutVars>
          <dgm:bulletEnabled val="1"/>
        </dgm:presLayoutVars>
      </dgm:prSet>
      <dgm:spPr/>
    </dgm:pt>
    <dgm:pt modelId="{CBA029BE-EC0E-FE4B-B6E5-E6A4A8F22C21}" type="pres">
      <dgm:prSet presAssocID="{7607EF1E-D7FE-4D63-82F4-0DEC85E2058A}" presName="FiveNodes_3_text" presStyleLbl="node1" presStyleIdx="4" presStyleCnt="5">
        <dgm:presLayoutVars>
          <dgm:bulletEnabled val="1"/>
        </dgm:presLayoutVars>
      </dgm:prSet>
      <dgm:spPr/>
    </dgm:pt>
    <dgm:pt modelId="{FA951C90-5204-5840-8526-4F3B8389296D}" type="pres">
      <dgm:prSet presAssocID="{7607EF1E-D7FE-4D63-82F4-0DEC85E2058A}" presName="FiveNodes_4_text" presStyleLbl="node1" presStyleIdx="4" presStyleCnt="5">
        <dgm:presLayoutVars>
          <dgm:bulletEnabled val="1"/>
        </dgm:presLayoutVars>
      </dgm:prSet>
      <dgm:spPr/>
    </dgm:pt>
    <dgm:pt modelId="{3B068562-A7BE-FC42-8190-19B18E82BBF4}" type="pres">
      <dgm:prSet presAssocID="{7607EF1E-D7FE-4D63-82F4-0DEC85E2058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AF3920E-372C-AB44-8F37-573C3A31DA98}" type="presOf" srcId="{3DA552B6-0CFB-4524-B1F9-44ECF6869932}" destId="{A63B875D-0823-3A4C-8366-7A06D69BF997}" srcOrd="0" destOrd="0" presId="urn:microsoft.com/office/officeart/2005/8/layout/vProcess5"/>
    <dgm:cxn modelId="{254CC92E-3B6A-C041-BA00-DC4CBF8F9CF8}" type="presOf" srcId="{75CA6DDA-F4A1-4FAE-88A9-F692854C2310}" destId="{CB768AEF-7070-5C46-9BEF-1A03ADB24835}" srcOrd="0" destOrd="0" presId="urn:microsoft.com/office/officeart/2005/8/layout/vProcess5"/>
    <dgm:cxn modelId="{3255393B-68D3-2840-BBAD-01DB948E0339}" type="presOf" srcId="{7607EF1E-D7FE-4D63-82F4-0DEC85E2058A}" destId="{53341A99-B62E-EE4D-944D-D7865DD24F92}" srcOrd="0" destOrd="0" presId="urn:microsoft.com/office/officeart/2005/8/layout/vProcess5"/>
    <dgm:cxn modelId="{B4BE774E-7325-6E46-850A-B4D8C2D1AD92}" type="presOf" srcId="{4ED1A69A-32AC-496B-A77B-1ADA3759D228}" destId="{124FAA1A-86AF-1A42-8B93-8969559DF20D}" srcOrd="0" destOrd="0" presId="urn:microsoft.com/office/officeart/2005/8/layout/vProcess5"/>
    <dgm:cxn modelId="{8BE14550-B8A4-5A4D-912B-FFA0434FBC66}" type="presOf" srcId="{3EA3005F-540B-4964-9031-2C29FF1801A3}" destId="{2E2B3A9D-6F95-8444-9300-9ADC5FCDFF8B}" srcOrd="0" destOrd="0" presId="urn:microsoft.com/office/officeart/2005/8/layout/vProcess5"/>
    <dgm:cxn modelId="{975F1E5A-6886-4396-9A31-7CAE82808AEB}" srcId="{7607EF1E-D7FE-4D63-82F4-0DEC85E2058A}" destId="{C83939D8-3337-4A6C-987B-5B075C6D289D}" srcOrd="1" destOrd="0" parTransId="{6F4C299B-F576-4B95-942F-77BC934FD1AB}" sibTransId="{3DA552B6-0CFB-4524-B1F9-44ECF6869932}"/>
    <dgm:cxn modelId="{A8BC8F6C-6517-644D-A13A-D79484F1528C}" type="presOf" srcId="{C83939D8-3337-4A6C-987B-5B075C6D289D}" destId="{E2EDC42F-736B-8F4B-B51B-92EC7BA6C5D8}" srcOrd="0" destOrd="0" presId="urn:microsoft.com/office/officeart/2005/8/layout/vProcess5"/>
    <dgm:cxn modelId="{2EEB6277-E4E3-6447-B71A-B6ED43D5BDFC}" type="presOf" srcId="{FBA1AC9F-4F95-4A85-9EA5-4DB229011E09}" destId="{CBA029BE-EC0E-FE4B-B6E5-E6A4A8F22C21}" srcOrd="1" destOrd="0" presId="urn:microsoft.com/office/officeart/2005/8/layout/vProcess5"/>
    <dgm:cxn modelId="{F3C3EA7D-3AC4-884C-9426-22C346CD7565}" type="presOf" srcId="{3F2DBD64-9767-4E87-A207-8A09AB26F60E}" destId="{855AB256-77E3-5348-BE30-515CF962D2D6}" srcOrd="0" destOrd="0" presId="urn:microsoft.com/office/officeart/2005/8/layout/vProcess5"/>
    <dgm:cxn modelId="{F6FFA292-7AF0-43EB-9342-9EBAF7BC504E}" srcId="{7607EF1E-D7FE-4D63-82F4-0DEC85E2058A}" destId="{75CA6DDA-F4A1-4FAE-88A9-F692854C2310}" srcOrd="0" destOrd="0" parTransId="{6B1857AE-8ECC-4045-BDA6-F09ED0B5E10E}" sibTransId="{3F2DBD64-9767-4E87-A207-8A09AB26F60E}"/>
    <dgm:cxn modelId="{1AAB899B-DE13-4110-B2AE-AABD962853C7}" srcId="{7607EF1E-D7FE-4D63-82F4-0DEC85E2058A}" destId="{588B9EC7-E6A6-4EFF-BDD4-843802E89790}" srcOrd="3" destOrd="0" parTransId="{AE489B15-4CA3-42DF-A651-D0DBC8517E08}" sibTransId="{0D7DC476-46A0-4ED8-A86D-A91E4252D113}"/>
    <dgm:cxn modelId="{146B10AD-2C60-4C38-93D4-C0094156E864}" srcId="{7607EF1E-D7FE-4D63-82F4-0DEC85E2058A}" destId="{3EA3005F-540B-4964-9031-2C29FF1801A3}" srcOrd="4" destOrd="0" parTransId="{0F14538A-2100-41C4-B55F-0AA15C69A9C0}" sibTransId="{7661B0CE-267D-4632-831E-BCD5F0F66E8A}"/>
    <dgm:cxn modelId="{8B5852AD-9C05-8642-A481-E2E2257E15E5}" type="presOf" srcId="{3EA3005F-540B-4964-9031-2C29FF1801A3}" destId="{3B068562-A7BE-FC42-8190-19B18E82BBF4}" srcOrd="1" destOrd="0" presId="urn:microsoft.com/office/officeart/2005/8/layout/vProcess5"/>
    <dgm:cxn modelId="{567A01B0-B039-D04A-8516-242F25A20AFC}" type="presOf" srcId="{FBA1AC9F-4F95-4A85-9EA5-4DB229011E09}" destId="{32DA5308-0E5D-4142-903B-D961F60A147D}" srcOrd="0" destOrd="0" presId="urn:microsoft.com/office/officeart/2005/8/layout/vProcess5"/>
    <dgm:cxn modelId="{57D022BC-E79D-FC48-9D7D-1C13D5E08F0F}" type="presOf" srcId="{C83939D8-3337-4A6C-987B-5B075C6D289D}" destId="{3E8B3233-41D9-4643-B9A2-B57A03EFDA1B}" srcOrd="1" destOrd="0" presId="urn:microsoft.com/office/officeart/2005/8/layout/vProcess5"/>
    <dgm:cxn modelId="{EA878AC5-68C3-0A41-B112-2AB115869E42}" type="presOf" srcId="{588B9EC7-E6A6-4EFF-BDD4-843802E89790}" destId="{FA951C90-5204-5840-8526-4F3B8389296D}" srcOrd="1" destOrd="0" presId="urn:microsoft.com/office/officeart/2005/8/layout/vProcess5"/>
    <dgm:cxn modelId="{940A04C6-781E-3043-8B93-A1BB3CDA8188}" type="presOf" srcId="{588B9EC7-E6A6-4EFF-BDD4-843802E89790}" destId="{30B5DAD9-1448-A341-8D4F-5958BF30641C}" srcOrd="0" destOrd="0" presId="urn:microsoft.com/office/officeart/2005/8/layout/vProcess5"/>
    <dgm:cxn modelId="{FDA8DDC6-3220-894D-AB69-B73294F62FAC}" type="presOf" srcId="{0D7DC476-46A0-4ED8-A86D-A91E4252D113}" destId="{2A262399-1C80-6A49-A4B4-F7F4BF74FC36}" srcOrd="0" destOrd="0" presId="urn:microsoft.com/office/officeart/2005/8/layout/vProcess5"/>
    <dgm:cxn modelId="{413DDAF1-5BFC-3548-9BA6-D7D5D28FB108}" type="presOf" srcId="{75CA6DDA-F4A1-4FAE-88A9-F692854C2310}" destId="{ACC3E2A9-1ADD-6E4A-B9AC-BC7E781696AD}" srcOrd="1" destOrd="0" presId="urn:microsoft.com/office/officeart/2005/8/layout/vProcess5"/>
    <dgm:cxn modelId="{3560DBF6-3DF6-4A76-B309-F81079F0C28F}" srcId="{7607EF1E-D7FE-4D63-82F4-0DEC85E2058A}" destId="{FBA1AC9F-4F95-4A85-9EA5-4DB229011E09}" srcOrd="2" destOrd="0" parTransId="{DF2973C0-1C0A-490C-8FD3-443EAF3F15DC}" sibTransId="{4ED1A69A-32AC-496B-A77B-1ADA3759D228}"/>
    <dgm:cxn modelId="{0EB427DE-2A04-C543-9514-AFFC4F12C88D}" type="presParOf" srcId="{53341A99-B62E-EE4D-944D-D7865DD24F92}" destId="{55C93623-1A63-8243-BDF2-BF92CFA17119}" srcOrd="0" destOrd="0" presId="urn:microsoft.com/office/officeart/2005/8/layout/vProcess5"/>
    <dgm:cxn modelId="{979B2606-E9EC-514A-9D01-B164E11109F4}" type="presParOf" srcId="{53341A99-B62E-EE4D-944D-D7865DD24F92}" destId="{CB768AEF-7070-5C46-9BEF-1A03ADB24835}" srcOrd="1" destOrd="0" presId="urn:microsoft.com/office/officeart/2005/8/layout/vProcess5"/>
    <dgm:cxn modelId="{CEFD1788-9DAE-1142-9773-6F7E45AAB0DB}" type="presParOf" srcId="{53341A99-B62E-EE4D-944D-D7865DD24F92}" destId="{E2EDC42F-736B-8F4B-B51B-92EC7BA6C5D8}" srcOrd="2" destOrd="0" presId="urn:microsoft.com/office/officeart/2005/8/layout/vProcess5"/>
    <dgm:cxn modelId="{76FF24DD-FCB0-0B4E-A3D0-80B9A039A1EC}" type="presParOf" srcId="{53341A99-B62E-EE4D-944D-D7865DD24F92}" destId="{32DA5308-0E5D-4142-903B-D961F60A147D}" srcOrd="3" destOrd="0" presId="urn:microsoft.com/office/officeart/2005/8/layout/vProcess5"/>
    <dgm:cxn modelId="{FD4EC8CB-7D0C-004E-AFAC-D2E78993C556}" type="presParOf" srcId="{53341A99-B62E-EE4D-944D-D7865DD24F92}" destId="{30B5DAD9-1448-A341-8D4F-5958BF30641C}" srcOrd="4" destOrd="0" presId="urn:microsoft.com/office/officeart/2005/8/layout/vProcess5"/>
    <dgm:cxn modelId="{9788C2F2-5526-6240-A0A8-BE65EA39F332}" type="presParOf" srcId="{53341A99-B62E-EE4D-944D-D7865DD24F92}" destId="{2E2B3A9D-6F95-8444-9300-9ADC5FCDFF8B}" srcOrd="5" destOrd="0" presId="urn:microsoft.com/office/officeart/2005/8/layout/vProcess5"/>
    <dgm:cxn modelId="{12A9B183-CB06-1444-8BDB-7E3E34E23719}" type="presParOf" srcId="{53341A99-B62E-EE4D-944D-D7865DD24F92}" destId="{855AB256-77E3-5348-BE30-515CF962D2D6}" srcOrd="6" destOrd="0" presId="urn:microsoft.com/office/officeart/2005/8/layout/vProcess5"/>
    <dgm:cxn modelId="{A83166E0-49D4-4346-A67A-0FAD58877E97}" type="presParOf" srcId="{53341A99-B62E-EE4D-944D-D7865DD24F92}" destId="{A63B875D-0823-3A4C-8366-7A06D69BF997}" srcOrd="7" destOrd="0" presId="urn:microsoft.com/office/officeart/2005/8/layout/vProcess5"/>
    <dgm:cxn modelId="{F9758AC4-4476-3B4C-AF9B-E08420871901}" type="presParOf" srcId="{53341A99-B62E-EE4D-944D-D7865DD24F92}" destId="{124FAA1A-86AF-1A42-8B93-8969559DF20D}" srcOrd="8" destOrd="0" presId="urn:microsoft.com/office/officeart/2005/8/layout/vProcess5"/>
    <dgm:cxn modelId="{801D5722-49C8-EF4E-B3BE-0B3AA23C0FB2}" type="presParOf" srcId="{53341A99-B62E-EE4D-944D-D7865DD24F92}" destId="{2A262399-1C80-6A49-A4B4-F7F4BF74FC36}" srcOrd="9" destOrd="0" presId="urn:microsoft.com/office/officeart/2005/8/layout/vProcess5"/>
    <dgm:cxn modelId="{E9CA22B9-1492-D241-AE00-E370A331B4C0}" type="presParOf" srcId="{53341A99-B62E-EE4D-944D-D7865DD24F92}" destId="{ACC3E2A9-1ADD-6E4A-B9AC-BC7E781696AD}" srcOrd="10" destOrd="0" presId="urn:microsoft.com/office/officeart/2005/8/layout/vProcess5"/>
    <dgm:cxn modelId="{C22FF916-5269-0843-AD20-E582079D7DD8}" type="presParOf" srcId="{53341A99-B62E-EE4D-944D-D7865DD24F92}" destId="{3E8B3233-41D9-4643-B9A2-B57A03EFDA1B}" srcOrd="11" destOrd="0" presId="urn:microsoft.com/office/officeart/2005/8/layout/vProcess5"/>
    <dgm:cxn modelId="{6BDF549A-1EF3-8547-B7F9-9B664AA9D7D0}" type="presParOf" srcId="{53341A99-B62E-EE4D-944D-D7865DD24F92}" destId="{CBA029BE-EC0E-FE4B-B6E5-E6A4A8F22C21}" srcOrd="12" destOrd="0" presId="urn:microsoft.com/office/officeart/2005/8/layout/vProcess5"/>
    <dgm:cxn modelId="{E7E48EFA-BB50-4A4D-A71C-ECBD12FD997E}" type="presParOf" srcId="{53341A99-B62E-EE4D-944D-D7865DD24F92}" destId="{FA951C90-5204-5840-8526-4F3B8389296D}" srcOrd="13" destOrd="0" presId="urn:microsoft.com/office/officeart/2005/8/layout/vProcess5"/>
    <dgm:cxn modelId="{A940B410-6B2C-844C-81F8-E307AE40EBF3}" type="presParOf" srcId="{53341A99-B62E-EE4D-944D-D7865DD24F92}" destId="{3B068562-A7BE-FC42-8190-19B18E82BBF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9D6F82-249F-414E-8718-17FAEC9AD9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6EBFDE-2240-4938-8CE8-FF055891F66C}">
      <dgm:prSet/>
      <dgm:spPr/>
      <dgm:t>
        <a:bodyPr/>
        <a:lstStyle/>
        <a:p>
          <a:r>
            <a:rPr lang="en-US" b="0" i="0"/>
            <a:t>Builds academic and personal confidence</a:t>
          </a:r>
          <a:endParaRPr lang="en-US"/>
        </a:p>
      </dgm:t>
    </dgm:pt>
    <dgm:pt modelId="{4A8AA227-A8AC-40BE-AFB1-F810BA8D8AB8}" type="parTrans" cxnId="{9C41AC20-E077-4D55-8CA2-157B6E63623A}">
      <dgm:prSet/>
      <dgm:spPr/>
      <dgm:t>
        <a:bodyPr/>
        <a:lstStyle/>
        <a:p>
          <a:endParaRPr lang="en-US"/>
        </a:p>
      </dgm:t>
    </dgm:pt>
    <dgm:pt modelId="{1F77443C-3625-404D-9DA0-BE50622AC7AF}" type="sibTrans" cxnId="{9C41AC20-E077-4D55-8CA2-157B6E63623A}">
      <dgm:prSet/>
      <dgm:spPr/>
      <dgm:t>
        <a:bodyPr/>
        <a:lstStyle/>
        <a:p>
          <a:endParaRPr lang="en-US"/>
        </a:p>
      </dgm:t>
    </dgm:pt>
    <dgm:pt modelId="{0759C065-C1D4-48BC-BFB9-3CCFBE30AD21}">
      <dgm:prSet/>
      <dgm:spPr/>
      <dgm:t>
        <a:bodyPr/>
        <a:lstStyle/>
        <a:p>
          <a:r>
            <a:rPr lang="en-US" b="0" i="0"/>
            <a:t>Provides guidance and accountability</a:t>
          </a:r>
          <a:endParaRPr lang="en-US"/>
        </a:p>
      </dgm:t>
    </dgm:pt>
    <dgm:pt modelId="{BAAF8ADE-3357-4A74-ADD5-0C72FD43C959}" type="parTrans" cxnId="{210A8C5F-1476-4095-8E8F-BA6A06083CDF}">
      <dgm:prSet/>
      <dgm:spPr/>
      <dgm:t>
        <a:bodyPr/>
        <a:lstStyle/>
        <a:p>
          <a:endParaRPr lang="en-US"/>
        </a:p>
      </dgm:t>
    </dgm:pt>
    <dgm:pt modelId="{F5FB1B5F-504D-47CC-9AB4-97A8CFF64238}" type="sibTrans" cxnId="{210A8C5F-1476-4095-8E8F-BA6A06083CDF}">
      <dgm:prSet/>
      <dgm:spPr/>
      <dgm:t>
        <a:bodyPr/>
        <a:lstStyle/>
        <a:p>
          <a:endParaRPr lang="en-US"/>
        </a:p>
      </dgm:t>
    </dgm:pt>
    <dgm:pt modelId="{2DCA1B79-CF04-4B2B-83FF-A7C0C6C8CE41}">
      <dgm:prSet/>
      <dgm:spPr/>
      <dgm:t>
        <a:bodyPr/>
        <a:lstStyle/>
        <a:p>
          <a:r>
            <a:rPr lang="en-US" b="0" i="0"/>
            <a:t>Expands career and networking opportunities</a:t>
          </a:r>
          <a:endParaRPr lang="en-US"/>
        </a:p>
      </dgm:t>
    </dgm:pt>
    <dgm:pt modelId="{57FECB3F-6A9C-4C16-A13C-62698265CB2B}" type="parTrans" cxnId="{AA92E287-9B2E-4E6B-B47D-A1BDA0385B0D}">
      <dgm:prSet/>
      <dgm:spPr/>
      <dgm:t>
        <a:bodyPr/>
        <a:lstStyle/>
        <a:p>
          <a:endParaRPr lang="en-US"/>
        </a:p>
      </dgm:t>
    </dgm:pt>
    <dgm:pt modelId="{A1EA277A-4C37-4BDF-85EE-51E8AFD1C758}" type="sibTrans" cxnId="{AA92E287-9B2E-4E6B-B47D-A1BDA0385B0D}">
      <dgm:prSet/>
      <dgm:spPr/>
      <dgm:t>
        <a:bodyPr/>
        <a:lstStyle/>
        <a:p>
          <a:endParaRPr lang="en-US"/>
        </a:p>
      </dgm:t>
    </dgm:pt>
    <dgm:pt modelId="{210D50BC-FFF8-4469-B14F-89335AF5B34F}">
      <dgm:prSet/>
      <dgm:spPr/>
      <dgm:t>
        <a:bodyPr/>
        <a:lstStyle/>
        <a:p>
          <a:r>
            <a:rPr lang="en-US" b="0" i="0"/>
            <a:t>Encourages resilience and growth</a:t>
          </a:r>
          <a:endParaRPr lang="en-US"/>
        </a:p>
      </dgm:t>
    </dgm:pt>
    <dgm:pt modelId="{8A4481B0-F1BD-4960-B6C1-890DCDB80190}" type="parTrans" cxnId="{E1A668CC-EF7A-4D96-A209-074BA13BB7B1}">
      <dgm:prSet/>
      <dgm:spPr/>
      <dgm:t>
        <a:bodyPr/>
        <a:lstStyle/>
        <a:p>
          <a:endParaRPr lang="en-US"/>
        </a:p>
      </dgm:t>
    </dgm:pt>
    <dgm:pt modelId="{77F67265-C67E-425D-A596-388C85C39863}" type="sibTrans" cxnId="{E1A668CC-EF7A-4D96-A209-074BA13BB7B1}">
      <dgm:prSet/>
      <dgm:spPr/>
      <dgm:t>
        <a:bodyPr/>
        <a:lstStyle/>
        <a:p>
          <a:endParaRPr lang="en-US"/>
        </a:p>
      </dgm:t>
    </dgm:pt>
    <dgm:pt modelId="{03A8865A-4E5F-435F-ACB4-FC92B3374527}" type="pres">
      <dgm:prSet presAssocID="{B79D6F82-249F-414E-8718-17FAEC9AD925}" presName="root" presStyleCnt="0">
        <dgm:presLayoutVars>
          <dgm:dir/>
          <dgm:resizeHandles val="exact"/>
        </dgm:presLayoutVars>
      </dgm:prSet>
      <dgm:spPr/>
    </dgm:pt>
    <dgm:pt modelId="{9099B565-31A4-4B95-9F65-5497B77371D2}" type="pres">
      <dgm:prSet presAssocID="{C66EBFDE-2240-4938-8CE8-FF055891F66C}" presName="compNode" presStyleCnt="0"/>
      <dgm:spPr/>
    </dgm:pt>
    <dgm:pt modelId="{9DE67030-CB05-4D68-B2A1-4E0B535F75D5}" type="pres">
      <dgm:prSet presAssocID="{C66EBFDE-2240-4938-8CE8-FF055891F66C}" presName="bgRect" presStyleLbl="bgShp" presStyleIdx="0" presStyleCnt="4"/>
      <dgm:spPr/>
    </dgm:pt>
    <dgm:pt modelId="{B4B0640C-4FF8-40DC-AAD2-B3360D0F9200}" type="pres">
      <dgm:prSet presAssocID="{C66EBFDE-2240-4938-8CE8-FF055891F6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257B936-C649-4430-95D7-584AD9DAD7F9}" type="pres">
      <dgm:prSet presAssocID="{C66EBFDE-2240-4938-8CE8-FF055891F66C}" presName="spaceRect" presStyleCnt="0"/>
      <dgm:spPr/>
    </dgm:pt>
    <dgm:pt modelId="{A9BCA0A6-5329-421D-A2EC-2794E1DB8553}" type="pres">
      <dgm:prSet presAssocID="{C66EBFDE-2240-4938-8CE8-FF055891F66C}" presName="parTx" presStyleLbl="revTx" presStyleIdx="0" presStyleCnt="4">
        <dgm:presLayoutVars>
          <dgm:chMax val="0"/>
          <dgm:chPref val="0"/>
        </dgm:presLayoutVars>
      </dgm:prSet>
      <dgm:spPr/>
    </dgm:pt>
    <dgm:pt modelId="{1AF3BC97-220D-448E-8398-C599B5FAA2EC}" type="pres">
      <dgm:prSet presAssocID="{1F77443C-3625-404D-9DA0-BE50622AC7AF}" presName="sibTrans" presStyleCnt="0"/>
      <dgm:spPr/>
    </dgm:pt>
    <dgm:pt modelId="{670F0090-2159-49F3-B073-7E91AD603FA3}" type="pres">
      <dgm:prSet presAssocID="{0759C065-C1D4-48BC-BFB9-3CCFBE30AD21}" presName="compNode" presStyleCnt="0"/>
      <dgm:spPr/>
    </dgm:pt>
    <dgm:pt modelId="{F20B4E11-9138-4225-A40A-8D0E4CDBC5E8}" type="pres">
      <dgm:prSet presAssocID="{0759C065-C1D4-48BC-BFB9-3CCFBE30AD21}" presName="bgRect" presStyleLbl="bgShp" presStyleIdx="1" presStyleCnt="4"/>
      <dgm:spPr/>
    </dgm:pt>
    <dgm:pt modelId="{261783AC-E9EC-41D3-8E1A-340BEEAB2764}" type="pres">
      <dgm:prSet presAssocID="{0759C065-C1D4-48BC-BFB9-3CCFBE30AD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B3730D7-6043-46AF-A3D8-241C977724D7}" type="pres">
      <dgm:prSet presAssocID="{0759C065-C1D4-48BC-BFB9-3CCFBE30AD21}" presName="spaceRect" presStyleCnt="0"/>
      <dgm:spPr/>
    </dgm:pt>
    <dgm:pt modelId="{3F13AA2F-4485-467E-9EAC-4B4B9D4BF17E}" type="pres">
      <dgm:prSet presAssocID="{0759C065-C1D4-48BC-BFB9-3CCFBE30AD21}" presName="parTx" presStyleLbl="revTx" presStyleIdx="1" presStyleCnt="4">
        <dgm:presLayoutVars>
          <dgm:chMax val="0"/>
          <dgm:chPref val="0"/>
        </dgm:presLayoutVars>
      </dgm:prSet>
      <dgm:spPr/>
    </dgm:pt>
    <dgm:pt modelId="{B68AB1BF-1E34-4021-9E82-5D1829B893BF}" type="pres">
      <dgm:prSet presAssocID="{F5FB1B5F-504D-47CC-9AB4-97A8CFF64238}" presName="sibTrans" presStyleCnt="0"/>
      <dgm:spPr/>
    </dgm:pt>
    <dgm:pt modelId="{9E5381BB-89D3-461A-B4EE-30E2834840B6}" type="pres">
      <dgm:prSet presAssocID="{2DCA1B79-CF04-4B2B-83FF-A7C0C6C8CE41}" presName="compNode" presStyleCnt="0"/>
      <dgm:spPr/>
    </dgm:pt>
    <dgm:pt modelId="{2D22A68A-D65F-4909-B4CE-264209839B4A}" type="pres">
      <dgm:prSet presAssocID="{2DCA1B79-CF04-4B2B-83FF-A7C0C6C8CE41}" presName="bgRect" presStyleLbl="bgShp" presStyleIdx="2" presStyleCnt="4"/>
      <dgm:spPr/>
    </dgm:pt>
    <dgm:pt modelId="{A5F698AB-946E-4173-A3BE-37AAC1549994}" type="pres">
      <dgm:prSet presAssocID="{2DCA1B79-CF04-4B2B-83FF-A7C0C6C8CE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4A1EBBA-60F1-4725-981D-626489605D8C}" type="pres">
      <dgm:prSet presAssocID="{2DCA1B79-CF04-4B2B-83FF-A7C0C6C8CE41}" presName="spaceRect" presStyleCnt="0"/>
      <dgm:spPr/>
    </dgm:pt>
    <dgm:pt modelId="{42F51BEA-57BA-43B9-A713-01B13E89FB5B}" type="pres">
      <dgm:prSet presAssocID="{2DCA1B79-CF04-4B2B-83FF-A7C0C6C8CE41}" presName="parTx" presStyleLbl="revTx" presStyleIdx="2" presStyleCnt="4">
        <dgm:presLayoutVars>
          <dgm:chMax val="0"/>
          <dgm:chPref val="0"/>
        </dgm:presLayoutVars>
      </dgm:prSet>
      <dgm:spPr/>
    </dgm:pt>
    <dgm:pt modelId="{2BAD3614-6C2A-4D42-968B-4B7290016267}" type="pres">
      <dgm:prSet presAssocID="{A1EA277A-4C37-4BDF-85EE-51E8AFD1C758}" presName="sibTrans" presStyleCnt="0"/>
      <dgm:spPr/>
    </dgm:pt>
    <dgm:pt modelId="{E6C933BA-E226-453F-8CEC-479507AA69EE}" type="pres">
      <dgm:prSet presAssocID="{210D50BC-FFF8-4469-B14F-89335AF5B34F}" presName="compNode" presStyleCnt="0"/>
      <dgm:spPr/>
    </dgm:pt>
    <dgm:pt modelId="{A1183860-6378-4C2C-9519-94EF9C29101E}" type="pres">
      <dgm:prSet presAssocID="{210D50BC-FFF8-4469-B14F-89335AF5B34F}" presName="bgRect" presStyleLbl="bgShp" presStyleIdx="3" presStyleCnt="4"/>
      <dgm:spPr/>
    </dgm:pt>
    <dgm:pt modelId="{DCCE867D-3A69-48A2-8D9C-BEEB70B5C7DD}" type="pres">
      <dgm:prSet presAssocID="{210D50BC-FFF8-4469-B14F-89335AF5B3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3E0805C-3730-4144-991A-889A654C0808}" type="pres">
      <dgm:prSet presAssocID="{210D50BC-FFF8-4469-B14F-89335AF5B34F}" presName="spaceRect" presStyleCnt="0"/>
      <dgm:spPr/>
    </dgm:pt>
    <dgm:pt modelId="{F559CF06-18C8-45C8-BBCE-07B308517D1C}" type="pres">
      <dgm:prSet presAssocID="{210D50BC-FFF8-4469-B14F-89335AF5B34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1F6F13-5E51-4B5D-A3E3-16B71FBC3B38}" type="presOf" srcId="{0759C065-C1D4-48BC-BFB9-3CCFBE30AD21}" destId="{3F13AA2F-4485-467E-9EAC-4B4B9D4BF17E}" srcOrd="0" destOrd="0" presId="urn:microsoft.com/office/officeart/2018/2/layout/IconVerticalSolidList"/>
    <dgm:cxn modelId="{9C41AC20-E077-4D55-8CA2-157B6E63623A}" srcId="{B79D6F82-249F-414E-8718-17FAEC9AD925}" destId="{C66EBFDE-2240-4938-8CE8-FF055891F66C}" srcOrd="0" destOrd="0" parTransId="{4A8AA227-A8AC-40BE-AFB1-F810BA8D8AB8}" sibTransId="{1F77443C-3625-404D-9DA0-BE50622AC7AF}"/>
    <dgm:cxn modelId="{2C6B435F-3661-4777-801E-6BC011423102}" type="presOf" srcId="{B79D6F82-249F-414E-8718-17FAEC9AD925}" destId="{03A8865A-4E5F-435F-ACB4-FC92B3374527}" srcOrd="0" destOrd="0" presId="urn:microsoft.com/office/officeart/2018/2/layout/IconVerticalSolidList"/>
    <dgm:cxn modelId="{210A8C5F-1476-4095-8E8F-BA6A06083CDF}" srcId="{B79D6F82-249F-414E-8718-17FAEC9AD925}" destId="{0759C065-C1D4-48BC-BFB9-3CCFBE30AD21}" srcOrd="1" destOrd="0" parTransId="{BAAF8ADE-3357-4A74-ADD5-0C72FD43C959}" sibTransId="{F5FB1B5F-504D-47CC-9AB4-97A8CFF64238}"/>
    <dgm:cxn modelId="{70949B86-AADE-4D3A-9BAE-0E2FA3BB92B9}" type="presOf" srcId="{2DCA1B79-CF04-4B2B-83FF-A7C0C6C8CE41}" destId="{42F51BEA-57BA-43B9-A713-01B13E89FB5B}" srcOrd="0" destOrd="0" presId="urn:microsoft.com/office/officeart/2018/2/layout/IconVerticalSolidList"/>
    <dgm:cxn modelId="{AA92E287-9B2E-4E6B-B47D-A1BDA0385B0D}" srcId="{B79D6F82-249F-414E-8718-17FAEC9AD925}" destId="{2DCA1B79-CF04-4B2B-83FF-A7C0C6C8CE41}" srcOrd="2" destOrd="0" parTransId="{57FECB3F-6A9C-4C16-A13C-62698265CB2B}" sibTransId="{A1EA277A-4C37-4BDF-85EE-51E8AFD1C758}"/>
    <dgm:cxn modelId="{08F0B6A5-86C9-40DB-94FA-69056DF9B1F0}" type="presOf" srcId="{210D50BC-FFF8-4469-B14F-89335AF5B34F}" destId="{F559CF06-18C8-45C8-BBCE-07B308517D1C}" srcOrd="0" destOrd="0" presId="urn:microsoft.com/office/officeart/2018/2/layout/IconVerticalSolidList"/>
    <dgm:cxn modelId="{E1A668CC-EF7A-4D96-A209-074BA13BB7B1}" srcId="{B79D6F82-249F-414E-8718-17FAEC9AD925}" destId="{210D50BC-FFF8-4469-B14F-89335AF5B34F}" srcOrd="3" destOrd="0" parTransId="{8A4481B0-F1BD-4960-B6C1-890DCDB80190}" sibTransId="{77F67265-C67E-425D-A596-388C85C39863}"/>
    <dgm:cxn modelId="{AED660D3-A1E8-448F-9B35-009286504FCD}" type="presOf" srcId="{C66EBFDE-2240-4938-8CE8-FF055891F66C}" destId="{A9BCA0A6-5329-421D-A2EC-2794E1DB8553}" srcOrd="0" destOrd="0" presId="urn:microsoft.com/office/officeart/2018/2/layout/IconVerticalSolidList"/>
    <dgm:cxn modelId="{3B13D2D8-90AD-405D-ACBC-D6A8297BC458}" type="presParOf" srcId="{03A8865A-4E5F-435F-ACB4-FC92B3374527}" destId="{9099B565-31A4-4B95-9F65-5497B77371D2}" srcOrd="0" destOrd="0" presId="urn:microsoft.com/office/officeart/2018/2/layout/IconVerticalSolidList"/>
    <dgm:cxn modelId="{51F2EEE3-C109-44F6-8354-155C476D0586}" type="presParOf" srcId="{9099B565-31A4-4B95-9F65-5497B77371D2}" destId="{9DE67030-CB05-4D68-B2A1-4E0B535F75D5}" srcOrd="0" destOrd="0" presId="urn:microsoft.com/office/officeart/2018/2/layout/IconVerticalSolidList"/>
    <dgm:cxn modelId="{8409791A-AD61-4E4D-B8EE-F62BC71A67A4}" type="presParOf" srcId="{9099B565-31A4-4B95-9F65-5497B77371D2}" destId="{B4B0640C-4FF8-40DC-AAD2-B3360D0F9200}" srcOrd="1" destOrd="0" presId="urn:microsoft.com/office/officeart/2018/2/layout/IconVerticalSolidList"/>
    <dgm:cxn modelId="{18F93EA8-FECA-44BF-B437-8C15D1DA40FB}" type="presParOf" srcId="{9099B565-31A4-4B95-9F65-5497B77371D2}" destId="{6257B936-C649-4430-95D7-584AD9DAD7F9}" srcOrd="2" destOrd="0" presId="urn:microsoft.com/office/officeart/2018/2/layout/IconVerticalSolidList"/>
    <dgm:cxn modelId="{A7684682-966D-4073-A1BF-0D047ACC5B99}" type="presParOf" srcId="{9099B565-31A4-4B95-9F65-5497B77371D2}" destId="{A9BCA0A6-5329-421D-A2EC-2794E1DB8553}" srcOrd="3" destOrd="0" presId="urn:microsoft.com/office/officeart/2018/2/layout/IconVerticalSolidList"/>
    <dgm:cxn modelId="{B19796B9-A48F-470B-87F8-015DA5C38EDF}" type="presParOf" srcId="{03A8865A-4E5F-435F-ACB4-FC92B3374527}" destId="{1AF3BC97-220D-448E-8398-C599B5FAA2EC}" srcOrd="1" destOrd="0" presId="urn:microsoft.com/office/officeart/2018/2/layout/IconVerticalSolidList"/>
    <dgm:cxn modelId="{976CCF9E-8445-4453-89ED-41C4CE357076}" type="presParOf" srcId="{03A8865A-4E5F-435F-ACB4-FC92B3374527}" destId="{670F0090-2159-49F3-B073-7E91AD603FA3}" srcOrd="2" destOrd="0" presId="urn:microsoft.com/office/officeart/2018/2/layout/IconVerticalSolidList"/>
    <dgm:cxn modelId="{47FE6C99-4E29-4095-850A-4B68B960BE81}" type="presParOf" srcId="{670F0090-2159-49F3-B073-7E91AD603FA3}" destId="{F20B4E11-9138-4225-A40A-8D0E4CDBC5E8}" srcOrd="0" destOrd="0" presId="urn:microsoft.com/office/officeart/2018/2/layout/IconVerticalSolidList"/>
    <dgm:cxn modelId="{0DCF5FB0-6375-4114-BFD1-5CCCB63CEE9F}" type="presParOf" srcId="{670F0090-2159-49F3-B073-7E91AD603FA3}" destId="{261783AC-E9EC-41D3-8E1A-340BEEAB2764}" srcOrd="1" destOrd="0" presId="urn:microsoft.com/office/officeart/2018/2/layout/IconVerticalSolidList"/>
    <dgm:cxn modelId="{030ABDC1-F3C6-4593-90BF-D7669596EBE4}" type="presParOf" srcId="{670F0090-2159-49F3-B073-7E91AD603FA3}" destId="{7B3730D7-6043-46AF-A3D8-241C977724D7}" srcOrd="2" destOrd="0" presId="urn:microsoft.com/office/officeart/2018/2/layout/IconVerticalSolidList"/>
    <dgm:cxn modelId="{D4059E5B-4DB0-4130-A5D3-FFE4B4FDC20A}" type="presParOf" srcId="{670F0090-2159-49F3-B073-7E91AD603FA3}" destId="{3F13AA2F-4485-467E-9EAC-4B4B9D4BF17E}" srcOrd="3" destOrd="0" presId="urn:microsoft.com/office/officeart/2018/2/layout/IconVerticalSolidList"/>
    <dgm:cxn modelId="{3A732135-DE86-41C2-A80C-54B9F3F77CD1}" type="presParOf" srcId="{03A8865A-4E5F-435F-ACB4-FC92B3374527}" destId="{B68AB1BF-1E34-4021-9E82-5D1829B893BF}" srcOrd="3" destOrd="0" presId="urn:microsoft.com/office/officeart/2018/2/layout/IconVerticalSolidList"/>
    <dgm:cxn modelId="{2EC9D0D6-63BD-48CD-9495-F44C5008E265}" type="presParOf" srcId="{03A8865A-4E5F-435F-ACB4-FC92B3374527}" destId="{9E5381BB-89D3-461A-B4EE-30E2834840B6}" srcOrd="4" destOrd="0" presId="urn:microsoft.com/office/officeart/2018/2/layout/IconVerticalSolidList"/>
    <dgm:cxn modelId="{2C7CFE6F-5A9C-4D08-BC41-EF0DBA722898}" type="presParOf" srcId="{9E5381BB-89D3-461A-B4EE-30E2834840B6}" destId="{2D22A68A-D65F-4909-B4CE-264209839B4A}" srcOrd="0" destOrd="0" presId="urn:microsoft.com/office/officeart/2018/2/layout/IconVerticalSolidList"/>
    <dgm:cxn modelId="{DBBA2543-CC71-423B-B300-31AF50CFF450}" type="presParOf" srcId="{9E5381BB-89D3-461A-B4EE-30E2834840B6}" destId="{A5F698AB-946E-4173-A3BE-37AAC1549994}" srcOrd="1" destOrd="0" presId="urn:microsoft.com/office/officeart/2018/2/layout/IconVerticalSolidList"/>
    <dgm:cxn modelId="{F71E89CC-7C2A-4843-A8C7-C4F693112D63}" type="presParOf" srcId="{9E5381BB-89D3-461A-B4EE-30E2834840B6}" destId="{04A1EBBA-60F1-4725-981D-626489605D8C}" srcOrd="2" destOrd="0" presId="urn:microsoft.com/office/officeart/2018/2/layout/IconVerticalSolidList"/>
    <dgm:cxn modelId="{E1423AA7-944C-466A-ADF8-083DA5C93F9C}" type="presParOf" srcId="{9E5381BB-89D3-461A-B4EE-30E2834840B6}" destId="{42F51BEA-57BA-43B9-A713-01B13E89FB5B}" srcOrd="3" destOrd="0" presId="urn:microsoft.com/office/officeart/2018/2/layout/IconVerticalSolidList"/>
    <dgm:cxn modelId="{26D10266-C62E-4436-9C48-F7E57FA17E4E}" type="presParOf" srcId="{03A8865A-4E5F-435F-ACB4-FC92B3374527}" destId="{2BAD3614-6C2A-4D42-968B-4B7290016267}" srcOrd="5" destOrd="0" presId="urn:microsoft.com/office/officeart/2018/2/layout/IconVerticalSolidList"/>
    <dgm:cxn modelId="{503A240A-04FE-4F6B-9463-09C6C7E0EF4D}" type="presParOf" srcId="{03A8865A-4E5F-435F-ACB4-FC92B3374527}" destId="{E6C933BA-E226-453F-8CEC-479507AA69EE}" srcOrd="6" destOrd="0" presId="urn:microsoft.com/office/officeart/2018/2/layout/IconVerticalSolidList"/>
    <dgm:cxn modelId="{28618BCB-5890-4083-8A4E-BD8B5D3F5211}" type="presParOf" srcId="{E6C933BA-E226-453F-8CEC-479507AA69EE}" destId="{A1183860-6378-4C2C-9519-94EF9C29101E}" srcOrd="0" destOrd="0" presId="urn:microsoft.com/office/officeart/2018/2/layout/IconVerticalSolidList"/>
    <dgm:cxn modelId="{49C4AA67-B2B5-4F72-B65A-16EF61C9768A}" type="presParOf" srcId="{E6C933BA-E226-453F-8CEC-479507AA69EE}" destId="{DCCE867D-3A69-48A2-8D9C-BEEB70B5C7DD}" srcOrd="1" destOrd="0" presId="urn:microsoft.com/office/officeart/2018/2/layout/IconVerticalSolidList"/>
    <dgm:cxn modelId="{13916B54-29FF-4AAC-8B48-64693F366273}" type="presParOf" srcId="{E6C933BA-E226-453F-8CEC-479507AA69EE}" destId="{A3E0805C-3730-4144-991A-889A654C0808}" srcOrd="2" destOrd="0" presId="urn:microsoft.com/office/officeart/2018/2/layout/IconVerticalSolidList"/>
    <dgm:cxn modelId="{E2571524-1B7E-497E-9047-4676FEB065A5}" type="presParOf" srcId="{E6C933BA-E226-453F-8CEC-479507AA69EE}" destId="{F559CF06-18C8-45C8-BBCE-07B308517D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541D5B-EC4D-4CDF-8020-08A042BAC08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03517EA-05D5-4436-B30B-6A0F9ADD96C8}">
      <dgm:prSet/>
      <dgm:spPr/>
      <dgm:t>
        <a:bodyPr/>
        <a:lstStyle/>
        <a:p>
          <a:pPr>
            <a:defRPr cap="all"/>
          </a:pPr>
          <a:r>
            <a:rPr lang="en-US" b="0" i="0"/>
            <a:t>Support, encouragement, and honest feedback</a:t>
          </a:r>
          <a:endParaRPr lang="en-US"/>
        </a:p>
      </dgm:t>
    </dgm:pt>
    <dgm:pt modelId="{C6E3C18F-6E04-45A7-BCBC-4A856B19766B}" type="parTrans" cxnId="{057F58AD-BE69-4357-B7E8-C5ADF605CA2F}">
      <dgm:prSet/>
      <dgm:spPr/>
      <dgm:t>
        <a:bodyPr/>
        <a:lstStyle/>
        <a:p>
          <a:endParaRPr lang="en-US"/>
        </a:p>
      </dgm:t>
    </dgm:pt>
    <dgm:pt modelId="{8D70FE39-85AC-485A-A2EE-3AC58394B971}" type="sibTrans" cxnId="{057F58AD-BE69-4357-B7E8-C5ADF605CA2F}">
      <dgm:prSet/>
      <dgm:spPr/>
      <dgm:t>
        <a:bodyPr/>
        <a:lstStyle/>
        <a:p>
          <a:endParaRPr lang="en-US"/>
        </a:p>
      </dgm:t>
    </dgm:pt>
    <dgm:pt modelId="{02C4947F-935C-4F97-A18B-2DE1BE76C630}">
      <dgm:prSet/>
      <dgm:spPr/>
      <dgm:t>
        <a:bodyPr/>
        <a:lstStyle/>
        <a:p>
          <a:pPr>
            <a:defRPr cap="all"/>
          </a:pPr>
          <a:r>
            <a:rPr lang="en-US" b="0" i="0" dirty="0"/>
            <a:t>Guidance on academics, goals, and resources</a:t>
          </a:r>
          <a:endParaRPr lang="en-US" dirty="0"/>
        </a:p>
      </dgm:t>
    </dgm:pt>
    <dgm:pt modelId="{8010A52B-BB6A-44BD-B322-C627F3B6A951}" type="parTrans" cxnId="{81DAAD50-4D0A-4768-9B21-EF8EDCC36E21}">
      <dgm:prSet/>
      <dgm:spPr/>
      <dgm:t>
        <a:bodyPr/>
        <a:lstStyle/>
        <a:p>
          <a:endParaRPr lang="en-US"/>
        </a:p>
      </dgm:t>
    </dgm:pt>
    <dgm:pt modelId="{0993C303-6493-4E31-8CDF-C66C73E4C8D2}" type="sibTrans" cxnId="{81DAAD50-4D0A-4768-9B21-EF8EDCC36E21}">
      <dgm:prSet/>
      <dgm:spPr/>
      <dgm:t>
        <a:bodyPr/>
        <a:lstStyle/>
        <a:p>
          <a:endParaRPr lang="en-US"/>
        </a:p>
      </dgm:t>
    </dgm:pt>
    <dgm:pt modelId="{21555532-3110-4276-969B-ACBCE1A7C89E}">
      <dgm:prSet/>
      <dgm:spPr/>
      <dgm:t>
        <a:bodyPr/>
        <a:lstStyle/>
        <a:p>
          <a:pPr>
            <a:defRPr cap="all"/>
          </a:pPr>
          <a:r>
            <a:rPr lang="en-US" b="0" i="0"/>
            <a:t>Respect for your time and experiences</a:t>
          </a:r>
          <a:endParaRPr lang="en-US"/>
        </a:p>
      </dgm:t>
    </dgm:pt>
    <dgm:pt modelId="{03CD9B46-D9FD-46C6-871A-0D4D732FD6A1}" type="parTrans" cxnId="{660ADD6D-9B52-4C19-9618-0403C3D4913F}">
      <dgm:prSet/>
      <dgm:spPr/>
      <dgm:t>
        <a:bodyPr/>
        <a:lstStyle/>
        <a:p>
          <a:endParaRPr lang="en-US"/>
        </a:p>
      </dgm:t>
    </dgm:pt>
    <dgm:pt modelId="{3756B4AC-DA26-4A4F-B4D0-1FA5A61B28C8}" type="sibTrans" cxnId="{660ADD6D-9B52-4C19-9618-0403C3D4913F}">
      <dgm:prSet/>
      <dgm:spPr/>
      <dgm:t>
        <a:bodyPr/>
        <a:lstStyle/>
        <a:p>
          <a:endParaRPr lang="en-US"/>
        </a:p>
      </dgm:t>
    </dgm:pt>
    <dgm:pt modelId="{DDF6184D-0FF9-4576-8E77-3B8B3C874523}" type="pres">
      <dgm:prSet presAssocID="{37541D5B-EC4D-4CDF-8020-08A042BAC08F}" presName="root" presStyleCnt="0">
        <dgm:presLayoutVars>
          <dgm:dir/>
          <dgm:resizeHandles val="exact"/>
        </dgm:presLayoutVars>
      </dgm:prSet>
      <dgm:spPr/>
    </dgm:pt>
    <dgm:pt modelId="{2BAEB4B3-AA4B-4490-B7C7-BDCC170A354B}" type="pres">
      <dgm:prSet presAssocID="{D03517EA-05D5-4436-B30B-6A0F9ADD96C8}" presName="compNode" presStyleCnt="0"/>
      <dgm:spPr/>
    </dgm:pt>
    <dgm:pt modelId="{3AEBCED1-F9D9-4D7D-9BAE-E9C20FB812ED}" type="pres">
      <dgm:prSet presAssocID="{D03517EA-05D5-4436-B30B-6A0F9ADD96C8}" presName="iconBgRect" presStyleLbl="bgShp" presStyleIdx="0" presStyleCnt="3"/>
      <dgm:spPr/>
    </dgm:pt>
    <dgm:pt modelId="{07C89E35-EEAD-43EA-A635-4F4071E1F788}" type="pres">
      <dgm:prSet presAssocID="{D03517EA-05D5-4436-B30B-6A0F9ADD96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B5F1FAB2-4814-4EA9-9723-83EE04279255}" type="pres">
      <dgm:prSet presAssocID="{D03517EA-05D5-4436-B30B-6A0F9ADD96C8}" presName="spaceRect" presStyleCnt="0"/>
      <dgm:spPr/>
    </dgm:pt>
    <dgm:pt modelId="{268EAFCE-D2B8-47A5-9CC8-663C9D1DECC5}" type="pres">
      <dgm:prSet presAssocID="{D03517EA-05D5-4436-B30B-6A0F9ADD96C8}" presName="textRect" presStyleLbl="revTx" presStyleIdx="0" presStyleCnt="3">
        <dgm:presLayoutVars>
          <dgm:chMax val="1"/>
          <dgm:chPref val="1"/>
        </dgm:presLayoutVars>
      </dgm:prSet>
      <dgm:spPr/>
    </dgm:pt>
    <dgm:pt modelId="{11C25982-81DF-446A-8CA2-0F3D8502E4A8}" type="pres">
      <dgm:prSet presAssocID="{8D70FE39-85AC-485A-A2EE-3AC58394B971}" presName="sibTrans" presStyleCnt="0"/>
      <dgm:spPr/>
    </dgm:pt>
    <dgm:pt modelId="{2278D6D2-6431-4EE8-8072-468BBBC8BE0E}" type="pres">
      <dgm:prSet presAssocID="{02C4947F-935C-4F97-A18B-2DE1BE76C630}" presName="compNode" presStyleCnt="0"/>
      <dgm:spPr/>
    </dgm:pt>
    <dgm:pt modelId="{109BD01F-2B88-46A2-9072-93DA4FAD00F1}" type="pres">
      <dgm:prSet presAssocID="{02C4947F-935C-4F97-A18B-2DE1BE76C630}" presName="iconBgRect" presStyleLbl="bgShp" presStyleIdx="1" presStyleCnt="3"/>
      <dgm:spPr/>
    </dgm:pt>
    <dgm:pt modelId="{20D52657-2CFD-4C80-BF10-4453CF2B5DA9}" type="pres">
      <dgm:prSet presAssocID="{02C4947F-935C-4F97-A18B-2DE1BE76C6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50A6CD3E-4851-4CCD-8C7F-945BCC5BA805}" type="pres">
      <dgm:prSet presAssocID="{02C4947F-935C-4F97-A18B-2DE1BE76C630}" presName="spaceRect" presStyleCnt="0"/>
      <dgm:spPr/>
    </dgm:pt>
    <dgm:pt modelId="{683BD94C-D427-4FCE-97FA-5FA341F73DDA}" type="pres">
      <dgm:prSet presAssocID="{02C4947F-935C-4F97-A18B-2DE1BE76C630}" presName="textRect" presStyleLbl="revTx" presStyleIdx="1" presStyleCnt="3">
        <dgm:presLayoutVars>
          <dgm:chMax val="1"/>
          <dgm:chPref val="1"/>
        </dgm:presLayoutVars>
      </dgm:prSet>
      <dgm:spPr/>
    </dgm:pt>
    <dgm:pt modelId="{79C70AAA-7839-4F77-BF64-79A4D164F8D1}" type="pres">
      <dgm:prSet presAssocID="{0993C303-6493-4E31-8CDF-C66C73E4C8D2}" presName="sibTrans" presStyleCnt="0"/>
      <dgm:spPr/>
    </dgm:pt>
    <dgm:pt modelId="{DF43AF8C-1215-4B28-8536-BEAB3720FBEB}" type="pres">
      <dgm:prSet presAssocID="{21555532-3110-4276-969B-ACBCE1A7C89E}" presName="compNode" presStyleCnt="0"/>
      <dgm:spPr/>
    </dgm:pt>
    <dgm:pt modelId="{4A8C2AC7-2318-4222-BD4F-A97676B0A74A}" type="pres">
      <dgm:prSet presAssocID="{21555532-3110-4276-969B-ACBCE1A7C89E}" presName="iconBgRect" presStyleLbl="bgShp" presStyleIdx="2" presStyleCnt="3"/>
      <dgm:spPr/>
    </dgm:pt>
    <dgm:pt modelId="{79B12033-7C3A-4EA0-BF6F-7B55E5DCC771}" type="pres">
      <dgm:prSet presAssocID="{21555532-3110-4276-969B-ACBCE1A7C8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BEDDA842-41B7-4C8E-9D97-D2CA19F1F2E5}" type="pres">
      <dgm:prSet presAssocID="{21555532-3110-4276-969B-ACBCE1A7C89E}" presName="spaceRect" presStyleCnt="0"/>
      <dgm:spPr/>
    </dgm:pt>
    <dgm:pt modelId="{5D62C595-2F17-45E8-BF40-D919A3547B01}" type="pres">
      <dgm:prSet presAssocID="{21555532-3110-4276-969B-ACBCE1A7C89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1DAAD50-4D0A-4768-9B21-EF8EDCC36E21}" srcId="{37541D5B-EC4D-4CDF-8020-08A042BAC08F}" destId="{02C4947F-935C-4F97-A18B-2DE1BE76C630}" srcOrd="1" destOrd="0" parTransId="{8010A52B-BB6A-44BD-B322-C627F3B6A951}" sibTransId="{0993C303-6493-4E31-8CDF-C66C73E4C8D2}"/>
    <dgm:cxn modelId="{660ADD6D-9B52-4C19-9618-0403C3D4913F}" srcId="{37541D5B-EC4D-4CDF-8020-08A042BAC08F}" destId="{21555532-3110-4276-969B-ACBCE1A7C89E}" srcOrd="2" destOrd="0" parTransId="{03CD9B46-D9FD-46C6-871A-0D4D732FD6A1}" sibTransId="{3756B4AC-DA26-4A4F-B4D0-1FA5A61B28C8}"/>
    <dgm:cxn modelId="{3AA010A8-6124-44B4-9AB6-E925EFA47623}" type="presOf" srcId="{21555532-3110-4276-969B-ACBCE1A7C89E}" destId="{5D62C595-2F17-45E8-BF40-D919A3547B01}" srcOrd="0" destOrd="0" presId="urn:microsoft.com/office/officeart/2018/5/layout/IconCircleLabelList"/>
    <dgm:cxn modelId="{057F58AD-BE69-4357-B7E8-C5ADF605CA2F}" srcId="{37541D5B-EC4D-4CDF-8020-08A042BAC08F}" destId="{D03517EA-05D5-4436-B30B-6A0F9ADD96C8}" srcOrd="0" destOrd="0" parTransId="{C6E3C18F-6E04-45A7-BCBC-4A856B19766B}" sibTransId="{8D70FE39-85AC-485A-A2EE-3AC58394B971}"/>
    <dgm:cxn modelId="{C5671FAF-F2EF-4451-8637-20BC822A43C9}" type="presOf" srcId="{02C4947F-935C-4F97-A18B-2DE1BE76C630}" destId="{683BD94C-D427-4FCE-97FA-5FA341F73DDA}" srcOrd="0" destOrd="0" presId="urn:microsoft.com/office/officeart/2018/5/layout/IconCircleLabelList"/>
    <dgm:cxn modelId="{12933EF7-86B3-4756-A897-F59BCA486A11}" type="presOf" srcId="{37541D5B-EC4D-4CDF-8020-08A042BAC08F}" destId="{DDF6184D-0FF9-4576-8E77-3B8B3C874523}" srcOrd="0" destOrd="0" presId="urn:microsoft.com/office/officeart/2018/5/layout/IconCircleLabelList"/>
    <dgm:cxn modelId="{B29221FF-E29A-4EC0-BB9C-2491620B9493}" type="presOf" srcId="{D03517EA-05D5-4436-B30B-6A0F9ADD96C8}" destId="{268EAFCE-D2B8-47A5-9CC8-663C9D1DECC5}" srcOrd="0" destOrd="0" presId="urn:microsoft.com/office/officeart/2018/5/layout/IconCircleLabelList"/>
    <dgm:cxn modelId="{C3EAE521-875D-4EB1-9339-17EF2298271C}" type="presParOf" srcId="{DDF6184D-0FF9-4576-8E77-3B8B3C874523}" destId="{2BAEB4B3-AA4B-4490-B7C7-BDCC170A354B}" srcOrd="0" destOrd="0" presId="urn:microsoft.com/office/officeart/2018/5/layout/IconCircleLabelList"/>
    <dgm:cxn modelId="{49E90AA8-4EAB-497C-B5A1-937775DB3B1D}" type="presParOf" srcId="{2BAEB4B3-AA4B-4490-B7C7-BDCC170A354B}" destId="{3AEBCED1-F9D9-4D7D-9BAE-E9C20FB812ED}" srcOrd="0" destOrd="0" presId="urn:microsoft.com/office/officeart/2018/5/layout/IconCircleLabelList"/>
    <dgm:cxn modelId="{47C0D8C3-4C12-4413-8CAC-5108A8967F69}" type="presParOf" srcId="{2BAEB4B3-AA4B-4490-B7C7-BDCC170A354B}" destId="{07C89E35-EEAD-43EA-A635-4F4071E1F788}" srcOrd="1" destOrd="0" presId="urn:microsoft.com/office/officeart/2018/5/layout/IconCircleLabelList"/>
    <dgm:cxn modelId="{2F8270A7-F7B9-4E5F-A4C7-4A26E35FFAD9}" type="presParOf" srcId="{2BAEB4B3-AA4B-4490-B7C7-BDCC170A354B}" destId="{B5F1FAB2-4814-4EA9-9723-83EE04279255}" srcOrd="2" destOrd="0" presId="urn:microsoft.com/office/officeart/2018/5/layout/IconCircleLabelList"/>
    <dgm:cxn modelId="{737E9DE5-CDCF-45BB-9780-EC98B26E0FE3}" type="presParOf" srcId="{2BAEB4B3-AA4B-4490-B7C7-BDCC170A354B}" destId="{268EAFCE-D2B8-47A5-9CC8-663C9D1DECC5}" srcOrd="3" destOrd="0" presId="urn:microsoft.com/office/officeart/2018/5/layout/IconCircleLabelList"/>
    <dgm:cxn modelId="{2652726B-2DE7-46F4-90FA-CF995494F3D5}" type="presParOf" srcId="{DDF6184D-0FF9-4576-8E77-3B8B3C874523}" destId="{11C25982-81DF-446A-8CA2-0F3D8502E4A8}" srcOrd="1" destOrd="0" presId="urn:microsoft.com/office/officeart/2018/5/layout/IconCircleLabelList"/>
    <dgm:cxn modelId="{04E98D71-0C49-4CDA-BA38-DC5E4666CFC3}" type="presParOf" srcId="{DDF6184D-0FF9-4576-8E77-3B8B3C874523}" destId="{2278D6D2-6431-4EE8-8072-468BBBC8BE0E}" srcOrd="2" destOrd="0" presId="urn:microsoft.com/office/officeart/2018/5/layout/IconCircleLabelList"/>
    <dgm:cxn modelId="{8FFC93C1-D1DB-4190-BA7F-74AADD8DB7DA}" type="presParOf" srcId="{2278D6D2-6431-4EE8-8072-468BBBC8BE0E}" destId="{109BD01F-2B88-46A2-9072-93DA4FAD00F1}" srcOrd="0" destOrd="0" presId="urn:microsoft.com/office/officeart/2018/5/layout/IconCircleLabelList"/>
    <dgm:cxn modelId="{1B6E6217-1FCD-4ACF-832E-1AD34D1EC875}" type="presParOf" srcId="{2278D6D2-6431-4EE8-8072-468BBBC8BE0E}" destId="{20D52657-2CFD-4C80-BF10-4453CF2B5DA9}" srcOrd="1" destOrd="0" presId="urn:microsoft.com/office/officeart/2018/5/layout/IconCircleLabelList"/>
    <dgm:cxn modelId="{13817F93-C7F3-41C6-99E1-26DC5028F8BA}" type="presParOf" srcId="{2278D6D2-6431-4EE8-8072-468BBBC8BE0E}" destId="{50A6CD3E-4851-4CCD-8C7F-945BCC5BA805}" srcOrd="2" destOrd="0" presId="urn:microsoft.com/office/officeart/2018/5/layout/IconCircleLabelList"/>
    <dgm:cxn modelId="{38F4A3FA-D17B-4B51-9310-A0C096D23709}" type="presParOf" srcId="{2278D6D2-6431-4EE8-8072-468BBBC8BE0E}" destId="{683BD94C-D427-4FCE-97FA-5FA341F73DDA}" srcOrd="3" destOrd="0" presId="urn:microsoft.com/office/officeart/2018/5/layout/IconCircleLabelList"/>
    <dgm:cxn modelId="{50B2C8DF-A427-4486-9A80-25AD26DF02A4}" type="presParOf" srcId="{DDF6184D-0FF9-4576-8E77-3B8B3C874523}" destId="{79C70AAA-7839-4F77-BF64-79A4D164F8D1}" srcOrd="3" destOrd="0" presId="urn:microsoft.com/office/officeart/2018/5/layout/IconCircleLabelList"/>
    <dgm:cxn modelId="{FB75EC80-310D-46D1-A87D-307239191175}" type="presParOf" srcId="{DDF6184D-0FF9-4576-8E77-3B8B3C874523}" destId="{DF43AF8C-1215-4B28-8536-BEAB3720FBEB}" srcOrd="4" destOrd="0" presId="urn:microsoft.com/office/officeart/2018/5/layout/IconCircleLabelList"/>
    <dgm:cxn modelId="{AF2D7ABC-EDB5-4A3F-A89A-F5E22A13CA4D}" type="presParOf" srcId="{DF43AF8C-1215-4B28-8536-BEAB3720FBEB}" destId="{4A8C2AC7-2318-4222-BD4F-A97676B0A74A}" srcOrd="0" destOrd="0" presId="urn:microsoft.com/office/officeart/2018/5/layout/IconCircleLabelList"/>
    <dgm:cxn modelId="{FE3D3C21-4460-45A5-8691-B1DAD790B5D6}" type="presParOf" srcId="{DF43AF8C-1215-4B28-8536-BEAB3720FBEB}" destId="{79B12033-7C3A-4EA0-BF6F-7B55E5DCC771}" srcOrd="1" destOrd="0" presId="urn:microsoft.com/office/officeart/2018/5/layout/IconCircleLabelList"/>
    <dgm:cxn modelId="{951C5C67-14AA-4C8B-A6D5-2EAA9DE6ED63}" type="presParOf" srcId="{DF43AF8C-1215-4B28-8536-BEAB3720FBEB}" destId="{BEDDA842-41B7-4C8E-9D97-D2CA19F1F2E5}" srcOrd="2" destOrd="0" presId="urn:microsoft.com/office/officeart/2018/5/layout/IconCircleLabelList"/>
    <dgm:cxn modelId="{4B97AD07-0F16-4636-8AEE-4A61FB538D48}" type="presParOf" srcId="{DF43AF8C-1215-4B28-8536-BEAB3720FBEB}" destId="{5D62C595-2F17-45E8-BF40-D919A3547B0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86F4F0-10B9-465C-BEE0-773253A3D41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C86ADDE-1FEF-429E-8B71-9D9533324221}">
      <dgm:prSet/>
      <dgm:spPr/>
      <dgm:t>
        <a:bodyPr/>
        <a:lstStyle/>
        <a:p>
          <a:r>
            <a:rPr lang="en-US"/>
            <a:t>Academic Support: Tutoring Services, Virtual Communication Lab, Hunt Library.</a:t>
          </a:r>
        </a:p>
      </dgm:t>
    </dgm:pt>
    <dgm:pt modelId="{28ABE40A-11A0-4944-85BC-7C3E7B649F3A}" type="parTrans" cxnId="{ECADC911-D2F7-4981-8BD7-D0F05A188F1B}">
      <dgm:prSet/>
      <dgm:spPr/>
      <dgm:t>
        <a:bodyPr/>
        <a:lstStyle/>
        <a:p>
          <a:endParaRPr lang="en-US"/>
        </a:p>
      </dgm:t>
    </dgm:pt>
    <dgm:pt modelId="{F03F424F-5833-4F25-9A3D-2F4BEA4EB1C0}" type="sibTrans" cxnId="{ECADC911-D2F7-4981-8BD7-D0F05A188F1B}">
      <dgm:prSet/>
      <dgm:spPr/>
      <dgm:t>
        <a:bodyPr/>
        <a:lstStyle/>
        <a:p>
          <a:endParaRPr lang="en-US"/>
        </a:p>
      </dgm:t>
    </dgm:pt>
    <dgm:pt modelId="{BC600305-B835-416D-B69E-FD55ACB4AF84}">
      <dgm:prSet/>
      <dgm:spPr/>
      <dgm:t>
        <a:bodyPr/>
        <a:lstStyle/>
        <a:p>
          <a:r>
            <a:rPr lang="en-US"/>
            <a:t>Career Development: Career Services, Student Employment Office, Networking.</a:t>
          </a:r>
        </a:p>
      </dgm:t>
    </dgm:pt>
    <dgm:pt modelId="{C81612EB-C75D-4817-ABA1-CC622A127775}" type="parTrans" cxnId="{A078FE99-4486-4BF3-B8E7-C6CCA75933AE}">
      <dgm:prSet/>
      <dgm:spPr/>
      <dgm:t>
        <a:bodyPr/>
        <a:lstStyle/>
        <a:p>
          <a:endParaRPr lang="en-US"/>
        </a:p>
      </dgm:t>
    </dgm:pt>
    <dgm:pt modelId="{FD0C7437-10FF-4D56-972A-A86B94F9EEDE}" type="sibTrans" cxnId="{A078FE99-4486-4BF3-B8E7-C6CCA75933AE}">
      <dgm:prSet/>
      <dgm:spPr/>
      <dgm:t>
        <a:bodyPr/>
        <a:lstStyle/>
        <a:p>
          <a:endParaRPr lang="en-US"/>
        </a:p>
      </dgm:t>
    </dgm:pt>
    <dgm:pt modelId="{E624993F-3ABA-4F17-8EF0-BE623993F276}">
      <dgm:prSet/>
      <dgm:spPr/>
      <dgm:t>
        <a:bodyPr/>
        <a:lstStyle/>
        <a:p>
          <a:r>
            <a:rPr lang="en-US"/>
            <a:t>Wellness: Counseling Centers, TELUS Student Support.</a:t>
          </a:r>
        </a:p>
      </dgm:t>
    </dgm:pt>
    <dgm:pt modelId="{8B9DA62C-D668-49CA-991A-BCE578B16880}" type="parTrans" cxnId="{0A1139AD-BC13-4438-AF11-E5C0E1FA6A83}">
      <dgm:prSet/>
      <dgm:spPr/>
      <dgm:t>
        <a:bodyPr/>
        <a:lstStyle/>
        <a:p>
          <a:endParaRPr lang="en-US"/>
        </a:p>
      </dgm:t>
    </dgm:pt>
    <dgm:pt modelId="{6DE3CA49-7F9D-46F3-9C09-7D4B4461D65B}" type="sibTrans" cxnId="{0A1139AD-BC13-4438-AF11-E5C0E1FA6A83}">
      <dgm:prSet/>
      <dgm:spPr/>
      <dgm:t>
        <a:bodyPr/>
        <a:lstStyle/>
        <a:p>
          <a:endParaRPr lang="en-US"/>
        </a:p>
      </dgm:t>
    </dgm:pt>
    <dgm:pt modelId="{1608F949-63A9-46B1-A2E9-DBA891495C17}">
      <dgm:prSet/>
      <dgm:spPr/>
      <dgm:t>
        <a:bodyPr/>
        <a:lstStyle/>
        <a:p>
          <a:r>
            <a:rPr lang="en-US"/>
            <a:t>Additional Support: eUnion, SWE Mentoring Program, Military &amp; Veterans Office.</a:t>
          </a:r>
        </a:p>
      </dgm:t>
    </dgm:pt>
    <dgm:pt modelId="{FB286172-EB54-4FA7-BB2E-B22EE538AE2B}" type="parTrans" cxnId="{25320537-4484-4B8C-A94F-7402425F91E9}">
      <dgm:prSet/>
      <dgm:spPr/>
      <dgm:t>
        <a:bodyPr/>
        <a:lstStyle/>
        <a:p>
          <a:endParaRPr lang="en-US"/>
        </a:p>
      </dgm:t>
    </dgm:pt>
    <dgm:pt modelId="{FC1F66CF-1AB6-4EFB-AF76-F20DE993C4C3}" type="sibTrans" cxnId="{25320537-4484-4B8C-A94F-7402425F91E9}">
      <dgm:prSet/>
      <dgm:spPr/>
      <dgm:t>
        <a:bodyPr/>
        <a:lstStyle/>
        <a:p>
          <a:endParaRPr lang="en-US"/>
        </a:p>
      </dgm:t>
    </dgm:pt>
    <dgm:pt modelId="{0C3B0BDF-B648-A24C-A9D3-8280F8C1B075}" type="pres">
      <dgm:prSet presAssocID="{2C86F4F0-10B9-465C-BEE0-773253A3D41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FABCCB-1033-3145-9FEF-599257E7A722}" type="pres">
      <dgm:prSet presAssocID="{BC86ADDE-1FEF-429E-8B71-9D9533324221}" presName="hierRoot1" presStyleCnt="0"/>
      <dgm:spPr/>
    </dgm:pt>
    <dgm:pt modelId="{B1AF59B3-4F32-4D43-A62A-C2CD41F2E242}" type="pres">
      <dgm:prSet presAssocID="{BC86ADDE-1FEF-429E-8B71-9D9533324221}" presName="composite" presStyleCnt="0"/>
      <dgm:spPr/>
    </dgm:pt>
    <dgm:pt modelId="{94156B82-6B61-DC47-85A1-AE47D7FADB76}" type="pres">
      <dgm:prSet presAssocID="{BC86ADDE-1FEF-429E-8B71-9D9533324221}" presName="background" presStyleLbl="node0" presStyleIdx="0" presStyleCnt="4"/>
      <dgm:spPr/>
    </dgm:pt>
    <dgm:pt modelId="{1CE7A08C-530C-2249-BE7A-4A27845D0482}" type="pres">
      <dgm:prSet presAssocID="{BC86ADDE-1FEF-429E-8B71-9D9533324221}" presName="text" presStyleLbl="fgAcc0" presStyleIdx="0" presStyleCnt="4">
        <dgm:presLayoutVars>
          <dgm:chPref val="3"/>
        </dgm:presLayoutVars>
      </dgm:prSet>
      <dgm:spPr/>
    </dgm:pt>
    <dgm:pt modelId="{5EFE1064-A906-7A49-80AC-92F5D056C227}" type="pres">
      <dgm:prSet presAssocID="{BC86ADDE-1FEF-429E-8B71-9D9533324221}" presName="hierChild2" presStyleCnt="0"/>
      <dgm:spPr/>
    </dgm:pt>
    <dgm:pt modelId="{4B75267E-E8CC-6240-B23C-7801C801795D}" type="pres">
      <dgm:prSet presAssocID="{BC600305-B835-416D-B69E-FD55ACB4AF84}" presName="hierRoot1" presStyleCnt="0"/>
      <dgm:spPr/>
    </dgm:pt>
    <dgm:pt modelId="{D914079D-CAB9-7B4F-8972-7C1951693548}" type="pres">
      <dgm:prSet presAssocID="{BC600305-B835-416D-B69E-FD55ACB4AF84}" presName="composite" presStyleCnt="0"/>
      <dgm:spPr/>
    </dgm:pt>
    <dgm:pt modelId="{D3F07B8F-BD5D-3E4B-B48A-36C8D4B2B1AD}" type="pres">
      <dgm:prSet presAssocID="{BC600305-B835-416D-B69E-FD55ACB4AF84}" presName="background" presStyleLbl="node0" presStyleIdx="1" presStyleCnt="4"/>
      <dgm:spPr/>
    </dgm:pt>
    <dgm:pt modelId="{F4560750-7536-B54A-A633-62D4A14E6077}" type="pres">
      <dgm:prSet presAssocID="{BC600305-B835-416D-B69E-FD55ACB4AF84}" presName="text" presStyleLbl="fgAcc0" presStyleIdx="1" presStyleCnt="4">
        <dgm:presLayoutVars>
          <dgm:chPref val="3"/>
        </dgm:presLayoutVars>
      </dgm:prSet>
      <dgm:spPr/>
    </dgm:pt>
    <dgm:pt modelId="{67DF2752-3F95-6B4E-8DA9-124D692C347A}" type="pres">
      <dgm:prSet presAssocID="{BC600305-B835-416D-B69E-FD55ACB4AF84}" presName="hierChild2" presStyleCnt="0"/>
      <dgm:spPr/>
    </dgm:pt>
    <dgm:pt modelId="{35171575-FF65-E444-98D4-E3DA95D5EB18}" type="pres">
      <dgm:prSet presAssocID="{E624993F-3ABA-4F17-8EF0-BE623993F276}" presName="hierRoot1" presStyleCnt="0"/>
      <dgm:spPr/>
    </dgm:pt>
    <dgm:pt modelId="{2B825276-83DD-AA49-A222-82D73650FD4E}" type="pres">
      <dgm:prSet presAssocID="{E624993F-3ABA-4F17-8EF0-BE623993F276}" presName="composite" presStyleCnt="0"/>
      <dgm:spPr/>
    </dgm:pt>
    <dgm:pt modelId="{023E75EB-B427-754F-84BB-8B9DA1D37E85}" type="pres">
      <dgm:prSet presAssocID="{E624993F-3ABA-4F17-8EF0-BE623993F276}" presName="background" presStyleLbl="node0" presStyleIdx="2" presStyleCnt="4"/>
      <dgm:spPr/>
    </dgm:pt>
    <dgm:pt modelId="{02BBA0CA-FD83-D54F-AB47-BE6B7906E5F8}" type="pres">
      <dgm:prSet presAssocID="{E624993F-3ABA-4F17-8EF0-BE623993F276}" presName="text" presStyleLbl="fgAcc0" presStyleIdx="2" presStyleCnt="4">
        <dgm:presLayoutVars>
          <dgm:chPref val="3"/>
        </dgm:presLayoutVars>
      </dgm:prSet>
      <dgm:spPr/>
    </dgm:pt>
    <dgm:pt modelId="{91977FE7-6259-F34F-AD7A-9CA797A7279C}" type="pres">
      <dgm:prSet presAssocID="{E624993F-3ABA-4F17-8EF0-BE623993F276}" presName="hierChild2" presStyleCnt="0"/>
      <dgm:spPr/>
    </dgm:pt>
    <dgm:pt modelId="{EBA3F556-0C5E-4E41-AA4B-B9F1B02F5EB7}" type="pres">
      <dgm:prSet presAssocID="{1608F949-63A9-46B1-A2E9-DBA891495C17}" presName="hierRoot1" presStyleCnt="0"/>
      <dgm:spPr/>
    </dgm:pt>
    <dgm:pt modelId="{0799343E-0842-584D-9947-A49C07CE5CED}" type="pres">
      <dgm:prSet presAssocID="{1608F949-63A9-46B1-A2E9-DBA891495C17}" presName="composite" presStyleCnt="0"/>
      <dgm:spPr/>
    </dgm:pt>
    <dgm:pt modelId="{55C6A8C2-95F7-A741-8BCE-EE0F5EEA90A4}" type="pres">
      <dgm:prSet presAssocID="{1608F949-63A9-46B1-A2E9-DBA891495C17}" presName="background" presStyleLbl="node0" presStyleIdx="3" presStyleCnt="4"/>
      <dgm:spPr/>
    </dgm:pt>
    <dgm:pt modelId="{9DA6F72B-D51B-7946-A4EC-FB926EC28294}" type="pres">
      <dgm:prSet presAssocID="{1608F949-63A9-46B1-A2E9-DBA891495C17}" presName="text" presStyleLbl="fgAcc0" presStyleIdx="3" presStyleCnt="4">
        <dgm:presLayoutVars>
          <dgm:chPref val="3"/>
        </dgm:presLayoutVars>
      </dgm:prSet>
      <dgm:spPr/>
    </dgm:pt>
    <dgm:pt modelId="{7649DB84-8470-1C4A-8A97-507A887AFC33}" type="pres">
      <dgm:prSet presAssocID="{1608F949-63A9-46B1-A2E9-DBA891495C17}" presName="hierChild2" presStyleCnt="0"/>
      <dgm:spPr/>
    </dgm:pt>
  </dgm:ptLst>
  <dgm:cxnLst>
    <dgm:cxn modelId="{F6708302-DC8A-5641-802C-D1E33662414F}" type="presOf" srcId="{BC600305-B835-416D-B69E-FD55ACB4AF84}" destId="{F4560750-7536-B54A-A633-62D4A14E6077}" srcOrd="0" destOrd="0" presId="urn:microsoft.com/office/officeart/2005/8/layout/hierarchy1"/>
    <dgm:cxn modelId="{ECADC911-D2F7-4981-8BD7-D0F05A188F1B}" srcId="{2C86F4F0-10B9-465C-BEE0-773253A3D41E}" destId="{BC86ADDE-1FEF-429E-8B71-9D9533324221}" srcOrd="0" destOrd="0" parTransId="{28ABE40A-11A0-4944-85BC-7C3E7B649F3A}" sibTransId="{F03F424F-5833-4F25-9A3D-2F4BEA4EB1C0}"/>
    <dgm:cxn modelId="{25320537-4484-4B8C-A94F-7402425F91E9}" srcId="{2C86F4F0-10B9-465C-BEE0-773253A3D41E}" destId="{1608F949-63A9-46B1-A2E9-DBA891495C17}" srcOrd="3" destOrd="0" parTransId="{FB286172-EB54-4FA7-BB2E-B22EE538AE2B}" sibTransId="{FC1F66CF-1AB6-4EFB-AF76-F20DE993C4C3}"/>
    <dgm:cxn modelId="{7BE2A443-39A7-D24D-B34E-389F654BED21}" type="presOf" srcId="{1608F949-63A9-46B1-A2E9-DBA891495C17}" destId="{9DA6F72B-D51B-7946-A4EC-FB926EC28294}" srcOrd="0" destOrd="0" presId="urn:microsoft.com/office/officeart/2005/8/layout/hierarchy1"/>
    <dgm:cxn modelId="{552A3E56-4BB6-6142-8EE8-BA211096199B}" type="presOf" srcId="{BC86ADDE-1FEF-429E-8B71-9D9533324221}" destId="{1CE7A08C-530C-2249-BE7A-4A27845D0482}" srcOrd="0" destOrd="0" presId="urn:microsoft.com/office/officeart/2005/8/layout/hierarchy1"/>
    <dgm:cxn modelId="{C64EDF67-0F9C-0243-9DF9-F3929EEDF6E0}" type="presOf" srcId="{2C86F4F0-10B9-465C-BEE0-773253A3D41E}" destId="{0C3B0BDF-B648-A24C-A9D3-8280F8C1B075}" srcOrd="0" destOrd="0" presId="urn:microsoft.com/office/officeart/2005/8/layout/hierarchy1"/>
    <dgm:cxn modelId="{A078FE99-4486-4BF3-B8E7-C6CCA75933AE}" srcId="{2C86F4F0-10B9-465C-BEE0-773253A3D41E}" destId="{BC600305-B835-416D-B69E-FD55ACB4AF84}" srcOrd="1" destOrd="0" parTransId="{C81612EB-C75D-4817-ABA1-CC622A127775}" sibTransId="{FD0C7437-10FF-4D56-972A-A86B94F9EEDE}"/>
    <dgm:cxn modelId="{0A1139AD-BC13-4438-AF11-E5C0E1FA6A83}" srcId="{2C86F4F0-10B9-465C-BEE0-773253A3D41E}" destId="{E624993F-3ABA-4F17-8EF0-BE623993F276}" srcOrd="2" destOrd="0" parTransId="{8B9DA62C-D668-49CA-991A-BCE578B16880}" sibTransId="{6DE3CA49-7F9D-46F3-9C09-7D4B4461D65B}"/>
    <dgm:cxn modelId="{94122CBE-B5F1-984E-B355-1151E18806C8}" type="presOf" srcId="{E624993F-3ABA-4F17-8EF0-BE623993F276}" destId="{02BBA0CA-FD83-D54F-AB47-BE6B7906E5F8}" srcOrd="0" destOrd="0" presId="urn:microsoft.com/office/officeart/2005/8/layout/hierarchy1"/>
    <dgm:cxn modelId="{2E263AB6-7A7C-BD4C-A7A5-C94478B16866}" type="presParOf" srcId="{0C3B0BDF-B648-A24C-A9D3-8280F8C1B075}" destId="{B3FABCCB-1033-3145-9FEF-599257E7A722}" srcOrd="0" destOrd="0" presId="urn:microsoft.com/office/officeart/2005/8/layout/hierarchy1"/>
    <dgm:cxn modelId="{5DFBA20A-B7E8-664E-BA26-665D93B8ADCA}" type="presParOf" srcId="{B3FABCCB-1033-3145-9FEF-599257E7A722}" destId="{B1AF59B3-4F32-4D43-A62A-C2CD41F2E242}" srcOrd="0" destOrd="0" presId="urn:microsoft.com/office/officeart/2005/8/layout/hierarchy1"/>
    <dgm:cxn modelId="{BCACBC36-464D-8B4B-B734-B6D8A55BF7EB}" type="presParOf" srcId="{B1AF59B3-4F32-4D43-A62A-C2CD41F2E242}" destId="{94156B82-6B61-DC47-85A1-AE47D7FADB76}" srcOrd="0" destOrd="0" presId="urn:microsoft.com/office/officeart/2005/8/layout/hierarchy1"/>
    <dgm:cxn modelId="{D02E1D69-ABFC-0644-828B-4F2B129B4DC6}" type="presParOf" srcId="{B1AF59B3-4F32-4D43-A62A-C2CD41F2E242}" destId="{1CE7A08C-530C-2249-BE7A-4A27845D0482}" srcOrd="1" destOrd="0" presId="urn:microsoft.com/office/officeart/2005/8/layout/hierarchy1"/>
    <dgm:cxn modelId="{71274E0C-DAC7-8049-A2BD-1868721FFCD7}" type="presParOf" srcId="{B3FABCCB-1033-3145-9FEF-599257E7A722}" destId="{5EFE1064-A906-7A49-80AC-92F5D056C227}" srcOrd="1" destOrd="0" presId="urn:microsoft.com/office/officeart/2005/8/layout/hierarchy1"/>
    <dgm:cxn modelId="{12C0E286-2460-4D4E-8D38-EAA31AA04B80}" type="presParOf" srcId="{0C3B0BDF-B648-A24C-A9D3-8280F8C1B075}" destId="{4B75267E-E8CC-6240-B23C-7801C801795D}" srcOrd="1" destOrd="0" presId="urn:microsoft.com/office/officeart/2005/8/layout/hierarchy1"/>
    <dgm:cxn modelId="{592EBFA3-25AB-CC41-A581-D040DE8308C2}" type="presParOf" srcId="{4B75267E-E8CC-6240-B23C-7801C801795D}" destId="{D914079D-CAB9-7B4F-8972-7C1951693548}" srcOrd="0" destOrd="0" presId="urn:microsoft.com/office/officeart/2005/8/layout/hierarchy1"/>
    <dgm:cxn modelId="{A0C51769-1E6D-784A-BC37-E0D131C88ED3}" type="presParOf" srcId="{D914079D-CAB9-7B4F-8972-7C1951693548}" destId="{D3F07B8F-BD5D-3E4B-B48A-36C8D4B2B1AD}" srcOrd="0" destOrd="0" presId="urn:microsoft.com/office/officeart/2005/8/layout/hierarchy1"/>
    <dgm:cxn modelId="{D472DB38-B8B8-3D40-B284-8A66844B3017}" type="presParOf" srcId="{D914079D-CAB9-7B4F-8972-7C1951693548}" destId="{F4560750-7536-B54A-A633-62D4A14E6077}" srcOrd="1" destOrd="0" presId="urn:microsoft.com/office/officeart/2005/8/layout/hierarchy1"/>
    <dgm:cxn modelId="{53D807CF-657E-5349-8FD6-E3AD7C92D771}" type="presParOf" srcId="{4B75267E-E8CC-6240-B23C-7801C801795D}" destId="{67DF2752-3F95-6B4E-8DA9-124D692C347A}" srcOrd="1" destOrd="0" presId="urn:microsoft.com/office/officeart/2005/8/layout/hierarchy1"/>
    <dgm:cxn modelId="{58858EA4-798E-4F44-9C77-16D84F38BB7E}" type="presParOf" srcId="{0C3B0BDF-B648-A24C-A9D3-8280F8C1B075}" destId="{35171575-FF65-E444-98D4-E3DA95D5EB18}" srcOrd="2" destOrd="0" presId="urn:microsoft.com/office/officeart/2005/8/layout/hierarchy1"/>
    <dgm:cxn modelId="{06C59DE8-D9B3-7C49-BFBB-0D6A03519DFA}" type="presParOf" srcId="{35171575-FF65-E444-98D4-E3DA95D5EB18}" destId="{2B825276-83DD-AA49-A222-82D73650FD4E}" srcOrd="0" destOrd="0" presId="urn:microsoft.com/office/officeart/2005/8/layout/hierarchy1"/>
    <dgm:cxn modelId="{0C89FE77-A756-3A43-8C24-39FA5A5152C5}" type="presParOf" srcId="{2B825276-83DD-AA49-A222-82D73650FD4E}" destId="{023E75EB-B427-754F-84BB-8B9DA1D37E85}" srcOrd="0" destOrd="0" presId="urn:microsoft.com/office/officeart/2005/8/layout/hierarchy1"/>
    <dgm:cxn modelId="{B91BA450-BE44-D54C-BF9D-3A133E66FC1E}" type="presParOf" srcId="{2B825276-83DD-AA49-A222-82D73650FD4E}" destId="{02BBA0CA-FD83-D54F-AB47-BE6B7906E5F8}" srcOrd="1" destOrd="0" presId="urn:microsoft.com/office/officeart/2005/8/layout/hierarchy1"/>
    <dgm:cxn modelId="{72CDDBE2-7B96-5346-A81B-050DB0DF584A}" type="presParOf" srcId="{35171575-FF65-E444-98D4-E3DA95D5EB18}" destId="{91977FE7-6259-F34F-AD7A-9CA797A7279C}" srcOrd="1" destOrd="0" presId="urn:microsoft.com/office/officeart/2005/8/layout/hierarchy1"/>
    <dgm:cxn modelId="{92557222-C7CE-8C4A-8A7E-84D32BC1D1CD}" type="presParOf" srcId="{0C3B0BDF-B648-A24C-A9D3-8280F8C1B075}" destId="{EBA3F556-0C5E-4E41-AA4B-B9F1B02F5EB7}" srcOrd="3" destOrd="0" presId="urn:microsoft.com/office/officeart/2005/8/layout/hierarchy1"/>
    <dgm:cxn modelId="{7C4FEE79-9CCD-1D44-BE00-8F72EFDD9B4B}" type="presParOf" srcId="{EBA3F556-0C5E-4E41-AA4B-B9F1B02F5EB7}" destId="{0799343E-0842-584D-9947-A49C07CE5CED}" srcOrd="0" destOrd="0" presId="urn:microsoft.com/office/officeart/2005/8/layout/hierarchy1"/>
    <dgm:cxn modelId="{5EF44BC0-8EF1-9B46-A0FE-C0C5B8AE961A}" type="presParOf" srcId="{0799343E-0842-584D-9947-A49C07CE5CED}" destId="{55C6A8C2-95F7-A741-8BCE-EE0F5EEA90A4}" srcOrd="0" destOrd="0" presId="urn:microsoft.com/office/officeart/2005/8/layout/hierarchy1"/>
    <dgm:cxn modelId="{B0B41FC5-61C3-BB49-80BB-0DCFA3B790CE}" type="presParOf" srcId="{0799343E-0842-584D-9947-A49C07CE5CED}" destId="{9DA6F72B-D51B-7946-A4EC-FB926EC28294}" srcOrd="1" destOrd="0" presId="urn:microsoft.com/office/officeart/2005/8/layout/hierarchy1"/>
    <dgm:cxn modelId="{299B53B4-3112-D64D-A6FF-481D98CE14EC}" type="presParOf" srcId="{EBA3F556-0C5E-4E41-AA4B-B9F1B02F5EB7}" destId="{7649DB84-8470-1C4A-8A97-507A887AFC3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7FC0D3-247C-4866-85C3-68979781E24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E98131C-D1DC-41BE-8024-7C42BCFAF1E1}">
      <dgm:prSet/>
      <dgm:spPr/>
      <dgm:t>
        <a:bodyPr/>
        <a:lstStyle/>
        <a:p>
          <a:r>
            <a:rPr lang="en-US" b="1" i="0" dirty="0"/>
            <a:t>What is it?</a:t>
          </a:r>
          <a:br>
            <a:rPr lang="en-US" b="0" i="0" dirty="0"/>
          </a:br>
          <a:r>
            <a:rPr lang="en-US" b="0" i="0" dirty="0"/>
            <a:t>The </a:t>
          </a:r>
          <a:r>
            <a:rPr lang="en-US" b="1" i="0" dirty="0"/>
            <a:t>Academic Advancement Center (AAC)</a:t>
          </a:r>
          <a:r>
            <a:rPr lang="en-US" b="0" i="0" dirty="0"/>
            <a:t> provides </a:t>
          </a:r>
          <a:r>
            <a:rPr lang="en-US" b="1" i="0" dirty="0"/>
            <a:t>free peer tutoring</a:t>
          </a:r>
          <a:r>
            <a:rPr lang="en-US" b="0" i="0" dirty="0"/>
            <a:t> for foundational 100- and 200-level general education courses, ensuring students start strong academically.</a:t>
          </a:r>
          <a:endParaRPr lang="en-US" dirty="0"/>
        </a:p>
      </dgm:t>
    </dgm:pt>
    <dgm:pt modelId="{56BE5528-8620-4B53-A34E-DCA79BFF5D7D}" type="parTrans" cxnId="{6B32DDE2-A09A-4155-88F7-3D85ED205017}">
      <dgm:prSet/>
      <dgm:spPr/>
      <dgm:t>
        <a:bodyPr/>
        <a:lstStyle/>
        <a:p>
          <a:endParaRPr lang="en-US" sz="2800"/>
        </a:p>
      </dgm:t>
    </dgm:pt>
    <dgm:pt modelId="{1A2DDDF0-8E8D-46AC-B978-2A06F5E0C237}" type="sibTrans" cxnId="{6B32DDE2-A09A-4155-88F7-3D85ED205017}">
      <dgm:prSet/>
      <dgm:spPr/>
      <dgm:t>
        <a:bodyPr/>
        <a:lstStyle/>
        <a:p>
          <a:endParaRPr lang="en-US"/>
        </a:p>
      </dgm:t>
    </dgm:pt>
    <dgm:pt modelId="{60F0131A-D72E-4735-96B6-BADC464ED5C3}">
      <dgm:prSet/>
      <dgm:spPr/>
      <dgm:t>
        <a:bodyPr/>
        <a:lstStyle/>
        <a:p>
          <a:r>
            <a:rPr lang="en-US" b="1" i="0" dirty="0"/>
            <a:t>What does it offer? </a:t>
          </a:r>
        </a:p>
        <a:p>
          <a:r>
            <a:rPr lang="en-US" b="1" i="0" dirty="0"/>
            <a:t>Tutoring Labs</a:t>
          </a:r>
          <a:r>
            <a:rPr lang="en-US" b="0" i="0" dirty="0"/>
            <a:t> in Math, Physics, Chemistry, and Engineering (whiteboard tables for collaborative learning, computers, and quick-print station) </a:t>
          </a:r>
        </a:p>
        <a:p>
          <a:r>
            <a:rPr lang="en-US" b="1" i="0" dirty="0"/>
            <a:t>Supplemental Instruction (SI)</a:t>
          </a:r>
          <a:r>
            <a:rPr lang="en-US" b="0" i="0" dirty="0"/>
            <a:t> sessions for courses like Math, Physics</a:t>
          </a:r>
        </a:p>
        <a:p>
          <a:r>
            <a:rPr lang="en-US" b="1" i="0" dirty="0"/>
            <a:t>Online Tutoring</a:t>
          </a:r>
          <a:r>
            <a:rPr lang="en-US" b="0" i="0" dirty="0"/>
            <a:t> via </a:t>
          </a:r>
          <a:r>
            <a:rPr lang="en-US" b="0" i="1" dirty="0" err="1"/>
            <a:t>tutor.com</a:t>
          </a:r>
          <a:r>
            <a:rPr lang="en-US" b="0" i="0" dirty="0"/>
            <a:t> through Canvas</a:t>
          </a:r>
          <a:endParaRPr lang="en-US" dirty="0"/>
        </a:p>
      </dgm:t>
    </dgm:pt>
    <dgm:pt modelId="{6FF10A0E-0AB7-4B41-B5BC-D066821F69BB}" type="parTrans" cxnId="{316A2C9A-F340-49C6-8872-86A597C8C7FD}">
      <dgm:prSet/>
      <dgm:spPr/>
      <dgm:t>
        <a:bodyPr/>
        <a:lstStyle/>
        <a:p>
          <a:endParaRPr lang="en-US" sz="2800"/>
        </a:p>
      </dgm:t>
    </dgm:pt>
    <dgm:pt modelId="{B03C19E9-1340-4D6F-961C-87FE3C026461}" type="sibTrans" cxnId="{316A2C9A-F340-49C6-8872-86A597C8C7FD}">
      <dgm:prSet/>
      <dgm:spPr/>
      <dgm:t>
        <a:bodyPr/>
        <a:lstStyle/>
        <a:p>
          <a:endParaRPr lang="en-US"/>
        </a:p>
      </dgm:t>
    </dgm:pt>
    <dgm:pt modelId="{FF6E1EB5-0610-480D-A7AA-2889C9B557CE}">
      <dgm:prSet/>
      <dgm:spPr/>
      <dgm:t>
        <a:bodyPr/>
        <a:lstStyle/>
        <a:p>
          <a:r>
            <a:rPr lang="en-US" b="1" i="0" dirty="0"/>
            <a:t>How does it work?</a:t>
          </a:r>
          <a:br>
            <a:rPr lang="en-US" b="0" i="0" dirty="0"/>
          </a:br>
          <a:r>
            <a:rPr lang="en-US" b="0" i="0" dirty="0"/>
            <a:t>All peer tutors and SI Leaders are trained and work closely with faculty, ensuring the help you get is directly relevant to class lectures. </a:t>
          </a:r>
          <a:endParaRPr lang="en-US" dirty="0"/>
        </a:p>
      </dgm:t>
    </dgm:pt>
    <dgm:pt modelId="{9649ACB3-D237-417D-88B1-F0BAE99836B8}" type="parTrans" cxnId="{E554B1DA-C4DE-4D9D-A2DE-6718247A81D4}">
      <dgm:prSet/>
      <dgm:spPr/>
      <dgm:t>
        <a:bodyPr/>
        <a:lstStyle/>
        <a:p>
          <a:endParaRPr lang="en-US" sz="2800"/>
        </a:p>
      </dgm:t>
    </dgm:pt>
    <dgm:pt modelId="{EAC9DC2F-1FC0-447F-8CF3-4FD1C7F1B8D3}" type="sibTrans" cxnId="{E554B1DA-C4DE-4D9D-A2DE-6718247A81D4}">
      <dgm:prSet/>
      <dgm:spPr/>
      <dgm:t>
        <a:bodyPr/>
        <a:lstStyle/>
        <a:p>
          <a:endParaRPr lang="en-US"/>
        </a:p>
      </dgm:t>
    </dgm:pt>
    <dgm:pt modelId="{BEE43642-DC55-8846-87EE-306AB25B482B}" type="pres">
      <dgm:prSet presAssocID="{CC7FC0D3-247C-4866-85C3-68979781E24D}" presName="linear" presStyleCnt="0">
        <dgm:presLayoutVars>
          <dgm:animLvl val="lvl"/>
          <dgm:resizeHandles val="exact"/>
        </dgm:presLayoutVars>
      </dgm:prSet>
      <dgm:spPr/>
    </dgm:pt>
    <dgm:pt modelId="{A9526E18-E400-0842-A977-CC9056FF7861}" type="pres">
      <dgm:prSet presAssocID="{6E98131C-D1DC-41BE-8024-7C42BCFAF1E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399010-FACC-0A4B-BE6E-9E2A8AB4102C}" type="pres">
      <dgm:prSet presAssocID="{1A2DDDF0-8E8D-46AC-B978-2A06F5E0C237}" presName="spacer" presStyleCnt="0"/>
      <dgm:spPr/>
    </dgm:pt>
    <dgm:pt modelId="{2F1F5F35-CC35-B74F-898A-079F0922CDDC}" type="pres">
      <dgm:prSet presAssocID="{60F0131A-D72E-4735-96B6-BADC464ED5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4671B2D-4160-3643-8A0E-F9DDE21AE9D5}" type="pres">
      <dgm:prSet presAssocID="{B03C19E9-1340-4D6F-961C-87FE3C026461}" presName="spacer" presStyleCnt="0"/>
      <dgm:spPr/>
    </dgm:pt>
    <dgm:pt modelId="{DBF5E7D1-84D2-6842-8DAF-02BB0D46BFBF}" type="pres">
      <dgm:prSet presAssocID="{FF6E1EB5-0610-480D-A7AA-2889C9B557C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20D1138-B4E4-6A4C-A733-E8B987A20743}" type="presOf" srcId="{60F0131A-D72E-4735-96B6-BADC464ED5C3}" destId="{2F1F5F35-CC35-B74F-898A-079F0922CDDC}" srcOrd="0" destOrd="0" presId="urn:microsoft.com/office/officeart/2005/8/layout/vList2"/>
    <dgm:cxn modelId="{6363114D-55DC-FE4E-B87F-107CDFBDEB6C}" type="presOf" srcId="{6E98131C-D1DC-41BE-8024-7C42BCFAF1E1}" destId="{A9526E18-E400-0842-A977-CC9056FF7861}" srcOrd="0" destOrd="0" presId="urn:microsoft.com/office/officeart/2005/8/layout/vList2"/>
    <dgm:cxn modelId="{9983524E-8D9D-D34C-BA22-114980B52F97}" type="presOf" srcId="{CC7FC0D3-247C-4866-85C3-68979781E24D}" destId="{BEE43642-DC55-8846-87EE-306AB25B482B}" srcOrd="0" destOrd="0" presId="urn:microsoft.com/office/officeart/2005/8/layout/vList2"/>
    <dgm:cxn modelId="{F9AF1D96-32B9-F24D-9793-E8E14FFEB8B7}" type="presOf" srcId="{FF6E1EB5-0610-480D-A7AA-2889C9B557CE}" destId="{DBF5E7D1-84D2-6842-8DAF-02BB0D46BFBF}" srcOrd="0" destOrd="0" presId="urn:microsoft.com/office/officeart/2005/8/layout/vList2"/>
    <dgm:cxn modelId="{316A2C9A-F340-49C6-8872-86A597C8C7FD}" srcId="{CC7FC0D3-247C-4866-85C3-68979781E24D}" destId="{60F0131A-D72E-4735-96B6-BADC464ED5C3}" srcOrd="1" destOrd="0" parTransId="{6FF10A0E-0AB7-4B41-B5BC-D066821F69BB}" sibTransId="{B03C19E9-1340-4D6F-961C-87FE3C026461}"/>
    <dgm:cxn modelId="{E554B1DA-C4DE-4D9D-A2DE-6718247A81D4}" srcId="{CC7FC0D3-247C-4866-85C3-68979781E24D}" destId="{FF6E1EB5-0610-480D-A7AA-2889C9B557CE}" srcOrd="2" destOrd="0" parTransId="{9649ACB3-D237-417D-88B1-F0BAE99836B8}" sibTransId="{EAC9DC2F-1FC0-447F-8CF3-4FD1C7F1B8D3}"/>
    <dgm:cxn modelId="{6B32DDE2-A09A-4155-88F7-3D85ED205017}" srcId="{CC7FC0D3-247C-4866-85C3-68979781E24D}" destId="{6E98131C-D1DC-41BE-8024-7C42BCFAF1E1}" srcOrd="0" destOrd="0" parTransId="{56BE5528-8620-4B53-A34E-DCA79BFF5D7D}" sibTransId="{1A2DDDF0-8E8D-46AC-B978-2A06F5E0C237}"/>
    <dgm:cxn modelId="{62EAF05B-F0B0-C842-8FEC-749683C4C8C3}" type="presParOf" srcId="{BEE43642-DC55-8846-87EE-306AB25B482B}" destId="{A9526E18-E400-0842-A977-CC9056FF7861}" srcOrd="0" destOrd="0" presId="urn:microsoft.com/office/officeart/2005/8/layout/vList2"/>
    <dgm:cxn modelId="{D774E9F9-D2B8-FF4F-9F8E-D9FE4854829D}" type="presParOf" srcId="{BEE43642-DC55-8846-87EE-306AB25B482B}" destId="{6C399010-FACC-0A4B-BE6E-9E2A8AB4102C}" srcOrd="1" destOrd="0" presId="urn:microsoft.com/office/officeart/2005/8/layout/vList2"/>
    <dgm:cxn modelId="{BE66DE17-4249-F945-A478-FCC1DF235588}" type="presParOf" srcId="{BEE43642-DC55-8846-87EE-306AB25B482B}" destId="{2F1F5F35-CC35-B74F-898A-079F0922CDDC}" srcOrd="2" destOrd="0" presId="urn:microsoft.com/office/officeart/2005/8/layout/vList2"/>
    <dgm:cxn modelId="{A15BD59D-2B76-A04F-A097-BD2F22FC675E}" type="presParOf" srcId="{BEE43642-DC55-8846-87EE-306AB25B482B}" destId="{C4671B2D-4160-3643-8A0E-F9DDE21AE9D5}" srcOrd="3" destOrd="0" presId="urn:microsoft.com/office/officeart/2005/8/layout/vList2"/>
    <dgm:cxn modelId="{A97BFF39-1992-C242-B121-7CB719DE9869}" type="presParOf" srcId="{BEE43642-DC55-8846-87EE-306AB25B482B}" destId="{DBF5E7D1-84D2-6842-8DAF-02BB0D46BF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94C1B0-5EB1-453C-AA2D-00E0E7111CD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DE515F8-F604-4374-BABF-3D03E6F6C9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What is it?</a:t>
          </a:r>
          <a:br>
            <a:rPr lang="en-US" b="0" i="0" dirty="0"/>
          </a:br>
          <a:r>
            <a:rPr lang="en-US" b="0" i="0" dirty="0"/>
            <a:t>ERAU libraries (Hunt Library, Hazy Library, and Worldwide Online Library) provide academic resources, research support, and personalized guidance.</a:t>
          </a:r>
          <a:endParaRPr lang="en-US" dirty="0"/>
        </a:p>
      </dgm:t>
    </dgm:pt>
    <dgm:pt modelId="{196C7DA9-F2AB-4194-9609-34CECE16D735}" type="parTrans" cxnId="{6C4B197A-D694-4903-B218-46B676733AEF}">
      <dgm:prSet/>
      <dgm:spPr/>
      <dgm:t>
        <a:bodyPr/>
        <a:lstStyle/>
        <a:p>
          <a:endParaRPr lang="en-US"/>
        </a:p>
      </dgm:t>
    </dgm:pt>
    <dgm:pt modelId="{FE3A4C03-E384-4E17-BEBB-8A7B87E04EC3}" type="sibTrans" cxnId="{6C4B197A-D694-4903-B218-46B676733AE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F0D8E58-B03E-4CE7-AC90-1933B95B39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What does it offer?</a:t>
          </a:r>
          <a:endParaRPr lang="en-US" dirty="0"/>
        </a:p>
      </dgm:t>
    </dgm:pt>
    <dgm:pt modelId="{4116D8FD-745C-4BFD-976D-CCFFF3FE82E5}" type="parTrans" cxnId="{5AE7F6BF-30D4-4168-8CF7-28942D54D307}">
      <dgm:prSet/>
      <dgm:spPr/>
      <dgm:t>
        <a:bodyPr/>
        <a:lstStyle/>
        <a:p>
          <a:endParaRPr lang="en-US"/>
        </a:p>
      </dgm:t>
    </dgm:pt>
    <dgm:pt modelId="{2E33F1BB-7553-4180-8610-2278EAFBD283}" type="sibTrans" cxnId="{5AE7F6BF-30D4-4168-8CF7-28942D54D3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8B0E50B-01A6-4D2D-B13B-FE4D4E2F51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“Ask a Librarian”</a:t>
          </a:r>
          <a:r>
            <a:rPr lang="en-US" b="0" i="0"/>
            <a:t> – Quick chat or email support for research questions, citation help, and source-finding.</a:t>
          </a:r>
          <a:endParaRPr lang="en-US"/>
        </a:p>
      </dgm:t>
    </dgm:pt>
    <dgm:pt modelId="{CDA6AF43-0F4C-4F0D-832A-F4ED14C1B9B3}" type="parTrans" cxnId="{DF63B2E0-7EC9-4557-9AA3-05B7C75E66DD}">
      <dgm:prSet/>
      <dgm:spPr/>
      <dgm:t>
        <a:bodyPr/>
        <a:lstStyle/>
        <a:p>
          <a:endParaRPr lang="en-US"/>
        </a:p>
      </dgm:t>
    </dgm:pt>
    <dgm:pt modelId="{D2D3C2A8-0CE1-4CEE-822B-B6224867B36A}" type="sibTrans" cxnId="{DF63B2E0-7EC9-4557-9AA3-05B7C75E66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4E3DD6-4C25-4B1A-BA5D-092E7D3073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Meet with a Librarian</a:t>
          </a:r>
          <a:r>
            <a:rPr lang="en-US" b="0" i="0"/>
            <a:t> – Schedule one-on-one sessions either in-person or online for deeper, project-specific help.</a:t>
          </a:r>
          <a:endParaRPr lang="en-US"/>
        </a:p>
      </dgm:t>
    </dgm:pt>
    <dgm:pt modelId="{37374BF1-74D9-48D3-B150-6E9ADBAF9D0B}" type="parTrans" cxnId="{751F2DEE-A6F7-4639-B758-0A5FA38F38FD}">
      <dgm:prSet/>
      <dgm:spPr/>
      <dgm:t>
        <a:bodyPr/>
        <a:lstStyle/>
        <a:p>
          <a:endParaRPr lang="en-US"/>
        </a:p>
      </dgm:t>
    </dgm:pt>
    <dgm:pt modelId="{3D528C91-325E-4BC8-8E5A-D3373EF0458F}" type="sibTrans" cxnId="{751F2DEE-A6F7-4639-B758-0A5FA38F38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5CDD49-BDB3-405E-9843-C140DF78F6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Online Resources</a:t>
          </a:r>
          <a:r>
            <a:rPr lang="en-US" b="0" i="0"/>
            <a:t> – Access databases, journals, textbooks, and citation tools like RefWorks.</a:t>
          </a:r>
          <a:endParaRPr lang="en-US"/>
        </a:p>
      </dgm:t>
    </dgm:pt>
    <dgm:pt modelId="{C0769309-4168-4F2D-B031-31376D0507EF}" type="parTrans" cxnId="{D53C6EE1-7E93-43CD-8F7D-0269338E5B2A}">
      <dgm:prSet/>
      <dgm:spPr/>
      <dgm:t>
        <a:bodyPr/>
        <a:lstStyle/>
        <a:p>
          <a:endParaRPr lang="en-US"/>
        </a:p>
      </dgm:t>
    </dgm:pt>
    <dgm:pt modelId="{B50CFDB9-9D04-448D-8323-407E847788AB}" type="sibTrans" cxnId="{D53C6EE1-7E93-43CD-8F7D-0269338E5B2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0CDA6E7-575B-4421-8A84-38AB90AA83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Why it matters:</a:t>
          </a:r>
          <a:br>
            <a:rPr lang="en-US" b="0" i="0"/>
          </a:br>
          <a:r>
            <a:rPr lang="en-US" b="0" i="0"/>
            <a:t>Students often waste hours searching for credible sources—librarians streamline that process and help ensure work is scholarly and citation-ready.</a:t>
          </a:r>
          <a:endParaRPr lang="en-US"/>
        </a:p>
      </dgm:t>
    </dgm:pt>
    <dgm:pt modelId="{DCE4C010-B38B-4A9E-BEBD-1BA2F9AD0686}" type="parTrans" cxnId="{1A8EA903-8BD3-4A13-AA70-2D44F9DAA514}">
      <dgm:prSet/>
      <dgm:spPr/>
      <dgm:t>
        <a:bodyPr/>
        <a:lstStyle/>
        <a:p>
          <a:endParaRPr lang="en-US"/>
        </a:p>
      </dgm:t>
    </dgm:pt>
    <dgm:pt modelId="{61D3D0CC-EC22-40AA-A031-336649CB9E4E}" type="sibTrans" cxnId="{1A8EA903-8BD3-4A13-AA70-2D44F9DAA514}">
      <dgm:prSet/>
      <dgm:spPr/>
      <dgm:t>
        <a:bodyPr/>
        <a:lstStyle/>
        <a:p>
          <a:endParaRPr lang="en-US"/>
        </a:p>
      </dgm:t>
    </dgm:pt>
    <dgm:pt modelId="{F6526E61-C680-43C3-B1A1-64688E088049}" type="pres">
      <dgm:prSet presAssocID="{C194C1B0-5EB1-453C-AA2D-00E0E7111CD3}" presName="root" presStyleCnt="0">
        <dgm:presLayoutVars>
          <dgm:dir/>
          <dgm:resizeHandles val="exact"/>
        </dgm:presLayoutVars>
      </dgm:prSet>
      <dgm:spPr/>
    </dgm:pt>
    <dgm:pt modelId="{7F425B68-3A52-4C0F-A310-2EE38755A62E}" type="pres">
      <dgm:prSet presAssocID="{2DE515F8-F604-4374-BABF-3D03E6F6C984}" presName="compNode" presStyleCnt="0"/>
      <dgm:spPr/>
    </dgm:pt>
    <dgm:pt modelId="{AE2FFA11-19D1-4694-99E1-71409B345FB3}" type="pres">
      <dgm:prSet presAssocID="{2DE515F8-F604-4374-BABF-3D03E6F6C98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F985EAD6-DF53-4E20-B7EE-FB8E81F2AB48}" type="pres">
      <dgm:prSet presAssocID="{2DE515F8-F604-4374-BABF-3D03E6F6C984}" presName="spaceRect" presStyleCnt="0"/>
      <dgm:spPr/>
    </dgm:pt>
    <dgm:pt modelId="{9067FA2E-A8E3-49E6-9BAE-81465998B270}" type="pres">
      <dgm:prSet presAssocID="{2DE515F8-F604-4374-BABF-3D03E6F6C984}" presName="textRect" presStyleLbl="revTx" presStyleIdx="0" presStyleCnt="6">
        <dgm:presLayoutVars>
          <dgm:chMax val="1"/>
          <dgm:chPref val="1"/>
        </dgm:presLayoutVars>
      </dgm:prSet>
      <dgm:spPr/>
    </dgm:pt>
    <dgm:pt modelId="{F158654C-2EAE-4D6A-A96B-83E25764CCFE}" type="pres">
      <dgm:prSet presAssocID="{FE3A4C03-E384-4E17-BEBB-8A7B87E04EC3}" presName="sibTrans" presStyleCnt="0"/>
      <dgm:spPr/>
    </dgm:pt>
    <dgm:pt modelId="{EFC8708C-EC39-4D14-B09A-30DD8B03A4C8}" type="pres">
      <dgm:prSet presAssocID="{BF0D8E58-B03E-4CE7-AC90-1933B95B3946}" presName="compNode" presStyleCnt="0"/>
      <dgm:spPr/>
    </dgm:pt>
    <dgm:pt modelId="{D528DB96-229A-4FF8-A366-7BF6AF9CBDEF}" type="pres">
      <dgm:prSet presAssocID="{BF0D8E58-B03E-4CE7-AC90-1933B95B394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7CA5C73-BBC5-4BC5-BA3E-6D4B6B2B8EA7}" type="pres">
      <dgm:prSet presAssocID="{BF0D8E58-B03E-4CE7-AC90-1933B95B3946}" presName="spaceRect" presStyleCnt="0"/>
      <dgm:spPr/>
    </dgm:pt>
    <dgm:pt modelId="{E86EF6AB-53A2-4DB3-B366-16B94D8D328A}" type="pres">
      <dgm:prSet presAssocID="{BF0D8E58-B03E-4CE7-AC90-1933B95B3946}" presName="textRect" presStyleLbl="revTx" presStyleIdx="1" presStyleCnt="6">
        <dgm:presLayoutVars>
          <dgm:chMax val="1"/>
          <dgm:chPref val="1"/>
        </dgm:presLayoutVars>
      </dgm:prSet>
      <dgm:spPr/>
    </dgm:pt>
    <dgm:pt modelId="{5B3D2412-5870-4A21-8E34-A64B21111E8E}" type="pres">
      <dgm:prSet presAssocID="{2E33F1BB-7553-4180-8610-2278EAFBD283}" presName="sibTrans" presStyleCnt="0"/>
      <dgm:spPr/>
    </dgm:pt>
    <dgm:pt modelId="{14192AB2-B14F-4FE0-9D02-BEEB35269796}" type="pres">
      <dgm:prSet presAssocID="{38B0E50B-01A6-4D2D-B13B-FE4D4E2F5144}" presName="compNode" presStyleCnt="0"/>
      <dgm:spPr/>
    </dgm:pt>
    <dgm:pt modelId="{D78D4BDC-58CA-4B31-9976-3705F6E56668}" type="pres">
      <dgm:prSet presAssocID="{38B0E50B-01A6-4D2D-B13B-FE4D4E2F514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EC358E55-304C-42BB-BA8A-F784CAF9FE5B}" type="pres">
      <dgm:prSet presAssocID="{38B0E50B-01A6-4D2D-B13B-FE4D4E2F5144}" presName="spaceRect" presStyleCnt="0"/>
      <dgm:spPr/>
    </dgm:pt>
    <dgm:pt modelId="{B86E7B22-76C6-4D9E-89C8-64F31F0F0027}" type="pres">
      <dgm:prSet presAssocID="{38B0E50B-01A6-4D2D-B13B-FE4D4E2F5144}" presName="textRect" presStyleLbl="revTx" presStyleIdx="2" presStyleCnt="6">
        <dgm:presLayoutVars>
          <dgm:chMax val="1"/>
          <dgm:chPref val="1"/>
        </dgm:presLayoutVars>
      </dgm:prSet>
      <dgm:spPr/>
    </dgm:pt>
    <dgm:pt modelId="{187ACC20-D1AE-4844-BAB4-1BEB37A1CF53}" type="pres">
      <dgm:prSet presAssocID="{D2D3C2A8-0CE1-4CEE-822B-B6224867B36A}" presName="sibTrans" presStyleCnt="0"/>
      <dgm:spPr/>
    </dgm:pt>
    <dgm:pt modelId="{4CF9946F-9392-4A07-B45D-3A05FDA0D560}" type="pres">
      <dgm:prSet presAssocID="{674E3DD6-4C25-4B1A-BA5D-092E7D30734E}" presName="compNode" presStyleCnt="0"/>
      <dgm:spPr/>
    </dgm:pt>
    <dgm:pt modelId="{E67CFEB7-2770-4EE2-828E-6AB4C0BAE556}" type="pres">
      <dgm:prSet presAssocID="{674E3DD6-4C25-4B1A-BA5D-092E7D30734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AE98E21B-3ABC-4F4A-9804-DAC74F958260}" type="pres">
      <dgm:prSet presAssocID="{674E3DD6-4C25-4B1A-BA5D-092E7D30734E}" presName="spaceRect" presStyleCnt="0"/>
      <dgm:spPr/>
    </dgm:pt>
    <dgm:pt modelId="{7112C673-32E4-4A0C-9A8C-EFC172BF868C}" type="pres">
      <dgm:prSet presAssocID="{674E3DD6-4C25-4B1A-BA5D-092E7D30734E}" presName="textRect" presStyleLbl="revTx" presStyleIdx="3" presStyleCnt="6">
        <dgm:presLayoutVars>
          <dgm:chMax val="1"/>
          <dgm:chPref val="1"/>
        </dgm:presLayoutVars>
      </dgm:prSet>
      <dgm:spPr/>
    </dgm:pt>
    <dgm:pt modelId="{84233E68-11F7-46D9-9298-54FFB74D4B9D}" type="pres">
      <dgm:prSet presAssocID="{3D528C91-325E-4BC8-8E5A-D3373EF0458F}" presName="sibTrans" presStyleCnt="0"/>
      <dgm:spPr/>
    </dgm:pt>
    <dgm:pt modelId="{2C1EB212-CCAF-4FB0-82D0-33C6D84181EC}" type="pres">
      <dgm:prSet presAssocID="{3F5CDD49-BDB3-405E-9843-C140DF78F6FC}" presName="compNode" presStyleCnt="0"/>
      <dgm:spPr/>
    </dgm:pt>
    <dgm:pt modelId="{E84BE041-E397-4366-9531-BCBA7E338628}" type="pres">
      <dgm:prSet presAssocID="{3F5CDD49-BDB3-405E-9843-C140DF78F6F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BE5C205-7523-46C1-A374-1D656DCEC61B}" type="pres">
      <dgm:prSet presAssocID="{3F5CDD49-BDB3-405E-9843-C140DF78F6FC}" presName="spaceRect" presStyleCnt="0"/>
      <dgm:spPr/>
    </dgm:pt>
    <dgm:pt modelId="{81A09AC4-777E-46F5-8E97-4CC35BC6FCDE}" type="pres">
      <dgm:prSet presAssocID="{3F5CDD49-BDB3-405E-9843-C140DF78F6FC}" presName="textRect" presStyleLbl="revTx" presStyleIdx="4" presStyleCnt="6">
        <dgm:presLayoutVars>
          <dgm:chMax val="1"/>
          <dgm:chPref val="1"/>
        </dgm:presLayoutVars>
      </dgm:prSet>
      <dgm:spPr/>
    </dgm:pt>
    <dgm:pt modelId="{4461B01B-A96D-4A3D-B910-A6BAC36240CF}" type="pres">
      <dgm:prSet presAssocID="{B50CFDB9-9D04-448D-8323-407E847788AB}" presName="sibTrans" presStyleCnt="0"/>
      <dgm:spPr/>
    </dgm:pt>
    <dgm:pt modelId="{6AB9CEA3-1CBE-4C3F-8D09-C91290E9BF47}" type="pres">
      <dgm:prSet presAssocID="{C0CDA6E7-575B-4421-8A84-38AB90AA8389}" presName="compNode" presStyleCnt="0"/>
      <dgm:spPr/>
    </dgm:pt>
    <dgm:pt modelId="{FD6554AB-D8CB-4BA3-8ECD-7F3D6E942312}" type="pres">
      <dgm:prSet presAssocID="{C0CDA6E7-575B-4421-8A84-38AB90AA838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A30553F-A3B1-4E70-AF49-0BAF0A320496}" type="pres">
      <dgm:prSet presAssocID="{C0CDA6E7-575B-4421-8A84-38AB90AA8389}" presName="spaceRect" presStyleCnt="0"/>
      <dgm:spPr/>
    </dgm:pt>
    <dgm:pt modelId="{3280CA86-F941-4DFB-84E0-A1199D2EF157}" type="pres">
      <dgm:prSet presAssocID="{C0CDA6E7-575B-4421-8A84-38AB90AA838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A8EA903-8BD3-4A13-AA70-2D44F9DAA514}" srcId="{C194C1B0-5EB1-453C-AA2D-00E0E7111CD3}" destId="{C0CDA6E7-575B-4421-8A84-38AB90AA8389}" srcOrd="5" destOrd="0" parTransId="{DCE4C010-B38B-4A9E-BEBD-1BA2F9AD0686}" sibTransId="{61D3D0CC-EC22-40AA-A031-336649CB9E4E}"/>
    <dgm:cxn modelId="{7424D817-2179-B146-88A0-A6925079834F}" type="presOf" srcId="{C194C1B0-5EB1-453C-AA2D-00E0E7111CD3}" destId="{F6526E61-C680-43C3-B1A1-64688E088049}" srcOrd="0" destOrd="0" presId="urn:microsoft.com/office/officeart/2018/2/layout/IconLabelList"/>
    <dgm:cxn modelId="{F8D29F3E-3E09-5741-AA2E-092FD686D4E1}" type="presOf" srcId="{C0CDA6E7-575B-4421-8A84-38AB90AA8389}" destId="{3280CA86-F941-4DFB-84E0-A1199D2EF157}" srcOrd="0" destOrd="0" presId="urn:microsoft.com/office/officeart/2018/2/layout/IconLabelList"/>
    <dgm:cxn modelId="{63D58A43-A6C4-2043-82B8-2DDFD4A118E5}" type="presOf" srcId="{674E3DD6-4C25-4B1A-BA5D-092E7D30734E}" destId="{7112C673-32E4-4A0C-9A8C-EFC172BF868C}" srcOrd="0" destOrd="0" presId="urn:microsoft.com/office/officeart/2018/2/layout/IconLabelList"/>
    <dgm:cxn modelId="{6C4B197A-D694-4903-B218-46B676733AEF}" srcId="{C194C1B0-5EB1-453C-AA2D-00E0E7111CD3}" destId="{2DE515F8-F604-4374-BABF-3D03E6F6C984}" srcOrd="0" destOrd="0" parTransId="{196C7DA9-F2AB-4194-9609-34CECE16D735}" sibTransId="{FE3A4C03-E384-4E17-BEBB-8A7B87E04EC3}"/>
    <dgm:cxn modelId="{862222AA-5121-8248-9BA9-5E54CB522D6D}" type="presOf" srcId="{3F5CDD49-BDB3-405E-9843-C140DF78F6FC}" destId="{81A09AC4-777E-46F5-8E97-4CC35BC6FCDE}" srcOrd="0" destOrd="0" presId="urn:microsoft.com/office/officeart/2018/2/layout/IconLabelList"/>
    <dgm:cxn modelId="{B8F9CEB7-4939-BC49-B75F-B3BEF52AF46D}" type="presOf" srcId="{2DE515F8-F604-4374-BABF-3D03E6F6C984}" destId="{9067FA2E-A8E3-49E6-9BAE-81465998B270}" srcOrd="0" destOrd="0" presId="urn:microsoft.com/office/officeart/2018/2/layout/IconLabelList"/>
    <dgm:cxn modelId="{5AE7F6BF-30D4-4168-8CF7-28942D54D307}" srcId="{C194C1B0-5EB1-453C-AA2D-00E0E7111CD3}" destId="{BF0D8E58-B03E-4CE7-AC90-1933B95B3946}" srcOrd="1" destOrd="0" parTransId="{4116D8FD-745C-4BFD-976D-CCFFF3FE82E5}" sibTransId="{2E33F1BB-7553-4180-8610-2278EAFBD283}"/>
    <dgm:cxn modelId="{3DF66DCE-88C4-314D-9D97-67E4734EA611}" type="presOf" srcId="{38B0E50B-01A6-4D2D-B13B-FE4D4E2F5144}" destId="{B86E7B22-76C6-4D9E-89C8-64F31F0F0027}" srcOrd="0" destOrd="0" presId="urn:microsoft.com/office/officeart/2018/2/layout/IconLabelList"/>
    <dgm:cxn modelId="{DF63B2E0-7EC9-4557-9AA3-05B7C75E66DD}" srcId="{C194C1B0-5EB1-453C-AA2D-00E0E7111CD3}" destId="{38B0E50B-01A6-4D2D-B13B-FE4D4E2F5144}" srcOrd="2" destOrd="0" parTransId="{CDA6AF43-0F4C-4F0D-832A-F4ED14C1B9B3}" sibTransId="{D2D3C2A8-0CE1-4CEE-822B-B6224867B36A}"/>
    <dgm:cxn modelId="{D53C6EE1-7E93-43CD-8F7D-0269338E5B2A}" srcId="{C194C1B0-5EB1-453C-AA2D-00E0E7111CD3}" destId="{3F5CDD49-BDB3-405E-9843-C140DF78F6FC}" srcOrd="4" destOrd="0" parTransId="{C0769309-4168-4F2D-B031-31376D0507EF}" sibTransId="{B50CFDB9-9D04-448D-8323-407E847788AB}"/>
    <dgm:cxn modelId="{751F2DEE-A6F7-4639-B758-0A5FA38F38FD}" srcId="{C194C1B0-5EB1-453C-AA2D-00E0E7111CD3}" destId="{674E3DD6-4C25-4B1A-BA5D-092E7D30734E}" srcOrd="3" destOrd="0" parTransId="{37374BF1-74D9-48D3-B150-6E9ADBAF9D0B}" sibTransId="{3D528C91-325E-4BC8-8E5A-D3373EF0458F}"/>
    <dgm:cxn modelId="{CCED11F2-6EE5-BB41-82CB-5A42F4884458}" type="presOf" srcId="{BF0D8E58-B03E-4CE7-AC90-1933B95B3946}" destId="{E86EF6AB-53A2-4DB3-B366-16B94D8D328A}" srcOrd="0" destOrd="0" presId="urn:microsoft.com/office/officeart/2018/2/layout/IconLabelList"/>
    <dgm:cxn modelId="{13B965A5-3DAE-A345-9C6C-74888E686B71}" type="presParOf" srcId="{F6526E61-C680-43C3-B1A1-64688E088049}" destId="{7F425B68-3A52-4C0F-A310-2EE38755A62E}" srcOrd="0" destOrd="0" presId="urn:microsoft.com/office/officeart/2018/2/layout/IconLabelList"/>
    <dgm:cxn modelId="{6A264D7E-50B0-E445-A9DC-34DD0AD2C900}" type="presParOf" srcId="{7F425B68-3A52-4C0F-A310-2EE38755A62E}" destId="{AE2FFA11-19D1-4694-99E1-71409B345FB3}" srcOrd="0" destOrd="0" presId="urn:microsoft.com/office/officeart/2018/2/layout/IconLabelList"/>
    <dgm:cxn modelId="{C3E9052B-1410-584A-838B-C89DBF634FDA}" type="presParOf" srcId="{7F425B68-3A52-4C0F-A310-2EE38755A62E}" destId="{F985EAD6-DF53-4E20-B7EE-FB8E81F2AB48}" srcOrd="1" destOrd="0" presId="urn:microsoft.com/office/officeart/2018/2/layout/IconLabelList"/>
    <dgm:cxn modelId="{4AC9FEDB-FE96-A542-B142-E3785B8C566D}" type="presParOf" srcId="{7F425B68-3A52-4C0F-A310-2EE38755A62E}" destId="{9067FA2E-A8E3-49E6-9BAE-81465998B270}" srcOrd="2" destOrd="0" presId="urn:microsoft.com/office/officeart/2018/2/layout/IconLabelList"/>
    <dgm:cxn modelId="{DF38C3C2-300C-B340-8434-27EBF60DE07D}" type="presParOf" srcId="{F6526E61-C680-43C3-B1A1-64688E088049}" destId="{F158654C-2EAE-4D6A-A96B-83E25764CCFE}" srcOrd="1" destOrd="0" presId="urn:microsoft.com/office/officeart/2018/2/layout/IconLabelList"/>
    <dgm:cxn modelId="{D1038DB8-819F-7F47-9CE7-0A2F5879C438}" type="presParOf" srcId="{F6526E61-C680-43C3-B1A1-64688E088049}" destId="{EFC8708C-EC39-4D14-B09A-30DD8B03A4C8}" srcOrd="2" destOrd="0" presId="urn:microsoft.com/office/officeart/2018/2/layout/IconLabelList"/>
    <dgm:cxn modelId="{15D1DC96-83F5-8643-A7FE-036E7AF8CAD3}" type="presParOf" srcId="{EFC8708C-EC39-4D14-B09A-30DD8B03A4C8}" destId="{D528DB96-229A-4FF8-A366-7BF6AF9CBDEF}" srcOrd="0" destOrd="0" presId="urn:microsoft.com/office/officeart/2018/2/layout/IconLabelList"/>
    <dgm:cxn modelId="{B43D6639-AAFA-E543-ABE2-22E738F37C8B}" type="presParOf" srcId="{EFC8708C-EC39-4D14-B09A-30DD8B03A4C8}" destId="{D7CA5C73-BBC5-4BC5-BA3E-6D4B6B2B8EA7}" srcOrd="1" destOrd="0" presId="urn:microsoft.com/office/officeart/2018/2/layout/IconLabelList"/>
    <dgm:cxn modelId="{EDADAB65-3B38-4943-AEC2-9265C3ECEF9E}" type="presParOf" srcId="{EFC8708C-EC39-4D14-B09A-30DD8B03A4C8}" destId="{E86EF6AB-53A2-4DB3-B366-16B94D8D328A}" srcOrd="2" destOrd="0" presId="urn:microsoft.com/office/officeart/2018/2/layout/IconLabelList"/>
    <dgm:cxn modelId="{AEC75DFE-F98B-B340-A5A8-A69ED5C77E35}" type="presParOf" srcId="{F6526E61-C680-43C3-B1A1-64688E088049}" destId="{5B3D2412-5870-4A21-8E34-A64B21111E8E}" srcOrd="3" destOrd="0" presId="urn:microsoft.com/office/officeart/2018/2/layout/IconLabelList"/>
    <dgm:cxn modelId="{D8FDF62F-8588-C44F-9C26-AF8BAD5AB06D}" type="presParOf" srcId="{F6526E61-C680-43C3-B1A1-64688E088049}" destId="{14192AB2-B14F-4FE0-9D02-BEEB35269796}" srcOrd="4" destOrd="0" presId="urn:microsoft.com/office/officeart/2018/2/layout/IconLabelList"/>
    <dgm:cxn modelId="{C6B2C986-D796-2F43-94C0-B87B0539B1A0}" type="presParOf" srcId="{14192AB2-B14F-4FE0-9D02-BEEB35269796}" destId="{D78D4BDC-58CA-4B31-9976-3705F6E56668}" srcOrd="0" destOrd="0" presId="urn:microsoft.com/office/officeart/2018/2/layout/IconLabelList"/>
    <dgm:cxn modelId="{2888356F-532B-3D40-B4BC-158187FA6882}" type="presParOf" srcId="{14192AB2-B14F-4FE0-9D02-BEEB35269796}" destId="{EC358E55-304C-42BB-BA8A-F784CAF9FE5B}" srcOrd="1" destOrd="0" presId="urn:microsoft.com/office/officeart/2018/2/layout/IconLabelList"/>
    <dgm:cxn modelId="{C58B34D2-6446-A645-AEEB-92A1972DC988}" type="presParOf" srcId="{14192AB2-B14F-4FE0-9D02-BEEB35269796}" destId="{B86E7B22-76C6-4D9E-89C8-64F31F0F0027}" srcOrd="2" destOrd="0" presId="urn:microsoft.com/office/officeart/2018/2/layout/IconLabelList"/>
    <dgm:cxn modelId="{05231190-7FFD-834F-BF68-4106AD300806}" type="presParOf" srcId="{F6526E61-C680-43C3-B1A1-64688E088049}" destId="{187ACC20-D1AE-4844-BAB4-1BEB37A1CF53}" srcOrd="5" destOrd="0" presId="urn:microsoft.com/office/officeart/2018/2/layout/IconLabelList"/>
    <dgm:cxn modelId="{77D5AEA1-24D3-704B-800C-0ACF22CDA6C2}" type="presParOf" srcId="{F6526E61-C680-43C3-B1A1-64688E088049}" destId="{4CF9946F-9392-4A07-B45D-3A05FDA0D560}" srcOrd="6" destOrd="0" presId="urn:microsoft.com/office/officeart/2018/2/layout/IconLabelList"/>
    <dgm:cxn modelId="{FDDC11E5-360A-D24A-9450-E3530D51A102}" type="presParOf" srcId="{4CF9946F-9392-4A07-B45D-3A05FDA0D560}" destId="{E67CFEB7-2770-4EE2-828E-6AB4C0BAE556}" srcOrd="0" destOrd="0" presId="urn:microsoft.com/office/officeart/2018/2/layout/IconLabelList"/>
    <dgm:cxn modelId="{DBFA034F-3EAD-2B44-A84D-B09E22218822}" type="presParOf" srcId="{4CF9946F-9392-4A07-B45D-3A05FDA0D560}" destId="{AE98E21B-3ABC-4F4A-9804-DAC74F958260}" srcOrd="1" destOrd="0" presId="urn:microsoft.com/office/officeart/2018/2/layout/IconLabelList"/>
    <dgm:cxn modelId="{93783B2F-C744-4E4E-A160-26B494BCCE61}" type="presParOf" srcId="{4CF9946F-9392-4A07-B45D-3A05FDA0D560}" destId="{7112C673-32E4-4A0C-9A8C-EFC172BF868C}" srcOrd="2" destOrd="0" presId="urn:microsoft.com/office/officeart/2018/2/layout/IconLabelList"/>
    <dgm:cxn modelId="{D3FE2F65-BCB4-A640-8A9F-45929C2E3877}" type="presParOf" srcId="{F6526E61-C680-43C3-B1A1-64688E088049}" destId="{84233E68-11F7-46D9-9298-54FFB74D4B9D}" srcOrd="7" destOrd="0" presId="urn:microsoft.com/office/officeart/2018/2/layout/IconLabelList"/>
    <dgm:cxn modelId="{302219D3-93AE-594A-9EE6-A3495A9C1435}" type="presParOf" srcId="{F6526E61-C680-43C3-B1A1-64688E088049}" destId="{2C1EB212-CCAF-4FB0-82D0-33C6D84181EC}" srcOrd="8" destOrd="0" presId="urn:microsoft.com/office/officeart/2018/2/layout/IconLabelList"/>
    <dgm:cxn modelId="{B0A3E427-C578-1648-811B-21957051ADCA}" type="presParOf" srcId="{2C1EB212-CCAF-4FB0-82D0-33C6D84181EC}" destId="{E84BE041-E397-4366-9531-BCBA7E338628}" srcOrd="0" destOrd="0" presId="urn:microsoft.com/office/officeart/2018/2/layout/IconLabelList"/>
    <dgm:cxn modelId="{C6B61399-9136-BE40-8A84-42980A69614E}" type="presParOf" srcId="{2C1EB212-CCAF-4FB0-82D0-33C6D84181EC}" destId="{FBE5C205-7523-46C1-A374-1D656DCEC61B}" srcOrd="1" destOrd="0" presId="urn:microsoft.com/office/officeart/2018/2/layout/IconLabelList"/>
    <dgm:cxn modelId="{CB8D589F-420B-4447-9E4A-0F0ED30CFE31}" type="presParOf" srcId="{2C1EB212-CCAF-4FB0-82D0-33C6D84181EC}" destId="{81A09AC4-777E-46F5-8E97-4CC35BC6FCDE}" srcOrd="2" destOrd="0" presId="urn:microsoft.com/office/officeart/2018/2/layout/IconLabelList"/>
    <dgm:cxn modelId="{04AC93CC-B92A-F148-82B1-BEFE2E1401D1}" type="presParOf" srcId="{F6526E61-C680-43C3-B1A1-64688E088049}" destId="{4461B01B-A96D-4A3D-B910-A6BAC36240CF}" srcOrd="9" destOrd="0" presId="urn:microsoft.com/office/officeart/2018/2/layout/IconLabelList"/>
    <dgm:cxn modelId="{748742BA-DECF-5740-95DB-DB494A2F42F2}" type="presParOf" srcId="{F6526E61-C680-43C3-B1A1-64688E088049}" destId="{6AB9CEA3-1CBE-4C3F-8D09-C91290E9BF47}" srcOrd="10" destOrd="0" presId="urn:microsoft.com/office/officeart/2018/2/layout/IconLabelList"/>
    <dgm:cxn modelId="{5738E01B-A4B7-C044-AF4F-BBC59C3BB017}" type="presParOf" srcId="{6AB9CEA3-1CBE-4C3F-8D09-C91290E9BF47}" destId="{FD6554AB-D8CB-4BA3-8ECD-7F3D6E942312}" srcOrd="0" destOrd="0" presId="urn:microsoft.com/office/officeart/2018/2/layout/IconLabelList"/>
    <dgm:cxn modelId="{AE61A690-2A41-A049-ADE0-1CBFF6959A40}" type="presParOf" srcId="{6AB9CEA3-1CBE-4C3F-8D09-C91290E9BF47}" destId="{FA30553F-A3B1-4E70-AF49-0BAF0A320496}" srcOrd="1" destOrd="0" presId="urn:microsoft.com/office/officeart/2018/2/layout/IconLabelList"/>
    <dgm:cxn modelId="{14C025F1-EC2C-A24E-A227-FD9222F0961B}" type="presParOf" srcId="{6AB9CEA3-1CBE-4C3F-8D09-C91290E9BF47}" destId="{3280CA86-F941-4DFB-84E0-A1199D2EF15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68AEF-7070-5C46-9BEF-1A03ADB24835}">
      <dsp:nvSpPr>
        <dsp:cNvPr id="0" name=""/>
        <dsp:cNvSpPr/>
      </dsp:nvSpPr>
      <dsp:spPr>
        <a:xfrm>
          <a:off x="0" y="0"/>
          <a:ext cx="8232695" cy="6732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Belief – Cultivate high expectations.</a:t>
          </a:r>
        </a:p>
      </dsp:txBody>
      <dsp:txXfrm>
        <a:off x="19718" y="19718"/>
        <a:ext cx="7427463" cy="633791"/>
      </dsp:txXfrm>
    </dsp:sp>
    <dsp:sp modelId="{E2EDC42F-736B-8F4B-B51B-92EC7BA6C5D8}">
      <dsp:nvSpPr>
        <dsp:cNvPr id="0" name=""/>
        <dsp:cNvSpPr/>
      </dsp:nvSpPr>
      <dsp:spPr>
        <a:xfrm>
          <a:off x="614779" y="766730"/>
          <a:ext cx="8232695" cy="673227"/>
        </a:xfrm>
        <a:prstGeom prst="roundRect">
          <a:avLst>
            <a:gd name="adj" fmla="val 10000"/>
          </a:avLst>
        </a:prstGeom>
        <a:solidFill>
          <a:schemeClr val="accent4">
            <a:hueOff val="-3979734"/>
            <a:satOff val="9838"/>
            <a:lumOff val="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Effort – Inspire hard work and commitment.</a:t>
          </a:r>
        </a:p>
      </dsp:txBody>
      <dsp:txXfrm>
        <a:off x="634497" y="786448"/>
        <a:ext cx="7140882" cy="633791"/>
      </dsp:txXfrm>
    </dsp:sp>
    <dsp:sp modelId="{32DA5308-0E5D-4142-903B-D961F60A147D}">
      <dsp:nvSpPr>
        <dsp:cNvPr id="0" name=""/>
        <dsp:cNvSpPr/>
      </dsp:nvSpPr>
      <dsp:spPr>
        <a:xfrm>
          <a:off x="1229558" y="1533461"/>
          <a:ext cx="8232695" cy="673227"/>
        </a:xfrm>
        <a:prstGeom prst="roundRect">
          <a:avLst>
            <a:gd name="adj" fmla="val 10000"/>
          </a:avLst>
        </a:prstGeom>
        <a:solidFill>
          <a:schemeClr val="accent4">
            <a:hueOff val="-7959467"/>
            <a:satOff val="19677"/>
            <a:lumOff val="10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Progression – Build momentum toward success.</a:t>
          </a:r>
        </a:p>
      </dsp:txBody>
      <dsp:txXfrm>
        <a:off x="1249276" y="1553179"/>
        <a:ext cx="7140882" cy="633791"/>
      </dsp:txXfrm>
    </dsp:sp>
    <dsp:sp modelId="{30B5DAD9-1448-A341-8D4F-5958BF30641C}">
      <dsp:nvSpPr>
        <dsp:cNvPr id="0" name=""/>
        <dsp:cNvSpPr/>
      </dsp:nvSpPr>
      <dsp:spPr>
        <a:xfrm>
          <a:off x="1844337" y="2300192"/>
          <a:ext cx="8232695" cy="673227"/>
        </a:xfrm>
        <a:prstGeom prst="roundRect">
          <a:avLst>
            <a:gd name="adj" fmla="val 10000"/>
          </a:avLst>
        </a:prstGeom>
        <a:solidFill>
          <a:schemeClr val="accent4">
            <a:hueOff val="-11939202"/>
            <a:satOff val="29515"/>
            <a:lumOff val="1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Accountability – Encourage responsibility and ownership.</a:t>
          </a:r>
        </a:p>
      </dsp:txBody>
      <dsp:txXfrm>
        <a:off x="1864055" y="2319910"/>
        <a:ext cx="7140882" cy="633791"/>
      </dsp:txXfrm>
    </dsp:sp>
    <dsp:sp modelId="{2E2B3A9D-6F95-8444-9300-9ADC5FCDFF8B}">
      <dsp:nvSpPr>
        <dsp:cNvPr id="0" name=""/>
        <dsp:cNvSpPr/>
      </dsp:nvSpPr>
      <dsp:spPr>
        <a:xfrm>
          <a:off x="2459116" y="3066922"/>
          <a:ext cx="8232695" cy="673227"/>
        </a:xfrm>
        <a:prstGeom prst="roundRect">
          <a:avLst>
            <a:gd name="adj" fmla="val 10000"/>
          </a:avLst>
        </a:prstGeom>
        <a:solidFill>
          <a:schemeClr val="accent4">
            <a:hueOff val="-15918935"/>
            <a:satOff val="39353"/>
            <a:lumOff val="2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Confidence – Instill self-assurance through achievements.</a:t>
          </a:r>
        </a:p>
      </dsp:txBody>
      <dsp:txXfrm>
        <a:off x="2478834" y="3086640"/>
        <a:ext cx="7140882" cy="633791"/>
      </dsp:txXfrm>
    </dsp:sp>
    <dsp:sp modelId="{855AB256-77E3-5348-BE30-515CF962D2D6}">
      <dsp:nvSpPr>
        <dsp:cNvPr id="0" name=""/>
        <dsp:cNvSpPr/>
      </dsp:nvSpPr>
      <dsp:spPr>
        <a:xfrm>
          <a:off x="7795097" y="491829"/>
          <a:ext cx="437597" cy="43759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01</a:t>
          </a:r>
        </a:p>
      </dsp:txBody>
      <dsp:txXfrm>
        <a:off x="7893556" y="491829"/>
        <a:ext cx="240679" cy="329292"/>
      </dsp:txXfrm>
    </dsp:sp>
    <dsp:sp modelId="{A63B875D-0823-3A4C-8366-7A06D69BF997}">
      <dsp:nvSpPr>
        <dsp:cNvPr id="0" name=""/>
        <dsp:cNvSpPr/>
      </dsp:nvSpPr>
      <dsp:spPr>
        <a:xfrm>
          <a:off x="8409876" y="1258560"/>
          <a:ext cx="437597" cy="43759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5298762"/>
            <a:satOff val="12512"/>
            <a:lumOff val="1932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5298762"/>
              <a:satOff val="12512"/>
              <a:lumOff val="19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02</a:t>
          </a:r>
        </a:p>
      </dsp:txBody>
      <dsp:txXfrm>
        <a:off x="8508335" y="1258560"/>
        <a:ext cx="240679" cy="329292"/>
      </dsp:txXfrm>
    </dsp:sp>
    <dsp:sp modelId="{124FAA1A-86AF-1A42-8B93-8969559DF20D}">
      <dsp:nvSpPr>
        <dsp:cNvPr id="0" name=""/>
        <dsp:cNvSpPr/>
      </dsp:nvSpPr>
      <dsp:spPr>
        <a:xfrm>
          <a:off x="9024656" y="2014070"/>
          <a:ext cx="437597" cy="43759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10597524"/>
            <a:satOff val="25024"/>
            <a:lumOff val="386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10597524"/>
              <a:satOff val="25024"/>
              <a:lumOff val="38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03</a:t>
          </a:r>
        </a:p>
      </dsp:txBody>
      <dsp:txXfrm>
        <a:off x="9123115" y="2014070"/>
        <a:ext cx="240679" cy="329292"/>
      </dsp:txXfrm>
    </dsp:sp>
    <dsp:sp modelId="{2A262399-1C80-6A49-A4B4-F7F4BF74FC36}">
      <dsp:nvSpPr>
        <dsp:cNvPr id="0" name=""/>
        <dsp:cNvSpPr/>
      </dsp:nvSpPr>
      <dsp:spPr>
        <a:xfrm>
          <a:off x="9639435" y="2788281"/>
          <a:ext cx="437597" cy="43759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15896285"/>
            <a:satOff val="37536"/>
            <a:lumOff val="5796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15896285"/>
              <a:satOff val="37536"/>
              <a:lumOff val="57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04</a:t>
          </a:r>
        </a:p>
      </dsp:txBody>
      <dsp:txXfrm>
        <a:off x="9737894" y="2788281"/>
        <a:ext cx="240679" cy="329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67030-CB05-4D68-B2A1-4E0B535F75D5}">
      <dsp:nvSpPr>
        <dsp:cNvPr id="0" name=""/>
        <dsp:cNvSpPr/>
      </dsp:nvSpPr>
      <dsp:spPr>
        <a:xfrm>
          <a:off x="0" y="2282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0640C-4FF8-40DC-AAD2-B3360D0F9200}">
      <dsp:nvSpPr>
        <dsp:cNvPr id="0" name=""/>
        <dsp:cNvSpPr/>
      </dsp:nvSpPr>
      <dsp:spPr>
        <a:xfrm>
          <a:off x="349915" y="262549"/>
          <a:ext cx="636209" cy="6362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CA0A6-5329-421D-A2EC-2794E1DB8553}">
      <dsp:nvSpPr>
        <dsp:cNvPr id="0" name=""/>
        <dsp:cNvSpPr/>
      </dsp:nvSpPr>
      <dsp:spPr>
        <a:xfrm>
          <a:off x="1336039" y="2282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Builds academic and personal confidence</a:t>
          </a:r>
          <a:endParaRPr lang="en-US" sz="2200" kern="1200"/>
        </a:p>
      </dsp:txBody>
      <dsp:txXfrm>
        <a:off x="1336039" y="2282"/>
        <a:ext cx="4835908" cy="1156744"/>
      </dsp:txXfrm>
    </dsp:sp>
    <dsp:sp modelId="{F20B4E11-9138-4225-A40A-8D0E4CDBC5E8}">
      <dsp:nvSpPr>
        <dsp:cNvPr id="0" name=""/>
        <dsp:cNvSpPr/>
      </dsp:nvSpPr>
      <dsp:spPr>
        <a:xfrm>
          <a:off x="0" y="1448212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783AC-E9EC-41D3-8E1A-340BEEAB2764}">
      <dsp:nvSpPr>
        <dsp:cNvPr id="0" name=""/>
        <dsp:cNvSpPr/>
      </dsp:nvSpPr>
      <dsp:spPr>
        <a:xfrm>
          <a:off x="349915" y="1708480"/>
          <a:ext cx="636209" cy="6362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3AA2F-4485-467E-9EAC-4B4B9D4BF17E}">
      <dsp:nvSpPr>
        <dsp:cNvPr id="0" name=""/>
        <dsp:cNvSpPr/>
      </dsp:nvSpPr>
      <dsp:spPr>
        <a:xfrm>
          <a:off x="1336039" y="1448212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Provides guidance and accountability</a:t>
          </a:r>
          <a:endParaRPr lang="en-US" sz="2200" kern="1200"/>
        </a:p>
      </dsp:txBody>
      <dsp:txXfrm>
        <a:off x="1336039" y="1448212"/>
        <a:ext cx="4835908" cy="1156744"/>
      </dsp:txXfrm>
    </dsp:sp>
    <dsp:sp modelId="{2D22A68A-D65F-4909-B4CE-264209839B4A}">
      <dsp:nvSpPr>
        <dsp:cNvPr id="0" name=""/>
        <dsp:cNvSpPr/>
      </dsp:nvSpPr>
      <dsp:spPr>
        <a:xfrm>
          <a:off x="0" y="2894143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698AB-946E-4173-A3BE-37AAC1549994}">
      <dsp:nvSpPr>
        <dsp:cNvPr id="0" name=""/>
        <dsp:cNvSpPr/>
      </dsp:nvSpPr>
      <dsp:spPr>
        <a:xfrm>
          <a:off x="349915" y="3154410"/>
          <a:ext cx="636209" cy="6362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51BEA-57BA-43B9-A713-01B13E89FB5B}">
      <dsp:nvSpPr>
        <dsp:cNvPr id="0" name=""/>
        <dsp:cNvSpPr/>
      </dsp:nvSpPr>
      <dsp:spPr>
        <a:xfrm>
          <a:off x="1336039" y="2894143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Expands career and networking opportunities</a:t>
          </a:r>
          <a:endParaRPr lang="en-US" sz="2200" kern="1200"/>
        </a:p>
      </dsp:txBody>
      <dsp:txXfrm>
        <a:off x="1336039" y="2894143"/>
        <a:ext cx="4835908" cy="1156744"/>
      </dsp:txXfrm>
    </dsp:sp>
    <dsp:sp modelId="{A1183860-6378-4C2C-9519-94EF9C29101E}">
      <dsp:nvSpPr>
        <dsp:cNvPr id="0" name=""/>
        <dsp:cNvSpPr/>
      </dsp:nvSpPr>
      <dsp:spPr>
        <a:xfrm>
          <a:off x="0" y="4340073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E867D-3A69-48A2-8D9C-BEEB70B5C7DD}">
      <dsp:nvSpPr>
        <dsp:cNvPr id="0" name=""/>
        <dsp:cNvSpPr/>
      </dsp:nvSpPr>
      <dsp:spPr>
        <a:xfrm>
          <a:off x="349915" y="4600340"/>
          <a:ext cx="636209" cy="6362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9CF06-18C8-45C8-BBCE-07B308517D1C}">
      <dsp:nvSpPr>
        <dsp:cNvPr id="0" name=""/>
        <dsp:cNvSpPr/>
      </dsp:nvSpPr>
      <dsp:spPr>
        <a:xfrm>
          <a:off x="1336039" y="4340073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Encourages resilience and growth</a:t>
          </a:r>
          <a:endParaRPr lang="en-US" sz="2200" kern="1200"/>
        </a:p>
      </dsp:txBody>
      <dsp:txXfrm>
        <a:off x="1336039" y="4340073"/>
        <a:ext cx="4835908" cy="11567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BCED1-F9D9-4D7D-9BAE-E9C20FB812ED}">
      <dsp:nvSpPr>
        <dsp:cNvPr id="0" name=""/>
        <dsp:cNvSpPr/>
      </dsp:nvSpPr>
      <dsp:spPr>
        <a:xfrm>
          <a:off x="683905" y="250074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C89E35-EEAD-43EA-A635-4F4071E1F788}">
      <dsp:nvSpPr>
        <dsp:cNvPr id="0" name=""/>
        <dsp:cNvSpPr/>
      </dsp:nvSpPr>
      <dsp:spPr>
        <a:xfrm>
          <a:off x="1093405" y="659574"/>
          <a:ext cx="1102499" cy="11024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EAFCE-D2B8-47A5-9CC8-663C9D1DECC5}">
      <dsp:nvSpPr>
        <dsp:cNvPr id="0" name=""/>
        <dsp:cNvSpPr/>
      </dsp:nvSpPr>
      <dsp:spPr>
        <a:xfrm>
          <a:off x="69655" y="27700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/>
            <a:t>Support, encouragement, and honest feedback</a:t>
          </a:r>
          <a:endParaRPr lang="en-US" sz="1800" kern="1200"/>
        </a:p>
      </dsp:txBody>
      <dsp:txXfrm>
        <a:off x="69655" y="2770075"/>
        <a:ext cx="3150000" cy="720000"/>
      </dsp:txXfrm>
    </dsp:sp>
    <dsp:sp modelId="{109BD01F-2B88-46A2-9072-93DA4FAD00F1}">
      <dsp:nvSpPr>
        <dsp:cNvPr id="0" name=""/>
        <dsp:cNvSpPr/>
      </dsp:nvSpPr>
      <dsp:spPr>
        <a:xfrm>
          <a:off x="4385155" y="250074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52657-2CFD-4C80-BF10-4453CF2B5DA9}">
      <dsp:nvSpPr>
        <dsp:cNvPr id="0" name=""/>
        <dsp:cNvSpPr/>
      </dsp:nvSpPr>
      <dsp:spPr>
        <a:xfrm>
          <a:off x="4794655" y="659574"/>
          <a:ext cx="1102499" cy="11024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BD94C-D427-4FCE-97FA-5FA341F73DDA}">
      <dsp:nvSpPr>
        <dsp:cNvPr id="0" name=""/>
        <dsp:cNvSpPr/>
      </dsp:nvSpPr>
      <dsp:spPr>
        <a:xfrm>
          <a:off x="3770905" y="27700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 dirty="0"/>
            <a:t>Guidance on academics, goals, and resources</a:t>
          </a:r>
          <a:endParaRPr lang="en-US" sz="1800" kern="1200" dirty="0"/>
        </a:p>
      </dsp:txBody>
      <dsp:txXfrm>
        <a:off x="3770905" y="2770075"/>
        <a:ext cx="3150000" cy="720000"/>
      </dsp:txXfrm>
    </dsp:sp>
    <dsp:sp modelId="{4A8C2AC7-2318-4222-BD4F-A97676B0A74A}">
      <dsp:nvSpPr>
        <dsp:cNvPr id="0" name=""/>
        <dsp:cNvSpPr/>
      </dsp:nvSpPr>
      <dsp:spPr>
        <a:xfrm>
          <a:off x="8086406" y="250074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12033-7C3A-4EA0-BF6F-7B55E5DCC771}">
      <dsp:nvSpPr>
        <dsp:cNvPr id="0" name=""/>
        <dsp:cNvSpPr/>
      </dsp:nvSpPr>
      <dsp:spPr>
        <a:xfrm>
          <a:off x="8495906" y="659574"/>
          <a:ext cx="1102499" cy="11024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2C595-2F17-45E8-BF40-D919A3547B01}">
      <dsp:nvSpPr>
        <dsp:cNvPr id="0" name=""/>
        <dsp:cNvSpPr/>
      </dsp:nvSpPr>
      <dsp:spPr>
        <a:xfrm>
          <a:off x="7472156" y="27700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/>
            <a:t>Respect for your time and experiences</a:t>
          </a:r>
          <a:endParaRPr lang="en-US" sz="1800" kern="1200"/>
        </a:p>
      </dsp:txBody>
      <dsp:txXfrm>
        <a:off x="7472156" y="2770075"/>
        <a:ext cx="315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56B82-6B61-DC47-85A1-AE47D7FADB76}">
      <dsp:nvSpPr>
        <dsp:cNvPr id="0" name=""/>
        <dsp:cNvSpPr/>
      </dsp:nvSpPr>
      <dsp:spPr>
        <a:xfrm>
          <a:off x="3132" y="1041945"/>
          <a:ext cx="2236509" cy="1420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7A08C-530C-2249-BE7A-4A27845D0482}">
      <dsp:nvSpPr>
        <dsp:cNvPr id="0" name=""/>
        <dsp:cNvSpPr/>
      </dsp:nvSpPr>
      <dsp:spPr>
        <a:xfrm>
          <a:off x="251633" y="1278021"/>
          <a:ext cx="2236509" cy="1420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Academic Support: Tutoring Services, Virtual Communication Lab, Hunt Library.</a:t>
          </a:r>
        </a:p>
      </dsp:txBody>
      <dsp:txXfrm>
        <a:off x="293229" y="1319617"/>
        <a:ext cx="2153317" cy="1336991"/>
      </dsp:txXfrm>
    </dsp:sp>
    <dsp:sp modelId="{D3F07B8F-BD5D-3E4B-B48A-36C8D4B2B1AD}">
      <dsp:nvSpPr>
        <dsp:cNvPr id="0" name=""/>
        <dsp:cNvSpPr/>
      </dsp:nvSpPr>
      <dsp:spPr>
        <a:xfrm>
          <a:off x="2736644" y="1041945"/>
          <a:ext cx="2236509" cy="1420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60750-7536-B54A-A633-62D4A14E6077}">
      <dsp:nvSpPr>
        <dsp:cNvPr id="0" name=""/>
        <dsp:cNvSpPr/>
      </dsp:nvSpPr>
      <dsp:spPr>
        <a:xfrm>
          <a:off x="2985145" y="1278021"/>
          <a:ext cx="2236509" cy="1420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Career Development: Career Services, Student Employment Office, Networking.</a:t>
          </a:r>
        </a:p>
      </dsp:txBody>
      <dsp:txXfrm>
        <a:off x="3026741" y="1319617"/>
        <a:ext cx="2153317" cy="1336991"/>
      </dsp:txXfrm>
    </dsp:sp>
    <dsp:sp modelId="{023E75EB-B427-754F-84BB-8B9DA1D37E85}">
      <dsp:nvSpPr>
        <dsp:cNvPr id="0" name=""/>
        <dsp:cNvSpPr/>
      </dsp:nvSpPr>
      <dsp:spPr>
        <a:xfrm>
          <a:off x="5470156" y="1041945"/>
          <a:ext cx="2236509" cy="1420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BA0CA-FD83-D54F-AB47-BE6B7906E5F8}">
      <dsp:nvSpPr>
        <dsp:cNvPr id="0" name=""/>
        <dsp:cNvSpPr/>
      </dsp:nvSpPr>
      <dsp:spPr>
        <a:xfrm>
          <a:off x="5718657" y="1278021"/>
          <a:ext cx="2236509" cy="1420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Wellness: Counseling Centers, TELUS Student Support.</a:t>
          </a:r>
        </a:p>
      </dsp:txBody>
      <dsp:txXfrm>
        <a:off x="5760253" y="1319617"/>
        <a:ext cx="2153317" cy="1336991"/>
      </dsp:txXfrm>
    </dsp:sp>
    <dsp:sp modelId="{55C6A8C2-95F7-A741-8BCE-EE0F5EEA90A4}">
      <dsp:nvSpPr>
        <dsp:cNvPr id="0" name=""/>
        <dsp:cNvSpPr/>
      </dsp:nvSpPr>
      <dsp:spPr>
        <a:xfrm>
          <a:off x="8203668" y="1041945"/>
          <a:ext cx="2236509" cy="1420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6F72B-D51B-7946-A4EC-FB926EC28294}">
      <dsp:nvSpPr>
        <dsp:cNvPr id="0" name=""/>
        <dsp:cNvSpPr/>
      </dsp:nvSpPr>
      <dsp:spPr>
        <a:xfrm>
          <a:off x="8452169" y="1278021"/>
          <a:ext cx="2236509" cy="1420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Additional Support: eUnion, SWE Mentoring Program, Military &amp; Veterans Office.</a:t>
          </a:r>
        </a:p>
      </dsp:txBody>
      <dsp:txXfrm>
        <a:off x="8493765" y="1319617"/>
        <a:ext cx="2153317" cy="13369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26E18-E400-0842-A977-CC9056FF7861}">
      <dsp:nvSpPr>
        <dsp:cNvPr id="0" name=""/>
        <dsp:cNvSpPr/>
      </dsp:nvSpPr>
      <dsp:spPr>
        <a:xfrm>
          <a:off x="0" y="28724"/>
          <a:ext cx="6581776" cy="15268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What is it?</a:t>
          </a:r>
          <a:br>
            <a:rPr lang="en-US" sz="1500" b="0" i="0" kern="1200" dirty="0"/>
          </a:br>
          <a:r>
            <a:rPr lang="en-US" sz="1500" b="0" i="0" kern="1200" dirty="0"/>
            <a:t>The </a:t>
          </a:r>
          <a:r>
            <a:rPr lang="en-US" sz="1500" b="1" i="0" kern="1200" dirty="0"/>
            <a:t>Academic Advancement Center (AAC)</a:t>
          </a:r>
          <a:r>
            <a:rPr lang="en-US" sz="1500" b="0" i="0" kern="1200" dirty="0"/>
            <a:t> provides </a:t>
          </a:r>
          <a:r>
            <a:rPr lang="en-US" sz="1500" b="1" i="0" kern="1200" dirty="0"/>
            <a:t>free peer tutoring</a:t>
          </a:r>
          <a:r>
            <a:rPr lang="en-US" sz="1500" b="0" i="0" kern="1200" dirty="0"/>
            <a:t> for foundational 100- and 200-level general education courses, ensuring students start strong academically.</a:t>
          </a:r>
          <a:endParaRPr lang="en-US" sz="1500" kern="1200" dirty="0"/>
        </a:p>
      </dsp:txBody>
      <dsp:txXfrm>
        <a:off x="74535" y="103259"/>
        <a:ext cx="6432706" cy="1377780"/>
      </dsp:txXfrm>
    </dsp:sp>
    <dsp:sp modelId="{2F1F5F35-CC35-B74F-898A-079F0922CDDC}">
      <dsp:nvSpPr>
        <dsp:cNvPr id="0" name=""/>
        <dsp:cNvSpPr/>
      </dsp:nvSpPr>
      <dsp:spPr>
        <a:xfrm>
          <a:off x="0" y="1598774"/>
          <a:ext cx="6581776" cy="1526850"/>
        </a:xfrm>
        <a:prstGeom prst="roundRect">
          <a:avLst/>
        </a:prstGeom>
        <a:solidFill>
          <a:schemeClr val="accent2">
            <a:hueOff val="-203606"/>
            <a:satOff val="-1745"/>
            <a:lumOff val="-1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What does it offer?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Tutoring Labs</a:t>
          </a:r>
          <a:r>
            <a:rPr lang="en-US" sz="1500" b="0" i="0" kern="1200" dirty="0"/>
            <a:t> in Math, Physics, Chemistry, and Engineering (whiteboard tables for collaborative learning, computers, and quick-print station)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Supplemental Instruction (SI)</a:t>
          </a:r>
          <a:r>
            <a:rPr lang="en-US" sz="1500" b="0" i="0" kern="1200" dirty="0"/>
            <a:t> sessions for courses like Math, Physics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Online Tutoring</a:t>
          </a:r>
          <a:r>
            <a:rPr lang="en-US" sz="1500" b="0" i="0" kern="1200" dirty="0"/>
            <a:t> via </a:t>
          </a:r>
          <a:r>
            <a:rPr lang="en-US" sz="1500" b="0" i="1" kern="1200" dirty="0" err="1"/>
            <a:t>tutor.com</a:t>
          </a:r>
          <a:r>
            <a:rPr lang="en-US" sz="1500" b="0" i="0" kern="1200" dirty="0"/>
            <a:t> through Canvas</a:t>
          </a:r>
          <a:endParaRPr lang="en-US" sz="1500" kern="1200" dirty="0"/>
        </a:p>
      </dsp:txBody>
      <dsp:txXfrm>
        <a:off x="74535" y="1673309"/>
        <a:ext cx="6432706" cy="1377780"/>
      </dsp:txXfrm>
    </dsp:sp>
    <dsp:sp modelId="{DBF5E7D1-84D2-6842-8DAF-02BB0D46BFBF}">
      <dsp:nvSpPr>
        <dsp:cNvPr id="0" name=""/>
        <dsp:cNvSpPr/>
      </dsp:nvSpPr>
      <dsp:spPr>
        <a:xfrm>
          <a:off x="0" y="3168824"/>
          <a:ext cx="6581776" cy="1526850"/>
        </a:xfrm>
        <a:prstGeom prst="round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How does it work?</a:t>
          </a:r>
          <a:br>
            <a:rPr lang="en-US" sz="1500" b="0" i="0" kern="1200" dirty="0"/>
          </a:br>
          <a:r>
            <a:rPr lang="en-US" sz="1500" b="0" i="0" kern="1200" dirty="0"/>
            <a:t>All peer tutors and SI Leaders are trained and work closely with faculty, ensuring the help you get is directly relevant to class lectures. </a:t>
          </a:r>
          <a:endParaRPr lang="en-US" sz="1500" kern="1200" dirty="0"/>
        </a:p>
      </dsp:txBody>
      <dsp:txXfrm>
        <a:off x="74535" y="3243359"/>
        <a:ext cx="6432706" cy="13777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FFA11-19D1-4694-99E1-71409B345FB3}">
      <dsp:nvSpPr>
        <dsp:cNvPr id="0" name=""/>
        <dsp:cNvSpPr/>
      </dsp:nvSpPr>
      <dsp:spPr>
        <a:xfrm>
          <a:off x="431677" y="876007"/>
          <a:ext cx="699257" cy="699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7FA2E-A8E3-49E6-9BAE-81465998B270}">
      <dsp:nvSpPr>
        <dsp:cNvPr id="0" name=""/>
        <dsp:cNvSpPr/>
      </dsp:nvSpPr>
      <dsp:spPr>
        <a:xfrm>
          <a:off x="4353" y="1873527"/>
          <a:ext cx="1553906" cy="990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What is it?</a:t>
          </a:r>
          <a:br>
            <a:rPr lang="en-US" sz="1100" b="0" i="0" kern="1200" dirty="0"/>
          </a:br>
          <a:r>
            <a:rPr lang="en-US" sz="1100" b="0" i="0" kern="1200" dirty="0"/>
            <a:t>ERAU libraries (Hunt Library, Hazy Library, and Worldwide Online Library) provide academic resources, research support, and personalized guidance.</a:t>
          </a:r>
          <a:endParaRPr lang="en-US" sz="1100" kern="1200" dirty="0"/>
        </a:p>
      </dsp:txBody>
      <dsp:txXfrm>
        <a:off x="4353" y="1873527"/>
        <a:ext cx="1553906" cy="990615"/>
      </dsp:txXfrm>
    </dsp:sp>
    <dsp:sp modelId="{D528DB96-229A-4FF8-A366-7BF6AF9CBDEF}">
      <dsp:nvSpPr>
        <dsp:cNvPr id="0" name=""/>
        <dsp:cNvSpPr/>
      </dsp:nvSpPr>
      <dsp:spPr>
        <a:xfrm>
          <a:off x="2257517" y="876007"/>
          <a:ext cx="699257" cy="699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EF6AB-53A2-4DB3-B366-16B94D8D328A}">
      <dsp:nvSpPr>
        <dsp:cNvPr id="0" name=""/>
        <dsp:cNvSpPr/>
      </dsp:nvSpPr>
      <dsp:spPr>
        <a:xfrm>
          <a:off x="1830193" y="1873527"/>
          <a:ext cx="1553906" cy="990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What does it offer?</a:t>
          </a:r>
          <a:endParaRPr lang="en-US" sz="1100" kern="1200" dirty="0"/>
        </a:p>
      </dsp:txBody>
      <dsp:txXfrm>
        <a:off x="1830193" y="1873527"/>
        <a:ext cx="1553906" cy="990615"/>
      </dsp:txXfrm>
    </dsp:sp>
    <dsp:sp modelId="{D78D4BDC-58CA-4B31-9976-3705F6E56668}">
      <dsp:nvSpPr>
        <dsp:cNvPr id="0" name=""/>
        <dsp:cNvSpPr/>
      </dsp:nvSpPr>
      <dsp:spPr>
        <a:xfrm>
          <a:off x="4083357" y="876007"/>
          <a:ext cx="699257" cy="699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E7B22-76C6-4D9E-89C8-64F31F0F0027}">
      <dsp:nvSpPr>
        <dsp:cNvPr id="0" name=""/>
        <dsp:cNvSpPr/>
      </dsp:nvSpPr>
      <dsp:spPr>
        <a:xfrm>
          <a:off x="3656032" y="1873527"/>
          <a:ext cx="1553906" cy="990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“Ask a Librarian”</a:t>
          </a:r>
          <a:r>
            <a:rPr lang="en-US" sz="1100" b="0" i="0" kern="1200"/>
            <a:t> – Quick chat or email support for research questions, citation help, and source-finding.</a:t>
          </a:r>
          <a:endParaRPr lang="en-US" sz="1100" kern="1200"/>
        </a:p>
      </dsp:txBody>
      <dsp:txXfrm>
        <a:off x="3656032" y="1873527"/>
        <a:ext cx="1553906" cy="990615"/>
      </dsp:txXfrm>
    </dsp:sp>
    <dsp:sp modelId="{E67CFEB7-2770-4EE2-828E-6AB4C0BAE556}">
      <dsp:nvSpPr>
        <dsp:cNvPr id="0" name=""/>
        <dsp:cNvSpPr/>
      </dsp:nvSpPr>
      <dsp:spPr>
        <a:xfrm>
          <a:off x="5909197" y="876007"/>
          <a:ext cx="699257" cy="699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2C673-32E4-4A0C-9A8C-EFC172BF868C}">
      <dsp:nvSpPr>
        <dsp:cNvPr id="0" name=""/>
        <dsp:cNvSpPr/>
      </dsp:nvSpPr>
      <dsp:spPr>
        <a:xfrm>
          <a:off x="5481872" y="1873527"/>
          <a:ext cx="1553906" cy="990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Meet with a Librarian</a:t>
          </a:r>
          <a:r>
            <a:rPr lang="en-US" sz="1100" b="0" i="0" kern="1200"/>
            <a:t> – Schedule one-on-one sessions either in-person or online for deeper, project-specific help.</a:t>
          </a:r>
          <a:endParaRPr lang="en-US" sz="1100" kern="1200"/>
        </a:p>
      </dsp:txBody>
      <dsp:txXfrm>
        <a:off x="5481872" y="1873527"/>
        <a:ext cx="1553906" cy="990615"/>
      </dsp:txXfrm>
    </dsp:sp>
    <dsp:sp modelId="{E84BE041-E397-4366-9531-BCBA7E338628}">
      <dsp:nvSpPr>
        <dsp:cNvPr id="0" name=""/>
        <dsp:cNvSpPr/>
      </dsp:nvSpPr>
      <dsp:spPr>
        <a:xfrm>
          <a:off x="7735036" y="876007"/>
          <a:ext cx="699257" cy="6992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09AC4-777E-46F5-8E97-4CC35BC6FCDE}">
      <dsp:nvSpPr>
        <dsp:cNvPr id="0" name=""/>
        <dsp:cNvSpPr/>
      </dsp:nvSpPr>
      <dsp:spPr>
        <a:xfrm>
          <a:off x="7307712" y="1873527"/>
          <a:ext cx="1553906" cy="990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Online Resources</a:t>
          </a:r>
          <a:r>
            <a:rPr lang="en-US" sz="1100" b="0" i="0" kern="1200"/>
            <a:t> – Access databases, journals, textbooks, and citation tools like RefWorks.</a:t>
          </a:r>
          <a:endParaRPr lang="en-US" sz="1100" kern="1200"/>
        </a:p>
      </dsp:txBody>
      <dsp:txXfrm>
        <a:off x="7307712" y="1873527"/>
        <a:ext cx="1553906" cy="990615"/>
      </dsp:txXfrm>
    </dsp:sp>
    <dsp:sp modelId="{FD6554AB-D8CB-4BA3-8ECD-7F3D6E942312}">
      <dsp:nvSpPr>
        <dsp:cNvPr id="0" name=""/>
        <dsp:cNvSpPr/>
      </dsp:nvSpPr>
      <dsp:spPr>
        <a:xfrm>
          <a:off x="9560876" y="876007"/>
          <a:ext cx="699257" cy="69925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0CA86-F941-4DFB-84E0-A1199D2EF157}">
      <dsp:nvSpPr>
        <dsp:cNvPr id="0" name=""/>
        <dsp:cNvSpPr/>
      </dsp:nvSpPr>
      <dsp:spPr>
        <a:xfrm>
          <a:off x="9133552" y="1873527"/>
          <a:ext cx="1553906" cy="990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Why it matters:</a:t>
          </a:r>
          <a:br>
            <a:rPr lang="en-US" sz="1100" b="0" i="0" kern="1200"/>
          </a:br>
          <a:r>
            <a:rPr lang="en-US" sz="1100" b="0" i="0" kern="1200"/>
            <a:t>Students often waste hours searching for credible sources—librarians streamline that process and help ensure work is scholarly and citation-ready.</a:t>
          </a:r>
          <a:endParaRPr lang="en-US" sz="1100" kern="1200"/>
        </a:p>
      </dsp:txBody>
      <dsp:txXfrm>
        <a:off x="9133552" y="1873527"/>
        <a:ext cx="1553906" cy="990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4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57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02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84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27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49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46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54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48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82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57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79833C7-FDE4-4657-B0B1-32BE833C2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BE7C0B-A2D9-4202-A524-532DA2E2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sign with white text&#10;&#10;Description automatically generated">
            <a:extLst>
              <a:ext uri="{FF2B5EF4-FFF2-40B4-BE49-F238E27FC236}">
                <a16:creationId xmlns:a16="http://schemas.microsoft.com/office/drawing/2014/main" id="{0207CD52-5A03-A918-0B6E-83F3DAD620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0714"/>
          <a:stretch>
            <a:fillRect/>
          </a:stretch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47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17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DC70A-B5FA-D8FF-B6E7-6F9179BD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i="0" u="none" strike="noStrike" dirty="0">
                <a:effectLst/>
              </a:rPr>
              <a:t>3. Library &amp; Research Services</a:t>
            </a:r>
            <a:br>
              <a:rPr lang="en-US" sz="3700" b="1" i="0" u="none" strike="noStrike" dirty="0">
                <a:effectLst/>
              </a:rPr>
            </a:br>
            <a:endParaRPr lang="en-US" sz="3700" dirty="0"/>
          </a:p>
        </p:txBody>
      </p:sp>
      <p:cxnSp>
        <p:nvCxnSpPr>
          <p:cNvPr id="44" name="Straight Connector 19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1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AFCC7C-C71C-3219-F5C4-ED4F8C90A3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197570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675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39038-3625-0700-DADF-55B64153FB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088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>
                <a:solidFill>
                  <a:srgbClr val="FFFFFF"/>
                </a:solidFill>
              </a:rPr>
              <a:t>Thank you for joining today’s COMPASS mentorship session!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r>
              <a:t>What is COMPASS?</a:t>
            </a:r>
          </a:p>
        </p:txBody>
      </p:sp>
      <p:pic>
        <p:nvPicPr>
          <p:cNvPr id="5" name="Picture 4" descr="Vintage compass">
            <a:extLst>
              <a:ext uri="{FF2B5EF4-FFF2-40B4-BE49-F238E27FC236}">
                <a16:creationId xmlns:a16="http://schemas.microsoft.com/office/drawing/2014/main" id="{D3F1CB3C-2443-B31C-4841-52CEE66D38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003" r="3805" b="1"/>
          <a:stretch>
            <a:fillRect/>
          </a:stretch>
        </p:blipFill>
        <p:spPr>
          <a:xfrm>
            <a:off x="20" y="10"/>
            <a:ext cx="568674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0838" y="2236843"/>
            <a:ext cx="5201121" cy="3931920"/>
          </a:xfrm>
        </p:spPr>
        <p:txBody>
          <a:bodyPr>
            <a:normAutofit/>
          </a:bodyPr>
          <a:lstStyle/>
          <a:p>
            <a:endParaRPr/>
          </a:p>
          <a:p>
            <a:r>
              <a:t>Mission: Guide students to develop personalized strategies for academic success and career readiness.</a:t>
            </a:r>
          </a:p>
          <a:p>
            <a:r>
              <a:t>Approach: Connects mentees with faculty, peer, or alumni mentors.</a:t>
            </a:r>
          </a:p>
          <a:p>
            <a:r>
              <a:t>Philosophy: Based on B-E-P-A-C framework.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dirty="0"/>
              <a:t>The B-E-P-A-C Framework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F2E24E-93FC-6974-2D74-769721D356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53793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78BF7-7DD8-18D1-EAAD-E8F70F99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  <a:latin typeface="-webkit-standard"/>
              </a:rPr>
              <a:t>Why Mentorship Matters?</a:t>
            </a:r>
            <a:endParaRPr lang="en-US" dirty="0"/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0A8C6B2D-9281-170A-7B53-B624DEA39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704140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581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769C3-E01A-CEC4-6EAB-1F32ABB3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Expectations for Our Mentorship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437FF6D-5B6F-CD21-26DF-621954DE0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717095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8692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A7C10D4C-8DED-200E-3237-3345F3F2A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E8F7F80F-9EDD-0EEA-B6D7-E116EBA4F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2497143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How To Write SMART Goals (With Examples) | Indeed.com">
            <a:extLst>
              <a:ext uri="{FF2B5EF4-FFF2-40B4-BE49-F238E27FC236}">
                <a16:creationId xmlns:a16="http://schemas.microsoft.com/office/drawing/2014/main" id="{5E6AE562-B2EA-2332-805B-B80B2F6EB7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07"/>
          <a:stretch/>
        </p:blipFill>
        <p:spPr bwMode="auto">
          <a:xfrm>
            <a:off x="0" y="198782"/>
            <a:ext cx="12192000" cy="608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dirty="0"/>
              <a:t>Resources for Students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824898-F171-16B6-372E-ECE01B0E4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21670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E7B60-588C-372D-A081-87AD91A35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16" y="1218571"/>
            <a:ext cx="4265763" cy="1593185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i="0" u="none" strike="noStrike" dirty="0">
                <a:effectLst/>
              </a:rPr>
              <a:t>1. VECTOR &amp; The Virtual Communication Lab (VCL)</a:t>
            </a:r>
            <a:endParaRPr lang="en-US" b="1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BE92C1B-A5FD-1914-F46C-157EB2270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353" y="1796458"/>
            <a:ext cx="5483190" cy="44574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b="1" i="0" u="none" strike="noStrike">
                <a:effectLst/>
              </a:rPr>
              <a:t>What is it?</a:t>
            </a:r>
            <a:br>
              <a:rPr lang="en-US" sz="1700"/>
            </a:br>
            <a:r>
              <a:rPr lang="en-US" sz="1700" b="0" i="0" u="none" strike="noStrike">
                <a:effectLst/>
                <a:latin typeface="-webkit-standard"/>
              </a:rPr>
              <a:t>VECTOR (Virtual Environment for Communication: Teaching, Outreach &amp; Research) supports students and faculty in mastering all forms of communication—written, spoken, visual, and digital.</a:t>
            </a:r>
          </a:p>
          <a:p>
            <a:pPr>
              <a:lnSpc>
                <a:spcPct val="100000"/>
              </a:lnSpc>
            </a:pPr>
            <a:r>
              <a:rPr lang="en-US" sz="1700" b="1" i="0" u="none" strike="noStrike">
                <a:effectLst/>
              </a:rPr>
              <a:t>What does the VCL offer?</a:t>
            </a:r>
            <a:endParaRPr lang="en-US" sz="1700" b="0" i="0" u="none" strike="noStrike">
              <a:effectLst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i="0" u="none" strike="noStrike">
                <a:effectLst/>
              </a:rPr>
              <a:t>Free one-on-one tutoring and workshops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i="0" u="none" strike="noStrike">
                <a:effectLst/>
              </a:rPr>
              <a:t>Help at any stage of communication projects—from brainstorming to polishing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i="0" u="none" strike="noStrike">
                <a:effectLst/>
              </a:rPr>
              <a:t>An online resource library with tools for grammar, presentations, APA formatting, and more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i="0" u="none" strike="noStrike">
                <a:effectLst/>
              </a:rPr>
              <a:t>Nearly all students report stronger communication confidence after using the VCL </a:t>
            </a:r>
          </a:p>
          <a:p>
            <a:pPr>
              <a:lnSpc>
                <a:spcPct val="100000"/>
              </a:lnSpc>
            </a:pPr>
            <a:endParaRPr lang="en-US" sz="1700"/>
          </a:p>
        </p:txBody>
      </p:sp>
      <p:cxnSp>
        <p:nvCxnSpPr>
          <p:cNvPr id="24" name="Straight Connector 9">
            <a:extLst>
              <a:ext uri="{FF2B5EF4-FFF2-40B4-BE49-F238E27FC236}">
                <a16:creationId xmlns:a16="http://schemas.microsoft.com/office/drawing/2014/main" id="{F6DB4BEA-22D1-9BE0-1F06-BAFE567B5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0816" y="3435170"/>
            <a:ext cx="402336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639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EC564-DD37-F54B-6F02-7F6BF1AC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660776" cy="4404064"/>
          </a:xfrm>
        </p:spPr>
        <p:txBody>
          <a:bodyPr>
            <a:normAutofit/>
          </a:bodyPr>
          <a:lstStyle/>
          <a:p>
            <a:r>
              <a:rPr lang="en-US" b="1" i="0" u="none" strike="noStrike" dirty="0">
                <a:effectLst/>
              </a:rPr>
              <a:t>2. Academic Advancement Center (AAC – Tutoring)</a:t>
            </a:r>
            <a:br>
              <a:rPr lang="en-US" b="1" i="0" u="none" strike="noStrike" dirty="0">
                <a:effectLst/>
              </a:rPr>
            </a:br>
            <a:br>
              <a:rPr lang="en-US" b="1" i="0" u="none" strike="noStrike" dirty="0">
                <a:effectLst/>
              </a:rPr>
            </a:br>
            <a:endParaRPr lang="en-US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AD05A7-67B2-758C-99B2-9803F227C2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676316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1342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535</Words>
  <Application>Microsoft Macintosh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-webkit-standard</vt:lpstr>
      <vt:lpstr>Arial</vt:lpstr>
      <vt:lpstr>Bierstadt</vt:lpstr>
      <vt:lpstr>Calisto MT</vt:lpstr>
      <vt:lpstr>Univers Condensed</vt:lpstr>
      <vt:lpstr>ChronicleVTI</vt:lpstr>
      <vt:lpstr>PowerPoint Presentation</vt:lpstr>
      <vt:lpstr>What is COMPASS?</vt:lpstr>
      <vt:lpstr>The B-E-P-A-C Framework</vt:lpstr>
      <vt:lpstr>Why Mentorship Matters?</vt:lpstr>
      <vt:lpstr>Expectations for Our Mentorship</vt:lpstr>
      <vt:lpstr>PowerPoint Presentation</vt:lpstr>
      <vt:lpstr>Resources for Students</vt:lpstr>
      <vt:lpstr>1. VECTOR &amp; The Virtual Communication Lab (VCL)</vt:lpstr>
      <vt:lpstr>2. Academic Advancement Center (AAC – Tutoring)  </vt:lpstr>
      <vt:lpstr>3. Library &amp; Research Services </vt:lpstr>
      <vt:lpstr>Thank you for joining today’s COMPASS mentorship session!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Oleksandra Kharytonova</dc:creator>
  <cp:lastModifiedBy>Oleksandra Kharytonova</cp:lastModifiedBy>
  <cp:revision>1</cp:revision>
  <dcterms:created xsi:type="dcterms:W3CDTF">2025-09-03T19:43:35Z</dcterms:created>
  <dcterms:modified xsi:type="dcterms:W3CDTF">2025-09-03T22:26:07Z</dcterms:modified>
</cp:coreProperties>
</file>