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83" r:id="rId2"/>
    <p:sldId id="256" r:id="rId3"/>
    <p:sldId id="276" r:id="rId4"/>
    <p:sldId id="282" r:id="rId5"/>
    <p:sldId id="277" r:id="rId6"/>
    <p:sldId id="280" r:id="rId7"/>
    <p:sldId id="28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264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3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AB4D8-AFB8-46A0-9AE2-8FDD26A2647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F0D01-9E14-4357-A08D-39E2B2A1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24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7939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DLCOE_logo_HWH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851" y="234146"/>
            <a:ext cx="2443865" cy="4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457200" y="647299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 smtClean="0"/>
              <a:t>Guidance on preparing </a:t>
            </a:r>
            <a:r>
              <a:rPr lang="en-US" dirty="0" smtClean="0"/>
              <a:t>final presentation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" y="1380067"/>
            <a:ext cx="865293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This is not a project update – DO NOT use old templates, do not do the accomplishments/on-going table thing, do not show execution/validation plans.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Each team will have 10 minutes to do the final presentation.  You will be stopped if you go over so practice to make sure you stay within 10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You will cover design and validation accomplishments for your project.  Each team member should speak on end-to-end use scenarios that relied on their engineering contributions – you will be assessed on the difficulty/complexity of your design work, what you delivered, what engineering skills &amp; reasoning you applied (3pts); progress and completeness of design, test, and validation (2pts); and quality of slides and presentation skill (2pts).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Results – tables, figures, pictures that reinforce your design/test/validation are encouraged.  BUT do not use your very short time to show videos of flights, bench test procedures, walk through code, or talk thru details of a figure.  Save Demo content for the demo!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This presentation will be the culmination of your improved presentation skills.  Think of this as a formal presentation to a VP, a VC, or a Client.  Avoid informal and slang language; avoid informal, familiar delivery; avoid jokes or humor. Be clear, concise, and don’t try to bluff through what is not complete or </a:t>
            </a:r>
            <a:r>
              <a:rPr lang="en-US" sz="1600" dirty="0" smtClean="0"/>
              <a:t>is problematic.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Dress should be business casual or business formal.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Be on time for presentations – with a flash drive. We do not have time for 2 minute transfers between presentations or arrive before class and copy your presentation to the PC desktop (we will delete these at the end of the day)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Q&amp;A will be limited to 1 minute – and will just be to clarify things from the presentation.  Feedback will be given on canvas as part of grading.</a:t>
            </a:r>
          </a:p>
        </p:txBody>
      </p:sp>
    </p:spTree>
    <p:extLst>
      <p:ext uri="{BB962C8B-B14F-4D97-AF65-F5344CB8AC3E}">
        <p14:creationId xmlns:p14="http://schemas.microsoft.com/office/powerpoint/2010/main" val="102874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250" y="4244975"/>
            <a:ext cx="7302500" cy="1603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ECEN 404 Final Presentation</a:t>
            </a:r>
            <a:br>
              <a:rPr lang="en-US" dirty="0" smtClean="0"/>
            </a:br>
            <a:r>
              <a:rPr lang="en-US" dirty="0" smtClean="0"/>
              <a:t>Team # and name</a:t>
            </a:r>
            <a:br>
              <a:rPr lang="en-US" dirty="0" smtClean="0"/>
            </a:br>
            <a:r>
              <a:rPr lang="en-US" dirty="0" smtClean="0"/>
              <a:t>Team Members</a:t>
            </a:r>
            <a:br>
              <a:rPr lang="en-US" dirty="0" smtClean="0"/>
            </a:br>
            <a:r>
              <a:rPr lang="en-US" dirty="0" smtClean="0"/>
              <a:t>TA name</a:t>
            </a:r>
            <a:br>
              <a:rPr lang="en-US" dirty="0" smtClean="0"/>
            </a:br>
            <a:r>
              <a:rPr lang="en-US" dirty="0" smtClean="0"/>
              <a:t>Sponsor</a:t>
            </a:r>
            <a:endParaRPr lang="en-US" dirty="0"/>
          </a:p>
        </p:txBody>
      </p:sp>
      <p:sp>
        <p:nvSpPr>
          <p:cNvPr id="4" name="Diagonal Stripe 3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name="adj" fmla="val 28990"/>
            </a:avLst>
          </a:prstGeo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93675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DLCOE_logo_HWH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4000" y="1105318"/>
            <a:ext cx="3114199" cy="5257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7601" y="6058297"/>
            <a:ext cx="261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About 30 seconds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6372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Summary </a:t>
            </a:r>
            <a:r>
              <a:rPr lang="en-US" dirty="0"/>
              <a:t>of your </a:t>
            </a:r>
            <a:r>
              <a:rPr lang="en-US" dirty="0" smtClean="0"/>
              <a:t>problem being solved and high level summary of your solution.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7601" y="6058297"/>
            <a:ext cx="261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About 30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2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Integrated Project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637280"/>
          </a:xfrm>
        </p:spPr>
        <p:txBody>
          <a:bodyPr>
            <a:normAutofit/>
          </a:bodyPr>
          <a:lstStyle/>
          <a:p>
            <a:r>
              <a:rPr lang="en-US" dirty="0" smtClean="0"/>
              <a:t>Picture (or collection of pictures) or drawing of system </a:t>
            </a:r>
          </a:p>
          <a:p>
            <a:r>
              <a:rPr lang="en-US" dirty="0" smtClean="0"/>
              <a:t>Major components labeled</a:t>
            </a:r>
          </a:p>
          <a:p>
            <a:r>
              <a:rPr lang="en-US" dirty="0" smtClean="0"/>
              <a:t>Show how user connects (</a:t>
            </a:r>
            <a:r>
              <a:rPr lang="en-US" dirty="0" err="1" smtClean="0"/>
              <a:t>ui</a:t>
            </a:r>
            <a:r>
              <a:rPr lang="en-US" dirty="0" smtClean="0"/>
              <a:t> screens, pictures,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Label major connections/interfaces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7601" y="6058297"/>
            <a:ext cx="261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About 60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5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Engineering Design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99897"/>
            <a:ext cx="8229600" cy="463728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Each team member should in 2 – 3 slides show </a:t>
            </a:r>
            <a:r>
              <a:rPr lang="en-US" dirty="0" smtClean="0"/>
              <a:t>what they </a:t>
            </a:r>
            <a:r>
              <a:rPr lang="en-US" dirty="0" smtClean="0"/>
              <a:t>designed, tested, and validated. </a:t>
            </a:r>
          </a:p>
          <a:p>
            <a:r>
              <a:rPr lang="en-US" dirty="0" smtClean="0"/>
              <a:t>List challenges / solutions where appropriate. </a:t>
            </a:r>
          </a:p>
          <a:p>
            <a:r>
              <a:rPr lang="en-US" dirty="0" smtClean="0"/>
              <a:t>Present data (table?) with requirement description (</a:t>
            </a:r>
            <a:r>
              <a:rPr lang="en-US" sz="2400" dirty="0" err="1" smtClean="0"/>
              <a:t>eg</a:t>
            </a:r>
            <a:r>
              <a:rPr lang="en-US" sz="2400" dirty="0" smtClean="0"/>
              <a:t> rover drill placement accuracy</a:t>
            </a:r>
            <a:r>
              <a:rPr lang="en-US" dirty="0" smtClean="0"/>
              <a:t>); what spec(s) for that requirement (</a:t>
            </a:r>
            <a:r>
              <a:rPr lang="en-US" sz="2000" dirty="0" err="1" smtClean="0"/>
              <a:t>eg</a:t>
            </a:r>
            <a:r>
              <a:rPr lang="en-US" sz="2000" dirty="0" smtClean="0"/>
              <a:t> mean error in positioning</a:t>
            </a:r>
            <a:r>
              <a:rPr lang="en-US" dirty="0" smtClean="0"/>
              <a:t>), measured range of results (</a:t>
            </a:r>
            <a:r>
              <a:rPr lang="en-US" sz="2000" dirty="0" smtClean="0"/>
              <a:t>min 1.2cm, mean 4 cm, max 11cm</a:t>
            </a:r>
            <a:r>
              <a:rPr lang="en-US" dirty="0" smtClean="0"/>
              <a:t>);</a:t>
            </a:r>
          </a:p>
          <a:p>
            <a:r>
              <a:rPr lang="en-US" dirty="0" smtClean="0"/>
              <a:t>Accomplishments should be backed up with quantitative test results and requirements validation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5135" y="6352511"/>
            <a:ext cx="410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About 60-90 seconds / team member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750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Integrated System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63728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This section shows end-to-end system operation</a:t>
            </a:r>
          </a:p>
          <a:p>
            <a:r>
              <a:rPr lang="en-US" sz="2800" dirty="0" smtClean="0"/>
              <a:t>Show and provide details on a few important end-to-end use scenarios that you developed and validated. Giving results (be quantitative here – results for key performance indicators … time to complete task, overall accuracy of task, </a:t>
            </a:r>
            <a:r>
              <a:rPr lang="en-US" sz="2800" dirty="0" smtClean="0"/>
              <a:t>success/fail measures)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55135" y="6352511"/>
            <a:ext cx="410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About 2 minutes total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67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637280"/>
          </a:xfrm>
        </p:spPr>
        <p:txBody>
          <a:bodyPr>
            <a:normAutofit/>
          </a:bodyPr>
          <a:lstStyle/>
          <a:p>
            <a:r>
              <a:rPr lang="en-US" dirty="0" smtClean="0"/>
              <a:t>List issues </a:t>
            </a:r>
            <a:r>
              <a:rPr lang="en-US" dirty="0"/>
              <a:t>encountered that required changes from system described in </a:t>
            </a:r>
            <a:r>
              <a:rPr lang="en-US" dirty="0" err="1"/>
              <a:t>Conops</a:t>
            </a:r>
            <a:r>
              <a:rPr lang="en-US" dirty="0"/>
              <a:t>, </a:t>
            </a:r>
            <a:r>
              <a:rPr lang="en-US" dirty="0" smtClean="0"/>
              <a:t>FSR/ICD and resulting </a:t>
            </a:r>
            <a:r>
              <a:rPr lang="en-US" dirty="0" smtClean="0"/>
              <a:t>system design changes</a:t>
            </a:r>
            <a:endParaRPr lang="en-US" dirty="0"/>
          </a:p>
          <a:p>
            <a:r>
              <a:rPr lang="en-US" dirty="0" smtClean="0"/>
              <a:t>Current status (</a:t>
            </a:r>
            <a:r>
              <a:rPr lang="en-US" sz="2800" dirty="0" err="1" smtClean="0"/>
              <a:t>eg</a:t>
            </a:r>
            <a:r>
              <a:rPr lang="en-US" sz="2800" dirty="0" smtClean="0"/>
              <a:t>. integration/test/validation complete; Integration complete, but BT </a:t>
            </a:r>
            <a:r>
              <a:rPr lang="en-US" sz="2800" dirty="0" err="1" smtClean="0"/>
              <a:t>comm</a:t>
            </a:r>
            <a:r>
              <a:rPr lang="en-US" sz="2800" dirty="0" smtClean="0"/>
              <a:t> not fully validated; Repeating testing for replacement PCB, integration/validation to be completed in 1 week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135" y="6352511"/>
            <a:ext cx="410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About 1 minute total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26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19418</TotalTime>
  <Words>616</Words>
  <Application>Microsoft Office PowerPoint</Application>
  <PresentationFormat>On-screen Show (4:3)</PresentationFormat>
  <Paragraphs>36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Guidance on preparing final presentation </vt:lpstr>
      <vt:lpstr>ECEN 404 Final Presentation Team # and name Team Members TA name Sponsor</vt:lpstr>
      <vt:lpstr>Problem Overview</vt:lpstr>
      <vt:lpstr>Integrated Project Diagram</vt:lpstr>
      <vt:lpstr>Engineering Design Accomplishments</vt:lpstr>
      <vt:lpstr>Integrated System 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Gardner</dc:creator>
  <cp:lastModifiedBy>Nowka, Kevin J.</cp:lastModifiedBy>
  <cp:revision>60</cp:revision>
  <dcterms:created xsi:type="dcterms:W3CDTF">2013-06-18T16:37:55Z</dcterms:created>
  <dcterms:modified xsi:type="dcterms:W3CDTF">2021-11-10T13:50:03Z</dcterms:modified>
</cp:coreProperties>
</file>