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j9Tz9ygivrsWObif8BTwYVYmH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Peter Zh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327FC-16C9-499B-8DA4-6AE0EEA50876}">
  <a:tblStyle styleId="{86A327FC-16C9-499B-8DA4-6AE0EEA508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EC05D93-F5B0-4A86-8976-C86AFD059D5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4T02:28:05.281">
    <p:pos x="6000" y="0"/>
    <p:text>Intro should take 30 seconds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g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4T02:35:38.030">
    <p:pos x="6000" y="0"/>
    <p:text>-- “Started, began, initiated…” are not accomplishments
--You do not need to have any accomplishment on some updates if you describe in “Ongoing” what work you have been doing
-- Make things here specific and measurable/verifiable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k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04T03:50:06.565">
    <p:pos x="6000" y="0"/>
    <p:text>Execution plan
Your team planned milestones for completion of any remaining subsystem functionality, integration of specific subsystems, test, and validation plans should be presented.
Milestones should have owners … things like final integration can be group owned
Gantt chart – should indicate some 404 progress.
Try to complete all subsystem function in next 3 weeks.
Try to complete all integration 2 weeks before demo to allow for system validation and documentation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n7aZ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 should take 30 seconds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b6831ddd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fb6831dd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ae9936a8a_7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ae9936a8a_7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ae9936a8a_7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b6831dd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2fb6831ddd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b6831ddd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fb6831dd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790e19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fb790e19c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b790e19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fb790e1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ae9936a8a_9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ae9936a8a_9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8ae9936a8a_9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b6831d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2fb6831ddd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b6831ddd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fb6831dd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b6831dd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g2fb6831ddd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30: ECEN 215 Lab Kit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97520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Members: </a:t>
            </a:r>
            <a:r>
              <a:rPr lang="en-US" sz="2200"/>
              <a:t>Luis Diaz-Santini, Yusuf Hossain, </a:t>
            </a:r>
            <a:endParaRPr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-US" sz="2200"/>
              <a:t>Ryan Freed, and Peter Zhang</a:t>
            </a:r>
            <a:br>
              <a:rPr lang="en-US" sz="2455"/>
            </a:br>
            <a:r>
              <a:rPr lang="en-US" sz="2455"/>
              <a:t>Sponsor: Dr. Lusher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TA: Garret Brown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b6831ddd1_0_30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Luis Diaz-Santini</a:t>
            </a:r>
            <a:endParaRPr/>
          </a:p>
        </p:txBody>
      </p:sp>
      <p:pic>
        <p:nvPicPr>
          <p:cNvPr id="126" name="Google Shape;126;g2fb6831ddd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7677"/>
            <a:ext cx="8839204" cy="451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ae9936a8a_7_1"/>
          <p:cNvSpPr txBox="1"/>
          <p:nvPr>
            <p:ph type="title"/>
          </p:nvPr>
        </p:nvSpPr>
        <p:spPr>
          <a:xfrm>
            <a:off x="457200" y="11896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Luis Diaz-Santini</a:t>
            </a:r>
            <a:endParaRPr/>
          </a:p>
        </p:txBody>
      </p:sp>
      <p:pic>
        <p:nvPicPr>
          <p:cNvPr id="133" name="Google Shape;133;g28ae9936a8a_7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18" y="2049275"/>
            <a:ext cx="6924058" cy="4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b6831ddd1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PCB and Power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Ryan Freed</a:t>
            </a:r>
            <a:endParaRPr sz="2980"/>
          </a:p>
        </p:txBody>
      </p:sp>
      <p:graphicFrame>
        <p:nvGraphicFramePr>
          <p:cNvPr id="139" name="Google Shape;139;g2fb6831ddd1_0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{BEC05D93-F5B0-4A86-8976-C86AFD059D5A}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Completed PCB case model 1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Fixed artifacting issue in PCB document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Ordered PCB and stencil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design sanity check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Receive board and solder on components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Add amp </a:t>
                      </a:r>
                      <a:r>
                        <a:rPr lang="en-US" sz="1800"/>
                        <a:t>buffers</a:t>
                      </a:r>
                      <a:r>
                        <a:rPr lang="en-US" sz="1800"/>
                        <a:t> to protect chips on board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Troubleshoot and fix any potential issues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2fb6831ddd1_0_6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b6831ddd1_0_1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Case							Artifacting</a:t>
            </a:r>
            <a:endParaRPr/>
          </a:p>
        </p:txBody>
      </p:sp>
      <p:sp>
        <p:nvSpPr>
          <p:cNvPr id="146" name="Google Shape;146;g2fb6831ddd1_0_1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PCB and Power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Ryan Freed</a:t>
            </a:r>
            <a:endParaRPr sz="2980"/>
          </a:p>
        </p:txBody>
      </p:sp>
      <p:sp>
        <p:nvSpPr>
          <p:cNvPr id="147" name="Google Shape;147;g2fb6831ddd1_0_18"/>
          <p:cNvSpPr txBox="1"/>
          <p:nvPr/>
        </p:nvSpPr>
        <p:spPr>
          <a:xfrm>
            <a:off x="217125" y="1717500"/>
            <a:ext cx="27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fb6831ddd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300" y="2614900"/>
            <a:ext cx="4544425" cy="303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fb6831ddd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25" y="3276176"/>
            <a:ext cx="4241175" cy="1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2344941" y="2413058"/>
            <a:ext cx="445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 and stencil ordered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op amps before next 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2875"/>
            <a:ext cx="8839199" cy="42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b790e19ce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g2fb790e19ce_0_51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-US" sz="2400"/>
              <a:t>Problem Statement:</a:t>
            </a:r>
            <a:endParaRPr b="1" sz="24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9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9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-US" sz="2400"/>
              <a:t>Solution Proposal: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The ECEN 215 Lab Kit offers a solution to the cost, convenience, and over complication issues that are abundant with the AD2. Aiming for a $50 price point</a:t>
            </a:r>
            <a:r>
              <a:rPr lang="en-US" sz="24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,</a:t>
            </a:r>
            <a:r>
              <a:rPr lang="en-US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Will operate as the power supply, signal generator, multimeter, and Oscilloscope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67" name="Google Shape;67;g2fb790e19ce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748" y="286725"/>
            <a:ext cx="1844725" cy="1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790e19ce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Subsystems Overview</a:t>
            </a:r>
            <a:endParaRPr/>
          </a:p>
        </p:txBody>
      </p:sp>
      <p:sp>
        <p:nvSpPr>
          <p:cNvPr id="73" name="Google Shape;73;g2fb790e19ce_0_0"/>
          <p:cNvSpPr txBox="1"/>
          <p:nvPr>
            <p:ph idx="1" type="body"/>
          </p:nvPr>
        </p:nvSpPr>
        <p:spPr>
          <a:xfrm>
            <a:off x="287775" y="2064375"/>
            <a:ext cx="33165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Peter: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Multimeter and Oscilloscope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Yusuf: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Waveforms and communicating to the microcontroller.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Luis: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Create mobile application to interface with device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Ryan: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PCB design and power.</a:t>
            </a:r>
            <a:endParaRPr sz="2000"/>
          </a:p>
        </p:txBody>
      </p:sp>
      <p:pic>
        <p:nvPicPr>
          <p:cNvPr id="74" name="Google Shape;74;g2fb790e19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500" y="2064375"/>
            <a:ext cx="5944501" cy="36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e9936a8a_9_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81" name="Google Shape;81;g28ae9936a8a_9_4"/>
          <p:cNvGraphicFramePr/>
          <p:nvPr/>
        </p:nvGraphicFramePr>
        <p:xfrm>
          <a:off x="784097" y="2590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{86A327FC-16C9-499B-8DA4-6AE0EEA50876}</a:tableStyleId>
              </a:tblPr>
              <a:tblGrid>
                <a:gridCol w="1120400"/>
                <a:gridCol w="1261525"/>
                <a:gridCol w="1287800"/>
                <a:gridCol w="1255600"/>
                <a:gridCol w="1166275"/>
                <a:gridCol w="1484200"/>
              </a:tblGrid>
              <a:tr h="138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Working Subsystem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</a:t>
                      </a:r>
                      <a:r>
                        <a:rPr lang="en-US" sz="1300"/>
                        <a:t>8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22</a:t>
                      </a:r>
                      <a:r>
                        <a:rPr lang="en-US" sz="1300" u="none" cap="none" strike="noStrike"/>
                        <a:t>)</a:t>
                      </a:r>
                      <a:endParaRPr sz="1300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Research Integrating /</a:t>
                      </a:r>
                      <a:endParaRPr b="1"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Ensure Working Subsystems</a:t>
                      </a:r>
                      <a:endParaRPr b="1"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 </a:t>
                      </a:r>
                      <a:r>
                        <a:rPr lang="en-US" sz="1300" u="none" cap="none" strike="noStrike"/>
                        <a:t>(completed </a:t>
                      </a:r>
                      <a:r>
                        <a:rPr lang="en-US" sz="1300"/>
                        <a:t>8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29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Integrate</a:t>
                      </a:r>
                      <a:r>
                        <a:rPr b="1" lang="en-US" sz="1300"/>
                        <a:t> App with Wave Gen and Oscilloscope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 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9/2</a:t>
                      </a:r>
                      <a:r>
                        <a:rPr lang="en-US" sz="1300"/>
                        <a:t>4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Integrate App with Multimeter </a:t>
                      </a:r>
                      <a:endParaRPr b="1"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by 10/1</a:t>
                      </a:r>
                      <a:r>
                        <a:rPr lang="en-US" sz="1300"/>
                        <a:t>6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Complete Testing and Validation of Integrated Subsystems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</a:t>
                      </a:r>
                      <a:r>
                        <a:rPr lang="en-US" sz="1300"/>
                        <a:t>0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30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Documentation</a:t>
                      </a:r>
                      <a:endParaRPr b="1"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 and Buffer Time</a:t>
                      </a: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 by 11/</a:t>
                      </a:r>
                      <a:r>
                        <a:rPr lang="en-US" sz="1300"/>
                        <a:t>10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Oscilloscope and Multimeter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Peter Zhang</a:t>
            </a:r>
            <a:endParaRPr sz="2980"/>
          </a:p>
        </p:txBody>
      </p:sp>
      <p:graphicFrame>
        <p:nvGraphicFramePr>
          <p:cNvPr id="87" name="Google Shape;87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{BEC05D93-F5B0-4A86-8976-C86AFD059D5A}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Advertise and establish a connection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to mobile application via Bluetooth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Send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to mobile application for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graphing oscilloscope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Remodeling ohmmeter and ammeter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Improve safety of probes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6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Oscilloscope and Multimeter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Peter Zhang</a:t>
            </a:r>
            <a:endParaRPr sz="2980"/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85" y="5263900"/>
            <a:ext cx="2021600" cy="5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00" y="2049287"/>
            <a:ext cx="2462774" cy="30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824" y="2140687"/>
            <a:ext cx="3322349" cy="25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3850" y="2344075"/>
            <a:ext cx="2592949" cy="223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1075" y="4919401"/>
            <a:ext cx="4578975" cy="7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b6831ddd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Waveform Generator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Yusuf Hossain</a:t>
            </a:r>
            <a:endParaRPr sz="2980"/>
          </a:p>
        </p:txBody>
      </p:sp>
      <p:graphicFrame>
        <p:nvGraphicFramePr>
          <p:cNvPr id="105" name="Google Shape;105;g2fb6831ddd1_0_0"/>
          <p:cNvGraphicFramePr/>
          <p:nvPr/>
        </p:nvGraphicFramePr>
        <p:xfrm>
          <a:off x="685800" y="21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{BEC05D93-F5B0-4A86-8976-C86AFD059D5A}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since 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10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Mobile Application can send and receive data from Waveform generator 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Store and display points from the Wavegen to the app 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Make functions In the app that can </a:t>
                      </a:r>
                      <a:r>
                        <a:rPr lang="en-US" sz="1800"/>
                        <a:t>adjust</a:t>
                      </a:r>
                      <a:r>
                        <a:rPr lang="en-US" sz="1800"/>
                        <a:t> characteristics of the waveforms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g2fb6831ddd1_0_0"/>
          <p:cNvSpPr txBox="1"/>
          <p:nvPr/>
        </p:nvSpPr>
        <p:spPr>
          <a:xfrm>
            <a:off x="1572000" y="4489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b6831ddd1_0_24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Waveform Generator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Yusuf Hossain</a:t>
            </a:r>
            <a:endParaRPr sz="2980"/>
          </a:p>
        </p:txBody>
      </p:sp>
      <p:sp>
        <p:nvSpPr>
          <p:cNvPr id="112" name="Google Shape;112;g2fb6831ddd1_0_24"/>
          <p:cNvSpPr txBox="1"/>
          <p:nvPr/>
        </p:nvSpPr>
        <p:spPr>
          <a:xfrm>
            <a:off x="1956123" y="3428997"/>
            <a:ext cx="27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fb6831ddd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93550"/>
            <a:ext cx="4192625" cy="38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fb6831ddd1_0_24"/>
          <p:cNvPicPr preferRelativeResize="0"/>
          <p:nvPr/>
        </p:nvPicPr>
        <p:blipFill rotWithShape="1">
          <a:blip r:embed="rId4">
            <a:alphaModFix/>
          </a:blip>
          <a:srcRect b="10116" l="0" r="0" t="8104"/>
          <a:stretch/>
        </p:blipFill>
        <p:spPr>
          <a:xfrm>
            <a:off x="5618450" y="1861650"/>
            <a:ext cx="2762250" cy="4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b6831ddd1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Luis Diaz-Santini</a:t>
            </a:r>
            <a:endParaRPr sz="2980"/>
          </a:p>
        </p:txBody>
      </p:sp>
      <p:graphicFrame>
        <p:nvGraphicFramePr>
          <p:cNvPr id="120" name="Google Shape;120;g2fb6831ddd1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{BEC05D93-F5B0-4A86-8976-C86AFD059D5A}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since last update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luetooth functionality using Espressif IDF has been implemented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Application is able to send/recieve messages to and from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waveform generator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Fine tune Espressif code to communicate more accurately with waveform generator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Begin implementation of oscilloscope functionality on application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