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15" r:id="rId2"/>
    <p:sldId id="304" r:id="rId3"/>
    <p:sldId id="305" r:id="rId4"/>
    <p:sldId id="306" r:id="rId5"/>
    <p:sldId id="314" r:id="rId6"/>
    <p:sldId id="308" r:id="rId7"/>
    <p:sldId id="309" r:id="rId8"/>
    <p:sldId id="313" r:id="rId9"/>
    <p:sldId id="31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110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689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32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032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647299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 smtClean="0"/>
              <a:t>Guidance on preparing status update 3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" y="1614521"/>
            <a:ext cx="8686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Theme of this presentation is </a:t>
            </a:r>
            <a:r>
              <a:rPr lang="en-US" b="1" dirty="0" smtClean="0"/>
              <a:t>Functional System Testing</a:t>
            </a:r>
            <a:r>
              <a:rPr lang="en-US" dirty="0" smtClean="0"/>
              <a:t>, which shows that what you have integrated works!. In industry this would correspond to a System Test Plan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update should cover what was accomplished in weeks 5 &amp; 6 and what is planned for weeks 7 and </a:t>
            </a:r>
            <a:r>
              <a:rPr lang="en-US" dirty="0" smtClean="0"/>
              <a:t>8 </a:t>
            </a:r>
            <a:r>
              <a:rPr lang="en-US" b="1" dirty="0" smtClean="0"/>
              <a:t>(This period is Integration + System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Subsystem issues identified as a problem in status update 2 should be resolved by now. </a:t>
            </a:r>
            <a:r>
              <a:rPr lang="en-US" dirty="0"/>
              <a:t>Y</a:t>
            </a:r>
            <a:r>
              <a:rPr lang="en-US" dirty="0" smtClean="0"/>
              <a:t>ou can briefly present their resolution in update 3 – not too much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Functional system tests should be developed (before next update)  and conducted (may take additional weeks) to test what you have integrated.  </a:t>
            </a:r>
            <a:r>
              <a:rPr lang="en-US" dirty="0" smtClean="0"/>
              <a:t>Subsystem (aka Unit) testing should be done already, mostly in 403!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functional test plan includes a number of tests each with: what is being tested, what equipment is being used to test, test configuration / hookup, test procedures, test inputs/data, and results (date, time, person(s) who did test, quantitative results (csv, waveforms, tables, …). </a:t>
            </a:r>
            <a:r>
              <a:rPr lang="en-US" b="1" dirty="0" smtClean="0"/>
              <a:t>The status update should focus on Functional System Test purposes/dates/results.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will cover Exception Testing, which includes test-to-fail/error handling and Requirements Validation Testing (</a:t>
            </a:r>
            <a:r>
              <a:rPr lang="en-US" dirty="0" smtClean="0"/>
              <a:t>range testing to satisfy requirements from FSR) </a:t>
            </a:r>
            <a:r>
              <a:rPr lang="en-US" dirty="0" smtClean="0"/>
              <a:t>in Status Update 4.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4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 smtClean="0"/>
              <a:t>Team 99: Project Name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Bi-Weekly Update </a:t>
            </a:r>
            <a:r>
              <a:rPr lang="en-US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55" dirty="0" smtClean="0"/>
              <a:t>Team members list</a:t>
            </a:r>
            <a:br>
              <a:rPr lang="en-US" sz="2455" dirty="0" smtClean="0"/>
            </a:br>
            <a:r>
              <a:rPr lang="en-US" sz="2455" dirty="0" smtClean="0"/>
              <a:t>Sponsor: Sponsor Name</a:t>
            </a:r>
            <a:br>
              <a:rPr lang="en-US" sz="2455" dirty="0" smtClean="0"/>
            </a:br>
            <a:r>
              <a:rPr lang="en-US" sz="2455" dirty="0" smtClean="0"/>
              <a:t>TA: TA Name</a:t>
            </a:r>
            <a:br>
              <a:rPr lang="en-US" sz="2455" dirty="0" smtClean="0"/>
            </a:br>
            <a:endParaRPr sz="2455" dirty="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 should take 30 seconds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</a:t>
            </a:r>
            <a:r>
              <a:rPr lang="en-US" dirty="0" smtClean="0"/>
              <a:t>Summary (30 seconds)</a:t>
            </a:r>
            <a:endParaRPr dirty="0"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 smtClean="0"/>
              <a:t>What is the problem that we are solving</a:t>
            </a:r>
          </a:p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en-US" sz="2600" dirty="0"/>
          </a:p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 smtClean="0"/>
              <a:t>High-level summary of what system does to solve the problem</a:t>
            </a:r>
            <a:endParaRPr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04155" y="3185652"/>
            <a:ext cx="201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/ Diagram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Project/Subsystem </a:t>
            </a:r>
            <a:r>
              <a:rPr lang="en-US" dirty="0" smtClean="0"/>
              <a:t>Overview </a:t>
            </a:r>
            <a:r>
              <a:rPr lang="en-US" dirty="0" smtClean="0"/>
              <a:t>(</a:t>
            </a:r>
            <a:r>
              <a:rPr lang="en-US" dirty="0" smtClean="0"/>
              <a:t>30</a:t>
            </a:r>
            <a:r>
              <a:rPr lang="en-US" dirty="0" smtClean="0"/>
              <a:t> </a:t>
            </a:r>
            <a:r>
              <a:rPr lang="en-US" dirty="0" smtClean="0"/>
              <a:t>seconds)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866103" y="2609720"/>
            <a:ext cx="3411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showing subsystems – with labels showing subsystem owners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 smtClean="0"/>
              <a:t>Project Timeline </a:t>
            </a:r>
            <a:r>
              <a:rPr lang="en-US" dirty="0" smtClean="0"/>
              <a:t>(</a:t>
            </a:r>
            <a:r>
              <a:rPr lang="en-US" dirty="0" smtClean="0"/>
              <a:t>45</a:t>
            </a:r>
            <a:r>
              <a:rPr lang="en-US" dirty="0" smtClean="0"/>
              <a:t> </a:t>
            </a:r>
            <a:r>
              <a:rPr lang="en-US" dirty="0" smtClean="0"/>
              <a:t>seconds)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152073" y="4374760"/>
            <a:ext cx="4168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-- Save discussion for </a:t>
            </a:r>
            <a:r>
              <a:rPr lang="en-US" dirty="0" smtClean="0"/>
              <a:t>integration/test</a:t>
            </a:r>
            <a:r>
              <a:rPr lang="en-US" dirty="0" smtClean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-- Save detail for execution plan &amp; validation plan status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71893"/>
              </p:ext>
            </p:extLst>
          </p:nvPr>
        </p:nvGraphicFramePr>
        <p:xfrm>
          <a:off x="230909" y="2786929"/>
          <a:ext cx="8571345" cy="1387907"/>
        </p:xfrm>
        <a:graphic>
          <a:graphicData uri="http://schemas.openxmlformats.org/drawingml/2006/table">
            <a:tbl>
              <a:tblPr/>
              <a:tblGrid>
                <a:gridCol w="124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208">
                  <a:extLst>
                    <a:ext uri="{9D8B030D-6E8A-4147-A177-3AD203B41FA5}">
                      <a16:colId xmlns:a16="http://schemas.microsoft.com/office/drawing/2014/main" val="2433915594"/>
                    </a:ext>
                  </a:extLst>
                </a:gridCol>
              </a:tblGrid>
              <a:tr h="1387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Subsystem Designs and Testing</a:t>
                      </a:r>
                    </a:p>
                    <a:p>
                      <a:pPr algn="ctr"/>
                      <a:r>
                        <a:rPr lang="en-US" sz="1300" dirty="0" smtClean="0"/>
                        <a:t>(completed 9/11)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Integration of motor subsystem and MCU (completed</a:t>
                      </a:r>
                      <a:r>
                        <a:rPr lang="en-US" sz="1300" baseline="0" dirty="0" smtClean="0"/>
                        <a:t> 9/17)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Integration of Bluetooth</a:t>
                      </a:r>
                      <a:r>
                        <a:rPr lang="en-US" sz="1300" baseline="0" dirty="0" smtClean="0"/>
                        <a:t>  and iPhone App </a:t>
                      </a:r>
                      <a:br>
                        <a:rPr lang="en-US" sz="1300" baseline="0" dirty="0" smtClean="0"/>
                      </a:br>
                      <a:r>
                        <a:rPr lang="en-US" sz="1300" baseline="0" dirty="0" smtClean="0"/>
                        <a:t>(to complete by 9/28)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Final Integration 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(to complete by 10/15)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System Test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(to complete by 11/2)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Validation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(to complete by 11/26)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Demo</a:t>
                      </a:r>
                      <a:r>
                        <a:rPr lang="en-US" sz="1300" baseline="0" dirty="0" smtClean="0"/>
                        <a:t> and Report </a:t>
                      </a:r>
                      <a:br>
                        <a:rPr lang="en-US" sz="1300" baseline="0" dirty="0" smtClean="0"/>
                      </a:br>
                      <a:r>
                        <a:rPr lang="en-US" sz="1300" baseline="0" dirty="0" smtClean="0"/>
                        <a:t>(to complete by 12/5)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745" y="1705986"/>
            <a:ext cx="908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or actual dates within or above boxes – </a:t>
            </a:r>
            <a:br>
              <a:rPr lang="en-US" dirty="0" smtClean="0"/>
            </a:br>
            <a:r>
              <a:rPr lang="en-US" dirty="0" smtClean="0"/>
              <a:t>green done, yellow underway, red in trouble, white not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5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 smtClean="0"/>
              <a:t>Team Member</a:t>
            </a:r>
            <a:r>
              <a:rPr lang="en-US" dirty="0" smtClean="0"/>
              <a:t> </a:t>
            </a:r>
            <a:r>
              <a:rPr lang="en-US" dirty="0" smtClean="0"/>
              <a:t>1 (45 seconds</a:t>
            </a:r>
            <a:r>
              <a:rPr lang="en-US" dirty="0" smtClean="0"/>
              <a:t>)</a:t>
            </a:r>
            <a:endParaRPr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2509636096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</a:t>
                      </a:r>
                      <a:r>
                        <a:rPr lang="en-US" sz="1800" u="none" strike="noStrike" cap="none" dirty="0" smtClean="0"/>
                        <a:t>since</a:t>
                      </a:r>
                      <a:r>
                        <a:rPr lang="en-US" sz="1800" u="none" strike="noStrike" cap="none" baseline="0" dirty="0" smtClean="0"/>
                        <a:t> </a:t>
                      </a:r>
                      <a:r>
                        <a:rPr lang="en-US" sz="1800" u="none" strike="noStrike" cap="none" baseline="0" dirty="0" smtClean="0"/>
                        <a:t>last update</a:t>
                      </a:r>
                      <a:r>
                        <a:rPr lang="en-US" sz="1800" u="none" strike="noStrike" cap="none" dirty="0" smtClean="0"/>
                        <a:t>                          </a:t>
                      </a:r>
                      <a:r>
                        <a:rPr lang="en-US" sz="1800" u="none" strike="noStrike" cap="none" dirty="0" smtClean="0">
                          <a:solidFill>
                            <a:srgbClr val="FF0000"/>
                          </a:solidFill>
                        </a:rPr>
                        <a:t>XX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cap="none" dirty="0" err="1" smtClean="0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u="none" strike="noStrike" cap="none" dirty="0" smtClean="0">
                          <a:solidFill>
                            <a:srgbClr val="FF0000"/>
                          </a:solidFill>
                        </a:rPr>
                        <a:t> of effort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What has been accomplished since last review (not just</a:t>
                      </a:r>
                      <a:r>
                        <a:rPr lang="en-US" sz="1800" baseline="0" dirty="0" smtClean="0"/>
                        <a:t> started) 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What are you going</a:t>
                      </a:r>
                      <a:r>
                        <a:rPr lang="en-US" sz="1800" baseline="0" dirty="0" smtClean="0"/>
                        <a:t> to accomplish in the next 2 weeks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4945" y="4326975"/>
            <a:ext cx="840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3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review </a:t>
            </a:r>
            <a:r>
              <a:rPr lang="en-US" dirty="0" smtClean="0"/>
              <a:t>Accomplishments should include what integration was completed and what functional system test (testing of what you integrated) </a:t>
            </a:r>
            <a:r>
              <a:rPr lang="en-US" dirty="0" smtClean="0"/>
              <a:t>has been completed. Include resolution of any KEY subsystem issues.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Completed </a:t>
            </a:r>
            <a:r>
              <a:rPr lang="en-US" dirty="0" smtClean="0"/>
              <a:t>integration of MCU with Lidar camera”</a:t>
            </a:r>
            <a:endParaRPr lang="en-US" dirty="0" smtClean="0"/>
          </a:p>
          <a:p>
            <a:r>
              <a:rPr lang="en-US" dirty="0" smtClean="0"/>
              <a:t>“Completed testing of </a:t>
            </a:r>
            <a:r>
              <a:rPr lang="en-US" dirty="0" smtClean="0"/>
              <a:t>integrated motor controller and MCU for forward high speed and low speed and reverse movement”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ON-GOING functional testing of complete system including vision system, navigation, obstacle avoidance, and object detection”</a:t>
            </a:r>
          </a:p>
          <a:p>
            <a:r>
              <a:rPr lang="en-US" dirty="0" smtClean="0"/>
              <a:t>“Full system integration will be completed by next review”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2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e58aab64_3_0"/>
          <p:cNvSpPr txBox="1">
            <a:spLocks noGrp="1"/>
          </p:cNvSpPr>
          <p:nvPr>
            <p:ph type="body" idx="1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gcce58aab64_3_0"/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 smtClean="0"/>
              <a:t>Team Member 1</a:t>
            </a:r>
            <a:r>
              <a:rPr lang="en-US" dirty="0" smtClean="0"/>
              <a:t> (</a:t>
            </a:r>
            <a:r>
              <a:rPr lang="en-US" dirty="0" smtClean="0"/>
              <a:t>1 minute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927123" y="3382297"/>
            <a:ext cx="4972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Interesting figure </a:t>
            </a:r>
            <a:r>
              <a:rPr lang="en-US" dirty="0" smtClean="0"/>
              <a:t>showing functional integrated subsystems</a:t>
            </a:r>
          </a:p>
          <a:p>
            <a:endParaRPr lang="en-US" dirty="0"/>
          </a:p>
          <a:p>
            <a:r>
              <a:rPr lang="en-US" dirty="0" smtClean="0"/>
              <a:t>Best </a:t>
            </a:r>
            <a:r>
              <a:rPr lang="en-US" dirty="0" smtClean="0"/>
              <a:t>to show:</a:t>
            </a:r>
          </a:p>
          <a:p>
            <a:r>
              <a:rPr lang="en-US" dirty="0" smtClean="0"/>
              <a:t>Integration results and Functional </a:t>
            </a:r>
            <a:r>
              <a:rPr lang="en-US" dirty="0"/>
              <a:t>system testing results for what has been integrated.</a:t>
            </a:r>
          </a:p>
        </p:txBody>
      </p:sp>
    </p:spTree>
    <p:extLst>
      <p:ext uri="{BB962C8B-B14F-4D97-AF65-F5344CB8AC3E}">
        <p14:creationId xmlns:p14="http://schemas.microsoft.com/office/powerpoint/2010/main" val="374179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Execution &amp; </a:t>
            </a:r>
            <a:r>
              <a:rPr lang="en-US" dirty="0" smtClean="0"/>
              <a:t>Validation Plan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Show for 1 minute)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65007" y="1818968"/>
            <a:ext cx="6075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team planned milestones for completion of any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remaining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of specific subsystems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functional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test, and validation plans should be presented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Milestones should have owners …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system testing, and full system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group owned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9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 smtClean="0"/>
              <a:t>Final slide – thank your audience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12033</TotalTime>
  <Words>656</Words>
  <Application>Microsoft Office PowerPoint</Application>
  <PresentationFormat>On-screen Show (4:3)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Guidance on preparing status update 3 </vt:lpstr>
      <vt:lpstr>Team 99: Project Name Bi-Weekly Update 3 Team members list Sponsor: Sponsor Name TA: TA Name </vt:lpstr>
      <vt:lpstr>Project Summary (30 seconds)</vt:lpstr>
      <vt:lpstr>Project/Subsystem Overview (30 seconds) </vt:lpstr>
      <vt:lpstr>Project Timeline (45 seconds) </vt:lpstr>
      <vt:lpstr>Team Member 1 (45 seconds)</vt:lpstr>
      <vt:lpstr>Team Member 1 (1 minute)</vt:lpstr>
      <vt:lpstr>Execution &amp; Validation Plan  (Show for 1 minute)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lastModifiedBy>Nowka, Kevin J.</cp:lastModifiedBy>
  <cp:revision>187</cp:revision>
  <dcterms:created xsi:type="dcterms:W3CDTF">2013-06-18T16:37:55Z</dcterms:created>
  <dcterms:modified xsi:type="dcterms:W3CDTF">2021-09-29T18:00:08Z</dcterms:modified>
</cp:coreProperties>
</file>