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15" r:id="rId2"/>
    <p:sldId id="304" r:id="rId3"/>
    <p:sldId id="305" r:id="rId4"/>
    <p:sldId id="306" r:id="rId5"/>
    <p:sldId id="314" r:id="rId6"/>
    <p:sldId id="308" r:id="rId7"/>
    <p:sldId id="309" r:id="rId8"/>
    <p:sldId id="313" r:id="rId9"/>
    <p:sldId id="316" r:id="rId10"/>
    <p:sldId id="31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15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6890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99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32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032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996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647299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 smtClean="0"/>
              <a:t>Guidance on preparing status update 4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" y="1346756"/>
            <a:ext cx="8686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Theme of this presentation is </a:t>
            </a:r>
            <a:r>
              <a:rPr lang="en-US" sz="1600" b="1" dirty="0" smtClean="0"/>
              <a:t>Requirement Validation (Range) Testing and Error/Exception Testing</a:t>
            </a:r>
            <a:r>
              <a:rPr lang="en-US" sz="1600" dirty="0"/>
              <a:t>.</a:t>
            </a:r>
            <a:r>
              <a:rPr lang="en-US" sz="1600" dirty="0" smtClean="0"/>
              <a:t> Requirement validation testing shows that your system operates across all the ranges of operation specified in FSR/ICD and continues to function. Error/Exception Testing shows that when operated outside functional range, the system fails in ways that are predictable, safe, recoverable, and non-destructive.  In industry this would be included in a System Test Plan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update should cover what was accomplished in weeks </a:t>
            </a:r>
            <a:r>
              <a:rPr lang="en-US" sz="1600" dirty="0" smtClean="0"/>
              <a:t>7 </a:t>
            </a:r>
            <a:r>
              <a:rPr lang="en-US" sz="1600" dirty="0"/>
              <a:t>&amp; </a:t>
            </a:r>
            <a:r>
              <a:rPr lang="en-US" sz="1600" dirty="0" smtClean="0"/>
              <a:t>8 </a:t>
            </a:r>
            <a:r>
              <a:rPr lang="en-US" sz="1600" dirty="0"/>
              <a:t>and what is planned for weeks </a:t>
            </a:r>
            <a:r>
              <a:rPr lang="en-US" sz="1600" dirty="0" smtClean="0"/>
              <a:t>9 and 10 </a:t>
            </a:r>
            <a:r>
              <a:rPr lang="en-US" sz="1600" b="1" dirty="0" smtClean="0"/>
              <a:t>(This period is completion of Integration and mostly System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functional subsystem issues should be resolved by now. Integration planning should be complete. The majority of system integration should be complete.</a:t>
            </a:r>
            <a:r>
              <a:rPr lang="en-US" sz="1600" dirty="0"/>
              <a:t> </a:t>
            </a:r>
            <a:r>
              <a:rPr lang="en-US" sz="1600" dirty="0" smtClean="0"/>
              <a:t>Functional system tests should be underway.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Additional tests in the test plan for range and error should indicate what FSR/ICD requirements test addresses, whether test can be destructive (result in permanent damage to the system -- these you generally will not conduct in capstone), as well as the date, time, tester, … from  the Functional System Tests from last update. </a:t>
            </a:r>
            <a:r>
              <a:rPr lang="en-US" sz="1600" b="1" dirty="0" smtClean="0"/>
              <a:t>The status update should focus on Final Integration Status, Functional/Range/Error System testing. 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You need to be starting system-level validation and planning for all of your Validation Tasks….this update requires you to show your validation plan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174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 smtClean="0"/>
              <a:t>Final slide – thank your audience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 smtClean="0"/>
              <a:t>Team 99: Project Name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Bi-Weekly Update </a:t>
            </a:r>
            <a:r>
              <a:rPr lang="en-US" dirty="0" smtClean="0"/>
              <a:t>4</a:t>
            </a:r>
            <a:br>
              <a:rPr lang="en-US" dirty="0" smtClean="0"/>
            </a:br>
            <a:r>
              <a:rPr lang="en-US" sz="2455" dirty="0" smtClean="0"/>
              <a:t>Team members list</a:t>
            </a:r>
            <a:br>
              <a:rPr lang="en-US" sz="2455" dirty="0" smtClean="0"/>
            </a:br>
            <a:r>
              <a:rPr lang="en-US" sz="2455" dirty="0" smtClean="0"/>
              <a:t>Sponsor: Sponsor Name</a:t>
            </a:r>
            <a:br>
              <a:rPr lang="en-US" sz="2455" dirty="0" smtClean="0"/>
            </a:br>
            <a:r>
              <a:rPr lang="en-US" sz="2455" dirty="0" smtClean="0"/>
              <a:t>TA: TA Name</a:t>
            </a:r>
            <a:br>
              <a:rPr lang="en-US" sz="2455" dirty="0" smtClean="0"/>
            </a:br>
            <a:endParaRPr sz="2455" dirty="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 should take 30 seconds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</a:t>
            </a:r>
            <a:r>
              <a:rPr lang="en-US" dirty="0" smtClean="0"/>
              <a:t>Summary (30 seconds)</a:t>
            </a:r>
            <a:endParaRPr dirty="0"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 smtClean="0"/>
              <a:t>What is the problem that we are solving</a:t>
            </a:r>
          </a:p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en-US" sz="2600" dirty="0"/>
          </a:p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 smtClean="0"/>
              <a:t>High-level summary of what system does to solve the problem</a:t>
            </a:r>
            <a:endParaRPr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04155" y="3185652"/>
            <a:ext cx="201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/ Diagram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1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 smtClean="0"/>
              <a:t>Integrated System Diagram  (90 seconds)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60217" y="1778955"/>
            <a:ext cx="84235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should show the complete system – with picture of packaged solution or conceptual diagram of packaged solution.  Use this to describe how user interacts with system and how system interacts with external environment.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Show how it connects to the outside world (communication, interfaces).  </a:t>
            </a:r>
            <a:br>
              <a:rPr lang="en-US" dirty="0" smtClean="0"/>
            </a:br>
            <a:r>
              <a:rPr lang="en-US" dirty="0" smtClean="0"/>
              <a:t>If appropriate show internal breakdown and interfaces.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SW projects should show data repository/</a:t>
            </a:r>
            <a:r>
              <a:rPr lang="en-US" dirty="0" err="1" smtClean="0"/>
              <a:t>db</a:t>
            </a:r>
            <a:r>
              <a:rPr lang="en-US" dirty="0" smtClean="0"/>
              <a:t>; mobile/web app connectivity; front end vs backend; and give representative screens users will see – real look-and-feel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9957105" flipH="1">
            <a:off x="173285" y="1426810"/>
            <a:ext cx="861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NOTE this is not your usual system block diagram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291" y="4399987"/>
            <a:ext cx="1953924" cy="1463557"/>
          </a:xfrm>
          <a:prstGeom prst="rect">
            <a:avLst/>
          </a:prstGeom>
        </p:spPr>
      </p:pic>
      <p:pic>
        <p:nvPicPr>
          <p:cNvPr id="1028" name="Picture 4" descr="How to use a RTC With an Arduino UNO R3 to Create an Accurate Clock -  Tutorial Austral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4" y="4709948"/>
            <a:ext cx="1918693" cy="10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Best Headphone Amplifiers 2020: Reviews, Buying Guide - Rolling Sto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799" y="4561684"/>
            <a:ext cx="1628629" cy="129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2067" y="5899253"/>
            <a:ext cx="215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Unacceptable – not integrated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38291" y="5978381"/>
            <a:ext cx="250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Good – shows enclosure, integrated system. Just label</a:t>
            </a:r>
            <a:br>
              <a:rPr lang="en-US" sz="1200" dirty="0" smtClean="0"/>
            </a:br>
            <a:r>
              <a:rPr lang="en-US" sz="1200" dirty="0" smtClean="0"/>
              <a:t>things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336797" y="5978381"/>
            <a:ext cx="19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Better – Shows packaged amplifier, app for interface, and users headphones</a:t>
            </a:r>
            <a:endParaRPr lang="en-US" sz="1200" dirty="0"/>
          </a:p>
        </p:txBody>
      </p:sp>
      <p:pic>
        <p:nvPicPr>
          <p:cNvPr id="1026" name="Picture 2" descr="Expand Your App&amp;#39;s Reach with Google&amp;#39;s App Invites - Xamarin B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74" y="4254470"/>
            <a:ext cx="1930400" cy="165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756094" y="5914296"/>
            <a:ext cx="1916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Good – Shows solution with user experience in interacting with SW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845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 smtClean="0"/>
              <a:t>Project Timeline (45 seconds)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152073" y="4374760"/>
            <a:ext cx="4168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-- Just quick overview…do not talk about work completed weeks ago, concentrate on past few weeks and upcoming activity.</a:t>
            </a:r>
          </a:p>
          <a:p>
            <a:r>
              <a:rPr lang="en-US" dirty="0" smtClean="0"/>
              <a:t>-- Save detail for execution plan &amp; validation plan status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5CF591-7138-4EEE-94C0-2B83AC1A9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55710"/>
              </p:ext>
            </p:extLst>
          </p:nvPr>
        </p:nvGraphicFramePr>
        <p:xfrm>
          <a:off x="230909" y="2786929"/>
          <a:ext cx="8571345" cy="1387907"/>
        </p:xfrm>
        <a:graphic>
          <a:graphicData uri="http://schemas.openxmlformats.org/drawingml/2006/table">
            <a:tbl>
              <a:tblPr/>
              <a:tblGrid>
                <a:gridCol w="124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208">
                  <a:extLst>
                    <a:ext uri="{9D8B030D-6E8A-4147-A177-3AD203B41FA5}">
                      <a16:colId xmlns:a16="http://schemas.microsoft.com/office/drawing/2014/main" val="2433915594"/>
                    </a:ext>
                  </a:extLst>
                </a:gridCol>
              </a:tblGrid>
              <a:tr h="1387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Subsystem Designs and Testing</a:t>
                      </a:r>
                    </a:p>
                    <a:p>
                      <a:pPr algn="ctr"/>
                      <a:r>
                        <a:rPr lang="en-US" sz="1300" dirty="0" smtClean="0"/>
                        <a:t>(completed 9/11)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Integration of motor subsystem and MCU (completed</a:t>
                      </a:r>
                      <a:r>
                        <a:rPr lang="en-US" sz="1300" baseline="0" dirty="0" smtClean="0"/>
                        <a:t> 9/17)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Integration of Bluetooth</a:t>
                      </a:r>
                      <a:r>
                        <a:rPr lang="en-US" sz="1300" baseline="0" dirty="0" smtClean="0"/>
                        <a:t>  and iPhone App </a:t>
                      </a:r>
                      <a:br>
                        <a:rPr lang="en-US" sz="1300" baseline="0" dirty="0" smtClean="0"/>
                      </a:br>
                      <a:r>
                        <a:rPr lang="en-US" sz="1300" baseline="0" dirty="0" smtClean="0"/>
                        <a:t>(completed 9/28)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Final Integration 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(completed 10/15)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System Test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(to complete by 11/2)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Validation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(to complete by 11/26)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Demo</a:t>
                      </a:r>
                      <a:r>
                        <a:rPr lang="en-US" sz="1300" baseline="0" dirty="0" smtClean="0"/>
                        <a:t> and Report </a:t>
                      </a:r>
                      <a:br>
                        <a:rPr lang="en-US" sz="1300" baseline="0" dirty="0" smtClean="0"/>
                      </a:br>
                      <a:r>
                        <a:rPr lang="en-US" sz="1300" baseline="0" dirty="0" smtClean="0"/>
                        <a:t>(to complete by 12/5)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745" y="1705986"/>
            <a:ext cx="908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or actual dates within or above boxes – </a:t>
            </a:r>
            <a:br>
              <a:rPr lang="en-US" dirty="0" smtClean="0"/>
            </a:br>
            <a:r>
              <a:rPr lang="en-US" dirty="0" smtClean="0"/>
              <a:t>green done, yellow underway, red deadline or function at risk, white not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5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 smtClean="0"/>
              <a:t>Team Member 1 (30 seconds)</a:t>
            </a:r>
            <a:endParaRPr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1029485970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</a:t>
                      </a:r>
                      <a:r>
                        <a:rPr lang="en-US" sz="1800" u="none" strike="noStrike" cap="none" dirty="0" smtClean="0"/>
                        <a:t>since</a:t>
                      </a:r>
                      <a:r>
                        <a:rPr lang="en-US" sz="1800" u="none" strike="noStrike" cap="none" baseline="0" dirty="0" smtClean="0"/>
                        <a:t> last update</a:t>
                      </a:r>
                      <a:r>
                        <a:rPr lang="en-US" sz="1800" u="none" strike="noStrike" cap="none" dirty="0" smtClean="0"/>
                        <a:t>                          </a:t>
                      </a:r>
                      <a:r>
                        <a:rPr lang="en-US" sz="1800" u="none" strike="noStrike" cap="none" dirty="0" smtClean="0">
                          <a:solidFill>
                            <a:srgbClr val="FF0000"/>
                          </a:solidFill>
                        </a:rPr>
                        <a:t>XX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strike="noStrike" cap="none" dirty="0" err="1" smtClean="0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800" u="none" strike="noStrike" cap="none" dirty="0" smtClean="0">
                          <a:solidFill>
                            <a:srgbClr val="FF0000"/>
                          </a:solidFill>
                        </a:rPr>
                        <a:t> of effort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What has been accomplished since last review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What are you going</a:t>
                      </a:r>
                      <a:r>
                        <a:rPr lang="en-US" sz="1800" baseline="0" dirty="0" smtClean="0"/>
                        <a:t> to accomplish in the next 2 weeks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4945" y="4326975"/>
            <a:ext cx="840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4</a:t>
            </a:r>
            <a:r>
              <a:rPr lang="en-US" baseline="30000" dirty="0" smtClean="0"/>
              <a:t>th</a:t>
            </a:r>
            <a:r>
              <a:rPr lang="en-US" dirty="0" smtClean="0"/>
              <a:t> review Accomplishments should include what integration and functional/range/error system testing completed and planned for next 2 weeks”</a:t>
            </a:r>
          </a:p>
          <a:p>
            <a:r>
              <a:rPr lang="en-US" dirty="0" smtClean="0"/>
              <a:t>“Completed integration of all  subsystems”</a:t>
            </a:r>
          </a:p>
          <a:p>
            <a:r>
              <a:rPr lang="en-US" dirty="0" smtClean="0"/>
              <a:t>“Verified sensor data capture and communication through Bluetooth to App”</a:t>
            </a:r>
          </a:p>
          <a:p>
            <a:r>
              <a:rPr lang="en-US" dirty="0" smtClean="0"/>
              <a:t>“Integrated image detection model on Pi-4 on drone, tested detection accuracy”</a:t>
            </a:r>
          </a:p>
          <a:p>
            <a:r>
              <a:rPr lang="en-US" dirty="0"/>
              <a:t>“Tested app error handling for stuck valve &amp; thermal range exceeded cases”</a:t>
            </a:r>
            <a:endParaRPr lang="en-US" dirty="0" smtClean="0"/>
          </a:p>
          <a:p>
            <a:r>
              <a:rPr lang="en-US" dirty="0" smtClean="0"/>
              <a:t>“ON-GOING automated software testing”</a:t>
            </a:r>
          </a:p>
          <a:p>
            <a:r>
              <a:rPr lang="en-US" dirty="0" smtClean="0"/>
              <a:t>“Range testing of </a:t>
            </a:r>
            <a:r>
              <a:rPr lang="en-US" dirty="0" err="1" smtClean="0"/>
              <a:t>LoRa</a:t>
            </a:r>
            <a:r>
              <a:rPr lang="en-US" dirty="0" smtClean="0"/>
              <a:t> network from 10m to 5km with 35 points in BCS”</a:t>
            </a:r>
          </a:p>
          <a:p>
            <a:r>
              <a:rPr lang="en-US" dirty="0" smtClean="0"/>
              <a:t>“</a:t>
            </a:r>
            <a:r>
              <a:rPr lang="en-US" dirty="0"/>
              <a:t>R</a:t>
            </a:r>
            <a:r>
              <a:rPr lang="en-US" dirty="0" smtClean="0"/>
              <a:t>over motor stall test with 2x max payload and 40</a:t>
            </a:r>
            <a:r>
              <a:rPr lang="en-US" baseline="30000" dirty="0" smtClean="0"/>
              <a:t>o</a:t>
            </a:r>
            <a:r>
              <a:rPr lang="en-US" dirty="0" smtClean="0"/>
              <a:t> elevation by next review”</a:t>
            </a:r>
          </a:p>
        </p:txBody>
      </p:sp>
      <p:sp>
        <p:nvSpPr>
          <p:cNvPr id="3" name="TextBox 2"/>
          <p:cNvSpPr txBox="1"/>
          <p:nvPr/>
        </p:nvSpPr>
        <p:spPr>
          <a:xfrm rot="19864911">
            <a:off x="-73659" y="1252713"/>
            <a:ext cx="9908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This should not be just subsystem status!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At this point it should be review of the System 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ntegration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and Test activities led by Team Member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53837" y="2105891"/>
            <a:ext cx="1187036" cy="60036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7"/>
          </p:cNvCxnSpPr>
          <p:nvPr/>
        </p:nvCxnSpPr>
        <p:spPr>
          <a:xfrm flipH="1">
            <a:off x="1267036" y="753677"/>
            <a:ext cx="2667655" cy="1440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71509" y="172219"/>
            <a:ext cx="380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should be putting </a:t>
            </a:r>
            <a:r>
              <a:rPr lang="en-US" dirty="0" smtClean="0"/>
              <a:t>7-10 </a:t>
            </a:r>
            <a:r>
              <a:rPr lang="en-US" dirty="0" err="1" smtClean="0"/>
              <a:t>hr</a:t>
            </a:r>
            <a:r>
              <a:rPr lang="en-US" dirty="0" smtClean="0"/>
              <a:t>/week on capstone!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2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e58aab64_3_0"/>
          <p:cNvSpPr txBox="1">
            <a:spLocks noGrp="1"/>
          </p:cNvSpPr>
          <p:nvPr>
            <p:ph type="body" idx="1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gcce58aab64_3_0"/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 smtClean="0"/>
              <a:t>Team Member 1 </a:t>
            </a:r>
            <a:r>
              <a:rPr lang="en-US" dirty="0" smtClean="0"/>
              <a:t>(</a:t>
            </a:r>
            <a:r>
              <a:rPr lang="en-US" dirty="0" smtClean="0"/>
              <a:t>45 seconds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927123" y="3382297"/>
            <a:ext cx="4972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should all be test results! – show things working, functional test results, error checking,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Show test results for integrated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9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Execution </a:t>
            </a:r>
            <a:r>
              <a:rPr lang="en-US" dirty="0" smtClean="0"/>
              <a:t>Plan </a:t>
            </a:r>
            <a:br>
              <a:rPr lang="en-US" dirty="0" smtClean="0"/>
            </a:br>
            <a:r>
              <a:rPr lang="en-US" dirty="0" smtClean="0"/>
              <a:t>(Show for </a:t>
            </a:r>
            <a:r>
              <a:rPr lang="en-US" dirty="0" smtClean="0"/>
              <a:t>45 seconds)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65007" y="1818968"/>
            <a:ext cx="60750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Execution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team planned milestones for completion of any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remaining integration, functional, range, and error test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validation plans should be presented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Milestones should have owners … system tests, and full system integration can be group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 milestones only [presentation, demo, document due dates are project milestone that do not belong on this chart]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Gantt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try to discuss all milestones in the plan – just high priority present and next engineering milestones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9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SYSTEM </a:t>
            </a:r>
            <a:r>
              <a:rPr lang="en-US" dirty="0" smtClean="0"/>
              <a:t>Validation </a:t>
            </a:r>
            <a:r>
              <a:rPr lang="en-US" dirty="0" smtClean="0"/>
              <a:t>Plan </a:t>
            </a:r>
            <a:br>
              <a:rPr lang="en-US" dirty="0" smtClean="0"/>
            </a:br>
            <a:r>
              <a:rPr lang="en-US" dirty="0" smtClean="0"/>
              <a:t>(Show for 1 minute)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65007" y="1818968"/>
            <a:ext cx="60750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not a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gantt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chart.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plan is a table showing: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descriptive short description of what is being validated,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Requirement: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Identifer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link to requirement # from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conops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uccess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riteria for validation – range/lifetime/performance metric/physical limit…that must be met.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ethodology – test procedure followed/observations made/simulations completed/.. to satisfy the validation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Responsible party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– complete/not complete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16521</TotalTime>
  <Words>975</Words>
  <Application>Microsoft Office PowerPoint</Application>
  <PresentationFormat>On-screen Show (4:3)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Guidance on preparing status update 4 </vt:lpstr>
      <vt:lpstr>Team 99: Project Name Bi-Weekly Update 4 Team members list Sponsor: Sponsor Name TA: TA Name </vt:lpstr>
      <vt:lpstr>Project Summary (30 seconds)</vt:lpstr>
      <vt:lpstr>Integrated System Diagram  (90 seconds) </vt:lpstr>
      <vt:lpstr>Project Timeline (45 seconds) </vt:lpstr>
      <vt:lpstr>Team Member 1 (30 seconds)</vt:lpstr>
      <vt:lpstr>Team Member 1 (45 seconds)</vt:lpstr>
      <vt:lpstr>Execution Plan  (Show for 45 seconds)</vt:lpstr>
      <vt:lpstr>SYSTEM Validation Plan  (Show for 1 minute)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lastModifiedBy>Nowka, Kevin J.</cp:lastModifiedBy>
  <cp:revision>205</cp:revision>
  <dcterms:created xsi:type="dcterms:W3CDTF">2013-06-18T16:37:55Z</dcterms:created>
  <dcterms:modified xsi:type="dcterms:W3CDTF">2023-10-08T13:03:24Z</dcterms:modified>
</cp:coreProperties>
</file>