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79093B-5182-4AC6-8C14-E35AC44C80AB}">
  <a:tblStyle styleId="{BC79093B-5182-4AC6-8C14-E35AC44C80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6fb8574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 should take 30 seconds</a:t>
            </a:r>
            <a:endParaRPr/>
          </a:p>
        </p:txBody>
      </p:sp>
      <p:sp>
        <p:nvSpPr>
          <p:cNvPr id="97" name="Google Shape;97;g316fb8574b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6fb8574b2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6fb857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6fb8574b2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6fb8574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6fb8574b2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6fb8574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6fb8574b2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6fb8574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6fb8574b2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6fb8574b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6fb8574b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6fb8574b2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6fb8574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6fb8574b2_0_2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6fb8574b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6fb8574b2_0_2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6fb8574b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6fb8574b2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6fb8574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fb8574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16fb8574b2_0_8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6fb8574b2_0_137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16fb8574b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6fb8574b2_0_1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6fb8574b2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6fb8574b2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4b77f9d9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14b77f9d96_0_134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4b77f9d9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14b77f9d96_0_74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fb8574b2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fb8574b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8d33bbe6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8d33bb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8d33bbe67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8d33bbe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24200" y="3886200"/>
            <a:ext cx="53340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LCOE_logo_HWHT.png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1832900" cy="3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900649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768043"/>
            <a:ext cx="25737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kOFeXRy9hMtDqEamZ-X5pf_7XMlZVII9/view?usp=drive_link" TargetMode="External"/><Relationship Id="rId4" Type="http://schemas.openxmlformats.org/officeDocument/2006/relationships/hyperlink" Target="https://drive.google.com/file/d/1cZw9UOfuzPA1vwYVBsOgW8jPCSpWHr9c/view?usp=drive_link" TargetMode="External"/><Relationship Id="rId10" Type="http://schemas.openxmlformats.org/officeDocument/2006/relationships/hyperlink" Target="https://drive.google.com/file/d/1FX7S_f8hQlFgWE2XfMUWFrrCOGarohlZ/view?usp=drive_link" TargetMode="External"/><Relationship Id="rId9" Type="http://schemas.openxmlformats.org/officeDocument/2006/relationships/hyperlink" Target="https://drive.google.com/file/d/1FP9wi-snydHB8k8Pp-S30_lkd1CGGoNN/view?usp=drive_link" TargetMode="External"/><Relationship Id="rId5" Type="http://schemas.openxmlformats.org/officeDocument/2006/relationships/hyperlink" Target="https://drive.google.com/file/d/1THeicixUW4B8hnGLX32IRMAjofIJModA/view?usp=drive_link" TargetMode="External"/><Relationship Id="rId6" Type="http://schemas.openxmlformats.org/officeDocument/2006/relationships/hyperlink" Target="https://drive.google.com/file/d/1Kmrk9mpeMksEvc6EyELyvp8tsXcFg4j_/view?usp=drive_link" TargetMode="External"/><Relationship Id="rId7" Type="http://schemas.openxmlformats.org/officeDocument/2006/relationships/hyperlink" Target="https://drive.google.com/file/d/1FRWmeCTVnhHybG8OEMX2OP4Z2KPuUEyS/view?usp=drive_link" TargetMode="External"/><Relationship Id="rId8" Type="http://schemas.openxmlformats.org/officeDocument/2006/relationships/hyperlink" Target="https://drive.google.com/file/d/1FRWmeCTVnhHybG8OEMX2OP4Z2KPuUEyS/view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"/>
              <a:t>Team 30: ECEN 215 Lab Kit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40"/>
              <a:buFont typeface="Arial"/>
              <a:buNone/>
            </a:pPr>
            <a:r>
              <a:rPr lang="en"/>
              <a:t>Bi-Weekly Update 5</a:t>
            </a:r>
            <a:br>
              <a:rPr lang="en"/>
            </a:br>
            <a:r>
              <a:rPr lang="en" sz="2455"/>
              <a:t>Members: </a:t>
            </a:r>
            <a:r>
              <a:rPr lang="en" sz="2200"/>
              <a:t>Luis Diaz-Santini, Yusuf Hossain, </a:t>
            </a:r>
            <a:endParaRPr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1818"/>
              <a:buFont typeface="Arial"/>
              <a:buNone/>
            </a:pPr>
            <a:r>
              <a:rPr lang="en" sz="2200"/>
              <a:t>Ryan Freed, and Peter Zhang</a:t>
            </a:r>
            <a:br>
              <a:rPr lang="en" sz="2455"/>
            </a:br>
            <a:r>
              <a:rPr lang="en" sz="2455"/>
              <a:t>Sponsor: Dr. Lusher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1"/>
              <a:buFont typeface="Arial"/>
              <a:buNone/>
            </a:pPr>
            <a:r>
              <a:rPr lang="en" sz="2455"/>
              <a:t>TA: Garret Brown</a:t>
            </a:r>
            <a:br>
              <a:rPr lang="en" sz="2455"/>
            </a:br>
            <a:endParaRPr sz="2455"/>
          </a:p>
        </p:txBody>
      </p:sp>
      <p:sp>
        <p:nvSpPr>
          <p:cNvPr id="100" name="Google Shape;100;p20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01" name="Google Shape;1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2335648" cy="39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Validation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Discovery</a:t>
            </a:r>
            <a:r>
              <a:rPr lang="en" sz="2500"/>
              <a:t>:</a:t>
            </a:r>
            <a:r>
              <a:rPr lang="en" sz="1100"/>
              <a:t> </a:t>
            </a:r>
            <a:endParaRPr sz="2181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Devices are discovered within 4 seconds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Connection Stability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Verified</a:t>
            </a:r>
            <a:r>
              <a:rPr lang="en" sz="2216"/>
              <a:t> stable connection to device for at least 30 minutes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Reconnection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can </a:t>
            </a:r>
            <a:r>
              <a:rPr lang="en" sz="2216"/>
              <a:t>disconnect from device and reconnect immediately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Read/Write Operations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Verified</a:t>
            </a:r>
            <a:r>
              <a:rPr lang="en" sz="2216"/>
              <a:t> app sending/</a:t>
            </a:r>
            <a:r>
              <a:rPr lang="en" sz="2216"/>
              <a:t>receiving</a:t>
            </a:r>
            <a:r>
              <a:rPr lang="en" sz="2216"/>
              <a:t> messages through VSCode terminal and system functionality</a:t>
            </a:r>
            <a:endParaRPr sz="13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Connection Latency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</a:t>
            </a:r>
            <a:r>
              <a:rPr lang="en" sz="2216"/>
              <a:t>constantly</a:t>
            </a:r>
            <a:r>
              <a:rPr lang="en" sz="2216"/>
              <a:t> connects within 1.5 </a:t>
            </a:r>
            <a:r>
              <a:rPr lang="en" sz="2216"/>
              <a:t>second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Command Response Time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Data is sent to the app </a:t>
            </a:r>
            <a:r>
              <a:rPr lang="en" sz="2216"/>
              <a:t>within 0.25 seconds after requesting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Device Compatibility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has been installed and operated on multiple devices with </a:t>
            </a:r>
            <a:r>
              <a:rPr lang="en" sz="2216"/>
              <a:t>various</a:t>
            </a:r>
            <a:r>
              <a:rPr lang="en" sz="2216"/>
              <a:t> software anywhere from 2 years of age to 10 years of age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Interference</a:t>
            </a:r>
            <a:r>
              <a:rPr lang="en" sz="2400"/>
              <a:t>: </a:t>
            </a:r>
            <a:endParaRPr sz="24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2527"/>
              <a:buChar char="–"/>
            </a:pPr>
            <a:r>
              <a:rPr lang="en" sz="2181"/>
              <a:t>In </a:t>
            </a:r>
            <a:r>
              <a:rPr lang="en" sz="2181"/>
              <a:t>performing</a:t>
            </a:r>
            <a:r>
              <a:rPr lang="en" sz="2181"/>
              <a:t> this demo the app shows stable connection in an </a:t>
            </a:r>
            <a:r>
              <a:rPr lang="en" sz="2181"/>
              <a:t>environment</a:t>
            </a:r>
            <a:r>
              <a:rPr lang="en" sz="2181"/>
              <a:t> with abundant BL traffic</a:t>
            </a:r>
            <a:endParaRPr sz="218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 Generator </a:t>
            </a:r>
            <a:r>
              <a:rPr lang="en"/>
              <a:t>Validation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Discovery</a:t>
            </a:r>
            <a:r>
              <a:rPr lang="en" sz="2500"/>
              <a:t>:</a:t>
            </a:r>
            <a:r>
              <a:rPr lang="en" sz="1100"/>
              <a:t> </a:t>
            </a:r>
            <a:endParaRPr sz="2181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Devices are discovered within 4 seconds</a:t>
            </a:r>
            <a:endParaRPr sz="221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Connection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receives data from each of the waveforms that can be shown on VScode</a:t>
            </a:r>
            <a:endParaRPr sz="2216"/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" sz="2216"/>
              <a:t>Can Switch between each waveform shape without any disruptions</a:t>
            </a:r>
            <a:endParaRPr sz="221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Characteristics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Verify that the waveform characteristics are corresponding with each lab</a:t>
            </a:r>
            <a:endParaRPr sz="2216"/>
          </a:p>
          <a:p>
            <a:pPr indent="-3587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216"/>
              <a:t>Frequency and amplitude</a:t>
            </a:r>
            <a:endParaRPr sz="2216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Noise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Verify that waveshapes are easy to read and measure</a:t>
            </a:r>
            <a:endParaRPr sz="2216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Multimeter/Oscilloscope </a:t>
            </a:r>
            <a:r>
              <a:rPr lang="en"/>
              <a:t>Validation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" sz="2400"/>
              <a:t>App-Multimeter Connectivity</a:t>
            </a:r>
            <a:endParaRPr sz="1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2216"/>
              <a:t>Microcontroller sends data through bluetooth to the app from terminal and system functionality</a:t>
            </a:r>
            <a:endParaRPr sz="1316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 sz="2400"/>
              <a:t>App-Oscilloscope Connectivity</a:t>
            </a:r>
            <a:r>
              <a:rPr lang="en" sz="2400"/>
              <a:t>: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2181"/>
              <a:t>Graphed oscilloscope readings onto app</a:t>
            </a:r>
            <a:endParaRPr/>
          </a:p>
        </p:txBody>
      </p:sp>
      <p:graphicFrame>
        <p:nvGraphicFramePr>
          <p:cNvPr id="175" name="Google Shape;175;p31"/>
          <p:cNvGraphicFramePr/>
          <p:nvPr/>
        </p:nvGraphicFramePr>
        <p:xfrm>
          <a:off x="457200" y="43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{BC79093B-5182-4AC6-8C14-E35AC44C80AB}</a:tableStyleId>
              </a:tblPr>
              <a:tblGrid>
                <a:gridCol w="1326175"/>
                <a:gridCol w="1326175"/>
                <a:gridCol w="1326175"/>
              </a:tblGrid>
              <a:tr h="40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Voltage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4.96V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~~~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31"/>
          <p:cNvGraphicFramePr/>
          <p:nvPr/>
        </p:nvGraphicFramePr>
        <p:xfrm>
          <a:off x="4572000" y="43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{BC79093B-5182-4AC6-8C14-E35AC44C80AB}</a:tableStyleId>
              </a:tblPr>
              <a:tblGrid>
                <a:gridCol w="1326175"/>
                <a:gridCol w="1326175"/>
                <a:gridCol w="1326175"/>
              </a:tblGrid>
              <a:tr h="40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Resistance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9814.343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1005.385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PCB/Power </a:t>
            </a:r>
            <a:r>
              <a:rPr lang="en"/>
              <a:t>Validation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32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{BC79093B-5182-4AC6-8C14-E35AC44C80AB}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Systems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-4.976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32"/>
          <p:cNvGraphicFramePr/>
          <p:nvPr/>
        </p:nvGraphicFramePr>
        <p:xfrm>
          <a:off x="952500" y="460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{BC79093B-5182-4AC6-8C14-E35AC44C80AB}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Switching System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 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 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 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4.93 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-4.975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-4.973 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PCB/Power Validation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700" u="sng"/>
              <a:t>Price and Size Analysis</a:t>
            </a:r>
            <a:r>
              <a:rPr b="1" lang="en" sz="1700" u="sng"/>
              <a:t>:</a:t>
            </a:r>
            <a:endParaRPr b="1" sz="1700" u="sng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Altium Price Analysis: $44.57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JLC Price Analysis per 500: $3.80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Wall Adapter: $8.83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Overall Estimate: $57.20 per board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Case Size: 156.7x85.6x21.7mm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Area increase vs. phone: 24%</a:t>
            </a:r>
            <a:endParaRPr sz="1700"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350" y="2483654"/>
            <a:ext cx="4040050" cy="16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438525"/>
            <a:ext cx="4754475" cy="1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450" y="4438526"/>
            <a:ext cx="4040050" cy="177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Validation Plan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40" y="1852875"/>
            <a:ext cx="6981511" cy="484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Validation Plan Cont.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88" y="1852876"/>
            <a:ext cx="6965227" cy="48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Validation Plan Cont.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392725"/>
            <a:ext cx="8686802" cy="339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457200" y="2049275"/>
            <a:ext cx="3159600" cy="203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00"/>
              <a:t>Wavegen</a:t>
            </a:r>
            <a:endParaRPr sz="2300"/>
          </a:p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Wavegen Demo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Triangle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Square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Sine</a:t>
            </a:r>
            <a:endParaRPr sz="2300"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5527200" y="2049275"/>
            <a:ext cx="3159600" cy="203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00"/>
              <a:t>Oscilloscope</a:t>
            </a:r>
            <a:endParaRPr sz="2300"/>
          </a:p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S</a:t>
            </a:r>
            <a:r>
              <a:rPr lang="en" sz="2300" u="sng">
                <a:solidFill>
                  <a:schemeClr val="hlink"/>
                </a:solidFill>
                <a:hlinkClick r:id="rId8"/>
              </a:rPr>
              <a:t>quare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9"/>
              </a:rPr>
              <a:t>Triangle</a:t>
            </a:r>
            <a:endParaRPr sz="2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00"/>
              <a:t>Ammeter</a:t>
            </a:r>
            <a:endParaRPr sz="2300"/>
          </a:p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10"/>
              </a:rPr>
              <a:t>Test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" y="2049270"/>
            <a:ext cx="82296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" sz="2400"/>
              <a:t>Problem Statement:</a:t>
            </a:r>
            <a:endParaRPr b="1" sz="24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7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Principles of Electrical Engineering (ECEN 215) teaches the basics of electric circuit analysis and electronics to non-ECEN majors.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7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The transition of ECEN 215 to an online format poses a challenge due to its lab component relying on the Analog Discovery 2 (AD2), which is expensive.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" sz="2400"/>
              <a:t>Solution Proposal: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The ECEN 215 Lab Kit offers a solution to the cost, convenience, and over complication issues that are abundant with the AD2. Aiming for a $50 price point</a:t>
            </a:r>
            <a:r>
              <a:rPr lang="en" sz="2400"/>
              <a:t>,</a:t>
            </a:r>
            <a:r>
              <a:rPr lang="en" sz="2400"/>
              <a:t> the lab kit offers a more catered simpler approach to each lab while also making it possible to complete at home.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Will operate as the power supply, signal generator, multimeter, and Oscilloscope</a:t>
            </a:r>
            <a:r>
              <a:rPr lang="en" sz="2400"/>
              <a:t>.</a:t>
            </a:r>
            <a:endParaRPr sz="2400"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748" y="286725"/>
            <a:ext cx="1383544" cy="11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9195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Subsystems Overview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324500" y="5450000"/>
            <a:ext cx="64950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Peter: Multimeter and Oscilloscope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Yusuf: Waveforms and communicating to the microcontroller.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Luis: Mobile application to interface with device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Ryan: PCB design and power.</a:t>
            </a:r>
            <a:endParaRPr sz="1600"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8941" l="0" r="0" t="0"/>
          <a:stretch/>
        </p:blipFill>
        <p:spPr>
          <a:xfrm>
            <a:off x="140962" y="1575613"/>
            <a:ext cx="8862074" cy="3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System Enclosure CAD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00" y="1852875"/>
            <a:ext cx="8595225" cy="1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25" y="3266700"/>
            <a:ext cx="6352550" cy="3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9628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Deliverables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9061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82587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 sz="3880"/>
              <a:t>Show BLE connection</a:t>
            </a:r>
            <a:endParaRPr sz="3880"/>
          </a:p>
          <a:p>
            <a:pPr indent="-341709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 sz="2850"/>
              <a:t>App connects to device</a:t>
            </a:r>
            <a:endParaRPr sz="2850"/>
          </a:p>
          <a:p>
            <a:pPr indent="-379412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 sz="3800"/>
              <a:t>Show multimeter functionality</a:t>
            </a:r>
            <a:endParaRPr sz="3800"/>
          </a:p>
          <a:p>
            <a:pPr indent="-341709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 sz="2850"/>
              <a:t>Measure voltage, resistors, and current within the constructed circuit</a:t>
            </a:r>
            <a:endParaRPr sz="2850"/>
          </a:p>
          <a:p>
            <a:pPr indent="-323850" lvl="2" marL="1371600" rtl="0" algn="l">
              <a:spcBef>
                <a:spcPts val="36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Use lab’s multimeter to compare results</a:t>
            </a:r>
            <a:endParaRPr/>
          </a:p>
          <a:p>
            <a:pPr indent="-325437" lvl="0" marL="457200" rtl="0" algn="l">
              <a:spcBef>
                <a:spcPts val="360"/>
              </a:spcBef>
              <a:spcAft>
                <a:spcPts val="0"/>
              </a:spcAft>
              <a:buSzPct val="63541"/>
              <a:buChar char="❏"/>
            </a:pPr>
            <a:r>
              <a:rPr lang="en" sz="3840"/>
              <a:t>Show wave generator functionality</a:t>
            </a:r>
            <a:endParaRPr sz="3840"/>
          </a:p>
          <a:p>
            <a:pPr indent="-300037" lvl="1" marL="914400" rtl="0" algn="l">
              <a:spcBef>
                <a:spcPts val="360"/>
              </a:spcBef>
              <a:spcAft>
                <a:spcPts val="0"/>
              </a:spcAft>
              <a:buSzPct val="64285"/>
              <a:buChar char="❏"/>
            </a:pPr>
            <a:r>
              <a:rPr lang="en"/>
              <a:t>Following the lab manual do: sine wave, square wave, triangle wave</a:t>
            </a:r>
            <a:endParaRPr/>
          </a:p>
          <a:p>
            <a:pPr indent="-300037" lvl="2" marL="1371600" rtl="0" algn="l">
              <a:spcBef>
                <a:spcPts val="360"/>
              </a:spcBef>
              <a:spcAft>
                <a:spcPts val="0"/>
              </a:spcAft>
              <a:buSzPct val="75000"/>
              <a:buChar char="❏"/>
            </a:pPr>
            <a:r>
              <a:rPr lang="en"/>
              <a:t>Use lab’s oscilloscope to confirm accurate wave generator output</a:t>
            </a:r>
            <a:endParaRPr/>
          </a:p>
          <a:p>
            <a:pPr indent="-325437" lvl="0" marL="457200" rtl="0" algn="l">
              <a:spcBef>
                <a:spcPts val="360"/>
              </a:spcBef>
              <a:spcAft>
                <a:spcPts val="0"/>
              </a:spcAft>
              <a:buSzPct val="63541"/>
              <a:buChar char="❏"/>
            </a:pPr>
            <a:r>
              <a:rPr lang="en" sz="3840"/>
              <a:t>Show Oscilloscope functionality</a:t>
            </a:r>
            <a:endParaRPr sz="3840"/>
          </a:p>
          <a:p>
            <a:pPr indent="-300037" lvl="1" marL="914400" rtl="0" algn="l">
              <a:spcBef>
                <a:spcPts val="360"/>
              </a:spcBef>
              <a:spcAft>
                <a:spcPts val="0"/>
              </a:spcAft>
              <a:buSzPct val="64285"/>
              <a:buChar char="❏"/>
            </a:pPr>
            <a:r>
              <a:rPr lang="en"/>
              <a:t>Measure Vin and Vout using oscilloscope</a:t>
            </a:r>
            <a:endParaRPr/>
          </a:p>
          <a:p>
            <a:pPr indent="-300037" lvl="2" marL="1371600" rtl="0" algn="l">
              <a:spcBef>
                <a:spcPts val="360"/>
              </a:spcBef>
              <a:spcAft>
                <a:spcPts val="0"/>
              </a:spcAft>
              <a:buSzPct val="75000"/>
              <a:buChar char="❏"/>
            </a:pPr>
            <a:r>
              <a:rPr lang="en"/>
              <a:t>Obtain amplitude and phase shift</a:t>
            </a:r>
            <a:endParaRPr/>
          </a:p>
          <a:p>
            <a:pPr indent="-300037" lvl="2" marL="1371600" rtl="0" algn="l">
              <a:spcBef>
                <a:spcPts val="360"/>
              </a:spcBef>
              <a:spcAft>
                <a:spcPts val="0"/>
              </a:spcAft>
              <a:buSzPct val="75000"/>
              <a:buChar char="❏"/>
            </a:pPr>
            <a:r>
              <a:rPr lang="en"/>
              <a:t>Use lab’s oscilloscope to confirm results</a:t>
            </a:r>
            <a:endParaRPr/>
          </a:p>
          <a:p>
            <a:pPr indent="-325437" lvl="0" marL="457200" rtl="0" algn="l">
              <a:spcBef>
                <a:spcPts val="360"/>
              </a:spcBef>
              <a:spcAft>
                <a:spcPts val="0"/>
              </a:spcAft>
              <a:buSzPct val="63541"/>
              <a:buChar char="❏"/>
            </a:pPr>
            <a:r>
              <a:rPr lang="en" sz="3840"/>
              <a:t>Showcase power supply functionality</a:t>
            </a:r>
            <a:endParaRPr sz="3840"/>
          </a:p>
          <a:p>
            <a:pPr indent="-300037" lvl="1" marL="914400" rtl="0" algn="l">
              <a:spcBef>
                <a:spcPts val="360"/>
              </a:spcBef>
              <a:spcAft>
                <a:spcPts val="0"/>
              </a:spcAft>
              <a:buSzPct val="64285"/>
              <a:buChar char="❏"/>
            </a:pPr>
            <a:r>
              <a:rPr lang="en"/>
              <a:t>Just measure power output from lab kit with normal multimeter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247750" y="991233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ECEN 215 Lab 7 Exercise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247750" y="1934500"/>
            <a:ext cx="50808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93223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3050"/>
              <a:t>Build the pictured circuit</a:t>
            </a:r>
            <a:endParaRPr sz="3050"/>
          </a:p>
          <a:p>
            <a:pPr indent="-366236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–"/>
            </a:pPr>
            <a:r>
              <a:rPr lang="en" sz="2550"/>
              <a:t>Set the wave generator to the following settings:</a:t>
            </a:r>
            <a:endParaRPr sz="2550"/>
          </a:p>
          <a:p>
            <a:pPr indent="-344646" lvl="2" marL="13716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2150"/>
              <a:t>AC Sine Wave • f = 30 Hz • Phase Shift = 0° • Offset = 0 V • Amplitude = .5 V</a:t>
            </a:r>
            <a:endParaRPr sz="2150"/>
          </a:p>
          <a:p>
            <a:pPr indent="-366236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–"/>
            </a:pPr>
            <a:r>
              <a:rPr lang="en" sz="2550"/>
              <a:t>Record the input and output waveforms using the scope tool. </a:t>
            </a:r>
            <a:endParaRPr sz="2550"/>
          </a:p>
          <a:p>
            <a:pPr indent="-366236" lvl="1" marL="914400" rtl="0" algn="l">
              <a:spcBef>
                <a:spcPts val="360"/>
              </a:spcBef>
              <a:spcAft>
                <a:spcPts val="0"/>
              </a:spcAft>
              <a:buSzPct val="100000"/>
              <a:buChar char="–"/>
            </a:pPr>
            <a:r>
              <a:rPr lang="en" sz="2550"/>
              <a:t>Measure the amplitudes of both Vin and Vout, and the phase shift between the waves.</a:t>
            </a:r>
            <a:endParaRPr sz="2550"/>
          </a:p>
          <a:p>
            <a:pPr indent="-37973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2800"/>
              <a:t>Do the same but with square wave</a:t>
            </a:r>
            <a:endParaRPr sz="2800"/>
          </a:p>
          <a:p>
            <a:pPr indent="-37973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" sz="2800"/>
              <a:t>Now triangle wave</a:t>
            </a:r>
            <a:endParaRPr sz="28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578" y="2151667"/>
            <a:ext cx="3227575" cy="309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821" y="2479021"/>
            <a:ext cx="5740350" cy="321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25" y="2231950"/>
            <a:ext cx="4806199" cy="37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5080725" y="3499450"/>
            <a:ext cx="3601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Measuring voltage and  current across resistors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7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2885800"/>
            <a:ext cx="73056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