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a3b30db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a3b30db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a3b30dbc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a3b30dbc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a3b30db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a3b30db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a3b30dbc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a3b30dbc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83183" y="378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EA871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highlight>
                  <a:srgbClr val="FFFFFF"/>
                </a:highlight>
              </a:rPr>
              <a:t> Comunicação serial entre dois microcontroladores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993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</a:rPr>
              <a:t>Mônica Aoki Faria                                                                                               RA:156787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</a:rPr>
              <a:t>Leonardo Rodrigues Marques                                                                            RA:178610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highlight>
                  <a:srgbClr val="FFFFFF"/>
                </a:highlight>
              </a:rPr>
              <a:t>Hardware</a:t>
            </a:r>
            <a:endParaRPr sz="36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71" y="1990275"/>
            <a:ext cx="4447976" cy="168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0397" y="1330475"/>
            <a:ext cx="3747502" cy="2810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Buffers para armazenamento temporário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buffer_2 :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armazenar os dados vindos do terminal que serão transmitidos ao microcontrolador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buffer : armazenar os dados recebidos do outro microcontrolador que serão escritos no terminal e também para armazenar os dados recebidos pelo terminal e que serão escritos no terminal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Mecanismo para separação das conversas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550" y="1518475"/>
            <a:ext cx="7550024" cy="26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Mecanismo para verificação de conexão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Utilização de uma variável chamada sucesso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Utilização de timer para constante verificação de comunicação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Utilização de uma flag para saber se o que foi recebido era um caractere de verificação ou não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