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6e5e4b93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6e5e4b9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2285" y="2439670"/>
            <a:ext cx="7772400" cy="1470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CareBox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465" y="2114550"/>
            <a:ext cx="2092960" cy="204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4440" y="2152650"/>
            <a:ext cx="2152650" cy="210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Público alvo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acompanhamento médico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Carebox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215265"/>
            <a:ext cx="1393190" cy="136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6395" y="101535"/>
            <a:ext cx="1468120" cy="14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751975" y="215275"/>
            <a:ext cx="56121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Desenvolvimento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4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ificuldades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1904100"/>
            <a:ext cx="8095200" cy="4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Char char="●"/>
            </a:pPr>
            <a:r>
              <a:rPr b="0" i="0" lang="en-US" sz="320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Montagem caixa</a:t>
            </a:r>
            <a:endParaRPr>
              <a:solidFill>
                <a:srgbClr val="595959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Char char="●"/>
            </a:pPr>
            <a:r>
              <a:rPr b="0" i="0" lang="en-US" sz="320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Circuito físico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215202"/>
            <a:ext cx="1393189" cy="136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4080" y="215277"/>
            <a:ext cx="1468120" cy="14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13" y="298525"/>
            <a:ext cx="7684373" cy="626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Desenvolvimento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 dificuldades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 ESP32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em HTML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215265"/>
            <a:ext cx="1393190" cy="136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2520" y="143510"/>
            <a:ext cx="1468120" cy="14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12" y="185562"/>
            <a:ext cx="8577574" cy="64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1260" y="2080895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2415" y="5154295"/>
            <a:ext cx="944880" cy="9448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4154170" y="3731260"/>
            <a:ext cx="645795" cy="1435100"/>
          </a:xfrm>
          <a:prstGeom prst="upDownArrow">
            <a:avLst>
              <a:gd fmla="val 45329" name="adj1"/>
              <a:gd fmla="val 35202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651375" y="4161790"/>
            <a:ext cx="1440180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 hora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598410" y="2726690"/>
            <a:ext cx="14401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5589270" y="2654935"/>
            <a:ext cx="1650365" cy="502285"/>
          </a:xfrm>
          <a:prstGeom prst="leftRightArrow">
            <a:avLst>
              <a:gd fmla="val 50000" name="adj1"/>
              <a:gd fmla="val 45179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009140" y="2583180"/>
            <a:ext cx="1650365" cy="502285"/>
          </a:xfrm>
          <a:prstGeom prst="leftRightArrow">
            <a:avLst>
              <a:gd fmla="val 50000" name="adj1"/>
              <a:gd fmla="val 45179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591810" y="2025650"/>
            <a:ext cx="1727200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dos medicamentos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53695" y="2583180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Periféricos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775" y="215265"/>
            <a:ext cx="1393190" cy="136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2520" y="143510"/>
            <a:ext cx="1468120" cy="14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