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5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06334" y="3652875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300" y="0"/>
                </a:lnTo>
              </a:path>
            </a:pathLst>
          </a:custGeom>
          <a:ln w="38099">
            <a:solidFill>
              <a:srgbClr val="54BB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769" y="2025960"/>
            <a:ext cx="451040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E2C977-1995-4022-8D9F-FFA5897FBD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28054" y="1279628"/>
            <a:ext cx="657317" cy="6382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83300" y="4691126"/>
            <a:ext cx="705627" cy="2418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957" y="70271"/>
            <a:ext cx="8310085" cy="73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6287" y="1072962"/>
            <a:ext cx="5080634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39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000" spc="-95" dirty="0"/>
              <a:t>Shellf </a:t>
            </a:r>
            <a:r>
              <a:rPr sz="3000" spc="-10" dirty="0"/>
              <a:t>Presentation </a:t>
            </a:r>
            <a:r>
              <a:rPr sz="3000" spc="-30" dirty="0"/>
              <a:t>and</a:t>
            </a:r>
            <a:r>
              <a:rPr sz="3000" spc="-185" dirty="0"/>
              <a:t> </a:t>
            </a:r>
            <a:r>
              <a:rPr sz="3000" dirty="0"/>
              <a:t>Company</a:t>
            </a:r>
            <a:r>
              <a:rPr sz="3000" spc="-185" dirty="0"/>
              <a:t> </a:t>
            </a:r>
            <a:r>
              <a:rPr sz="3000" spc="-10" dirty="0"/>
              <a:t>Overview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1E5F1-3232-4709-8C5E-EE1CCFB3EBE0}"/>
              </a:ext>
            </a:extLst>
          </p:cNvPr>
          <p:cNvSpPr txBox="1"/>
          <p:nvPr/>
        </p:nvSpPr>
        <p:spPr>
          <a:xfrm>
            <a:off x="1905000" y="148952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Shellf.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85975"/>
            <a:ext cx="554355" cy="111760"/>
          </a:xfrm>
          <a:custGeom>
            <a:avLst/>
            <a:gdLst/>
            <a:ahLst/>
            <a:cxnLst/>
            <a:rect l="l" t="t" r="r" b="b"/>
            <a:pathLst>
              <a:path w="554355" h="111760">
                <a:moveTo>
                  <a:pt x="553799" y="111599"/>
                </a:moveTo>
                <a:lnTo>
                  <a:pt x="0" y="111599"/>
                </a:lnTo>
                <a:lnTo>
                  <a:pt x="0" y="0"/>
                </a:lnTo>
                <a:lnTo>
                  <a:pt x="553799" y="0"/>
                </a:lnTo>
                <a:lnTo>
                  <a:pt x="553799" y="1115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77373"/>
            <a:ext cx="807720" cy="111760"/>
          </a:xfrm>
          <a:custGeom>
            <a:avLst/>
            <a:gdLst/>
            <a:ahLst/>
            <a:cxnLst/>
            <a:rect l="l" t="t" r="r" b="b"/>
            <a:pathLst>
              <a:path w="807720" h="111760">
                <a:moveTo>
                  <a:pt x="807299" y="111599"/>
                </a:moveTo>
                <a:lnTo>
                  <a:pt x="0" y="111599"/>
                </a:lnTo>
                <a:lnTo>
                  <a:pt x="0" y="0"/>
                </a:lnTo>
                <a:lnTo>
                  <a:pt x="807299" y="0"/>
                </a:lnTo>
                <a:lnTo>
                  <a:pt x="807299" y="111599"/>
                </a:lnTo>
                <a:close/>
              </a:path>
            </a:pathLst>
          </a:custGeom>
          <a:solidFill>
            <a:srgbClr val="F04E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23" y="4077362"/>
            <a:ext cx="109220" cy="111760"/>
          </a:xfrm>
          <a:custGeom>
            <a:avLst/>
            <a:gdLst/>
            <a:ahLst/>
            <a:cxnLst/>
            <a:rect l="l" t="t" r="r" b="b"/>
            <a:pathLst>
              <a:path w="109219" h="111760">
                <a:moveTo>
                  <a:pt x="109199" y="111599"/>
                </a:moveTo>
                <a:lnTo>
                  <a:pt x="0" y="111599"/>
                </a:lnTo>
                <a:lnTo>
                  <a:pt x="0" y="0"/>
                </a:lnTo>
                <a:lnTo>
                  <a:pt x="109199" y="0"/>
                </a:lnTo>
                <a:lnTo>
                  <a:pt x="109199" y="111599"/>
                </a:lnTo>
                <a:close/>
              </a:path>
            </a:pathLst>
          </a:custGeom>
          <a:solidFill>
            <a:srgbClr val="7D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72024" y="724724"/>
            <a:ext cx="572135" cy="108585"/>
          </a:xfrm>
          <a:custGeom>
            <a:avLst/>
            <a:gdLst/>
            <a:ahLst/>
            <a:cxnLst/>
            <a:rect l="l" t="t" r="r" b="b"/>
            <a:pathLst>
              <a:path w="572134" h="108584">
                <a:moveTo>
                  <a:pt x="571975" y="107999"/>
                </a:moveTo>
                <a:lnTo>
                  <a:pt x="0" y="107999"/>
                </a:lnTo>
                <a:lnTo>
                  <a:pt x="0" y="0"/>
                </a:lnTo>
                <a:lnTo>
                  <a:pt x="571975" y="0"/>
                </a:lnTo>
                <a:lnTo>
                  <a:pt x="571975" y="1079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2121" y="724737"/>
            <a:ext cx="106045" cy="108585"/>
          </a:xfrm>
          <a:custGeom>
            <a:avLst/>
            <a:gdLst/>
            <a:ahLst/>
            <a:cxnLst/>
            <a:rect l="l" t="t" r="r" b="b"/>
            <a:pathLst>
              <a:path w="106045" h="108584">
                <a:moveTo>
                  <a:pt x="105899" y="108000"/>
                </a:moveTo>
                <a:lnTo>
                  <a:pt x="0" y="108000"/>
                </a:lnTo>
                <a:lnTo>
                  <a:pt x="0" y="0"/>
                </a:lnTo>
                <a:lnTo>
                  <a:pt x="105899" y="0"/>
                </a:lnTo>
                <a:lnTo>
                  <a:pt x="105899" y="108000"/>
                </a:lnTo>
                <a:close/>
              </a:path>
            </a:pathLst>
          </a:custGeom>
          <a:solidFill>
            <a:srgbClr val="FDC51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475" y="420774"/>
            <a:ext cx="342600" cy="7159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7058" y="3598374"/>
            <a:ext cx="1926941" cy="4867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22705" y="1705327"/>
            <a:ext cx="649859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353535"/>
                </a:solidFill>
              </a:rPr>
              <a:t>We</a:t>
            </a:r>
            <a:r>
              <a:rPr sz="4000" spc="-185" dirty="0">
                <a:solidFill>
                  <a:srgbClr val="353535"/>
                </a:solidFill>
              </a:rPr>
              <a:t> </a:t>
            </a:r>
            <a:r>
              <a:rPr sz="4000" dirty="0">
                <a:solidFill>
                  <a:srgbClr val="353535"/>
                </a:solidFill>
              </a:rPr>
              <a:t>are</a:t>
            </a:r>
            <a:r>
              <a:rPr sz="4000" spc="-180" dirty="0">
                <a:solidFill>
                  <a:srgbClr val="353535"/>
                </a:solidFill>
              </a:rPr>
              <a:t> </a:t>
            </a:r>
            <a:r>
              <a:rPr sz="4000" spc="-105" dirty="0">
                <a:solidFill>
                  <a:srgbClr val="353535"/>
                </a:solidFill>
              </a:rPr>
              <a:t>a</a:t>
            </a:r>
            <a:r>
              <a:rPr lang="en-US" sz="4000" spc="-175" dirty="0">
                <a:solidFill>
                  <a:srgbClr val="353535"/>
                </a:solidFill>
              </a:rPr>
              <a:t> book recommendation </a:t>
            </a:r>
            <a:r>
              <a:rPr sz="4000" spc="-180" dirty="0">
                <a:solidFill>
                  <a:srgbClr val="353535"/>
                </a:solidFill>
              </a:rPr>
              <a:t> </a:t>
            </a:r>
            <a:r>
              <a:rPr sz="4000" spc="-125" dirty="0">
                <a:solidFill>
                  <a:srgbClr val="353535"/>
                </a:solidFill>
              </a:rPr>
              <a:t>company.</a:t>
            </a:r>
            <a:endParaRPr sz="4000" dirty="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1800" y="-20171"/>
            <a:ext cx="624774" cy="423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01500" y="4726824"/>
            <a:ext cx="576000" cy="416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57DC75-48D3-4817-BEC7-454DC26D2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906" y="4397110"/>
            <a:ext cx="748235" cy="7265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7570" y="452849"/>
            <a:ext cx="3765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spc="-50" dirty="0">
                <a:solidFill>
                  <a:srgbClr val="353535"/>
                </a:solidFill>
              </a:rPr>
              <a:t>Meet The Team.</a:t>
            </a:r>
            <a:endParaRPr sz="22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3300" y="4691125"/>
            <a:ext cx="705627" cy="2418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3575" y="3572919"/>
            <a:ext cx="2005964" cy="169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</a:pPr>
            <a:r>
              <a:rPr lang="en-US" sz="1000" dirty="0">
                <a:latin typeface="Tahoma"/>
                <a:cs typeface="Tahoma"/>
              </a:rPr>
              <a:t>LESLIE ISARO.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2656" y="3572919"/>
            <a:ext cx="2047239" cy="169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</a:pPr>
            <a:r>
              <a:rPr lang="en-US" sz="1000" dirty="0">
                <a:latin typeface="Tahoma"/>
                <a:cs typeface="Tahoma"/>
              </a:rPr>
              <a:t>MWAI KIMIRI.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7848" y="3572919"/>
            <a:ext cx="2028825" cy="169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500"/>
              </a:lnSpc>
              <a:spcBef>
                <a:spcPts val="100"/>
              </a:spcBef>
            </a:pPr>
            <a:r>
              <a:rPr lang="en-US" sz="1000" dirty="0">
                <a:latin typeface="Tahoma"/>
                <a:cs typeface="Tahoma"/>
              </a:rPr>
              <a:t>RAPHAEL MUSOKE.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C6593A-01F8-45E6-B67B-083BCF0D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557" y="4471761"/>
            <a:ext cx="705627" cy="638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71EF4F-1AD4-4E73-AC5E-C7CD3BD8A7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573" y="1502524"/>
            <a:ext cx="1273968" cy="16986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6E2F99-436D-474B-B773-628C4143A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91" y="1502524"/>
            <a:ext cx="1273968" cy="16986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90BC2A-C1D5-455F-AFB3-893C2F42A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76" y="1502524"/>
            <a:ext cx="1273967" cy="16986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F0F762-6E24-4E9D-A9C2-4ADAEC2A2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6217" y="4725693"/>
            <a:ext cx="573074" cy="4145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A4665B-8DA5-43B5-8CA0-231D747E4E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7305" y="3891389"/>
            <a:ext cx="1926503" cy="5000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CD0C68-D175-495F-AB55-E35803646A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872" y="633189"/>
            <a:ext cx="341406" cy="7132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B9BC610-E75C-4633-BC39-31133C8449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9149" y="26378"/>
            <a:ext cx="627942" cy="420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389FC75-B071-48AD-9C81-633BAAA97B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0734" y="880098"/>
            <a:ext cx="573074" cy="1097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3590943-7CA0-4CE0-A287-BD4EEB97F3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6375" y="880098"/>
            <a:ext cx="109738" cy="1097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5DB8C6E-B255-4FC4-ACEE-C1A8297EE8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891389"/>
            <a:ext cx="554784" cy="1097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E618144-0ABB-4E54-841A-0CB94B74A4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086544"/>
            <a:ext cx="810838" cy="1097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7C43C22-418E-42F7-ABA4-E13D66EDF2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3575" y="4086544"/>
            <a:ext cx="109738" cy="1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8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85975"/>
            <a:ext cx="554355" cy="111760"/>
          </a:xfrm>
          <a:custGeom>
            <a:avLst/>
            <a:gdLst/>
            <a:ahLst/>
            <a:cxnLst/>
            <a:rect l="l" t="t" r="r" b="b"/>
            <a:pathLst>
              <a:path w="554355" h="111760">
                <a:moveTo>
                  <a:pt x="553799" y="111599"/>
                </a:moveTo>
                <a:lnTo>
                  <a:pt x="0" y="111599"/>
                </a:lnTo>
                <a:lnTo>
                  <a:pt x="0" y="0"/>
                </a:lnTo>
                <a:lnTo>
                  <a:pt x="553799" y="0"/>
                </a:lnTo>
                <a:lnTo>
                  <a:pt x="553799" y="1115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77373"/>
            <a:ext cx="807720" cy="111760"/>
          </a:xfrm>
          <a:custGeom>
            <a:avLst/>
            <a:gdLst/>
            <a:ahLst/>
            <a:cxnLst/>
            <a:rect l="l" t="t" r="r" b="b"/>
            <a:pathLst>
              <a:path w="807720" h="111760">
                <a:moveTo>
                  <a:pt x="807299" y="111599"/>
                </a:moveTo>
                <a:lnTo>
                  <a:pt x="0" y="111599"/>
                </a:lnTo>
                <a:lnTo>
                  <a:pt x="0" y="0"/>
                </a:lnTo>
                <a:lnTo>
                  <a:pt x="807299" y="0"/>
                </a:lnTo>
                <a:lnTo>
                  <a:pt x="807299" y="111599"/>
                </a:lnTo>
                <a:close/>
              </a:path>
            </a:pathLst>
          </a:custGeom>
          <a:solidFill>
            <a:srgbClr val="F04E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23" y="4077362"/>
            <a:ext cx="109220" cy="111760"/>
          </a:xfrm>
          <a:custGeom>
            <a:avLst/>
            <a:gdLst/>
            <a:ahLst/>
            <a:cxnLst/>
            <a:rect l="l" t="t" r="r" b="b"/>
            <a:pathLst>
              <a:path w="109219" h="111760">
                <a:moveTo>
                  <a:pt x="109199" y="111599"/>
                </a:moveTo>
                <a:lnTo>
                  <a:pt x="0" y="111599"/>
                </a:lnTo>
                <a:lnTo>
                  <a:pt x="0" y="0"/>
                </a:lnTo>
                <a:lnTo>
                  <a:pt x="109199" y="0"/>
                </a:lnTo>
                <a:lnTo>
                  <a:pt x="109199" y="111599"/>
                </a:lnTo>
                <a:close/>
              </a:path>
            </a:pathLst>
          </a:custGeom>
          <a:solidFill>
            <a:srgbClr val="7D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72024" y="724724"/>
            <a:ext cx="572135" cy="108585"/>
          </a:xfrm>
          <a:custGeom>
            <a:avLst/>
            <a:gdLst/>
            <a:ahLst/>
            <a:cxnLst/>
            <a:rect l="l" t="t" r="r" b="b"/>
            <a:pathLst>
              <a:path w="572134" h="108584">
                <a:moveTo>
                  <a:pt x="571975" y="107999"/>
                </a:moveTo>
                <a:lnTo>
                  <a:pt x="0" y="107999"/>
                </a:lnTo>
                <a:lnTo>
                  <a:pt x="0" y="0"/>
                </a:lnTo>
                <a:lnTo>
                  <a:pt x="571975" y="0"/>
                </a:lnTo>
                <a:lnTo>
                  <a:pt x="571975" y="1079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2121" y="724737"/>
            <a:ext cx="106045" cy="108585"/>
          </a:xfrm>
          <a:custGeom>
            <a:avLst/>
            <a:gdLst/>
            <a:ahLst/>
            <a:cxnLst/>
            <a:rect l="l" t="t" r="r" b="b"/>
            <a:pathLst>
              <a:path w="106045" h="108584">
                <a:moveTo>
                  <a:pt x="105899" y="108000"/>
                </a:moveTo>
                <a:lnTo>
                  <a:pt x="0" y="108000"/>
                </a:lnTo>
                <a:lnTo>
                  <a:pt x="0" y="0"/>
                </a:lnTo>
                <a:lnTo>
                  <a:pt x="105899" y="0"/>
                </a:lnTo>
                <a:lnTo>
                  <a:pt x="105899" y="108000"/>
                </a:lnTo>
                <a:close/>
              </a:path>
            </a:pathLst>
          </a:custGeom>
          <a:solidFill>
            <a:srgbClr val="FDC5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2334" y="1358642"/>
            <a:ext cx="6338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 marR="5080" indent="-511175" algn="ctr">
              <a:lnSpc>
                <a:spcPct val="114599"/>
              </a:lnSpc>
              <a:spcBef>
                <a:spcPts val="100"/>
              </a:spcBef>
            </a:pPr>
            <a:r>
              <a:rPr lang="en-US" spc="-110" dirty="0">
                <a:solidFill>
                  <a:srgbClr val="353535"/>
                </a:solidFill>
                <a:latin typeface="Verdana"/>
                <a:cs typeface="Verdana"/>
              </a:rPr>
              <a:t>Problem Statement</a:t>
            </a:r>
            <a:endParaRPr spc="-25" dirty="0">
              <a:solidFill>
                <a:srgbClr val="353535"/>
              </a:solidFill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1230" y="604614"/>
            <a:ext cx="5280777" cy="7059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1800" y="0"/>
            <a:ext cx="624774" cy="423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1500" y="4753718"/>
            <a:ext cx="576000" cy="416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5E2F9D-E0E8-4B0A-92D7-B3B88D3F7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648" y="4189122"/>
            <a:ext cx="834819" cy="8106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868A80-F499-48EC-9EFC-4F6D11D77592}"/>
              </a:ext>
            </a:extLst>
          </p:cNvPr>
          <p:cNvSpPr txBox="1"/>
          <p:nvPr/>
        </p:nvSpPr>
        <p:spPr>
          <a:xfrm>
            <a:off x="2395618" y="1833086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Developing a nuanced understanding of diverse cultures within a one-year timeline through targeted educational programs and cross-cultural dialogue through literature to foster inclusivity and harmonious community interactions.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1879" y="1184138"/>
            <a:ext cx="2207895" cy="2208530"/>
          </a:xfrm>
          <a:custGeom>
            <a:avLst/>
            <a:gdLst/>
            <a:ahLst/>
            <a:cxnLst/>
            <a:rect l="l" t="t" r="r" b="b"/>
            <a:pathLst>
              <a:path w="2207895" h="2208529">
                <a:moveTo>
                  <a:pt x="1103850" y="2207999"/>
                </a:moveTo>
                <a:lnTo>
                  <a:pt x="1055967" y="2206979"/>
                </a:lnTo>
                <a:lnTo>
                  <a:pt x="1008605" y="2203947"/>
                </a:lnTo>
                <a:lnTo>
                  <a:pt x="961806" y="2198944"/>
                </a:lnTo>
                <a:lnTo>
                  <a:pt x="915611" y="2192011"/>
                </a:lnTo>
                <a:lnTo>
                  <a:pt x="870061" y="2183190"/>
                </a:lnTo>
                <a:lnTo>
                  <a:pt x="825197" y="2172523"/>
                </a:lnTo>
                <a:lnTo>
                  <a:pt x="781062" y="2160050"/>
                </a:lnTo>
                <a:lnTo>
                  <a:pt x="737696" y="2145813"/>
                </a:lnTo>
                <a:lnTo>
                  <a:pt x="695142" y="2129854"/>
                </a:lnTo>
                <a:lnTo>
                  <a:pt x="653439" y="2112214"/>
                </a:lnTo>
                <a:lnTo>
                  <a:pt x="612631" y="2092935"/>
                </a:lnTo>
                <a:lnTo>
                  <a:pt x="572758" y="2072057"/>
                </a:lnTo>
                <a:lnTo>
                  <a:pt x="533861" y="2049623"/>
                </a:lnTo>
                <a:lnTo>
                  <a:pt x="495982" y="2025673"/>
                </a:lnTo>
                <a:lnTo>
                  <a:pt x="459163" y="2000249"/>
                </a:lnTo>
                <a:lnTo>
                  <a:pt x="423445" y="1973393"/>
                </a:lnTo>
                <a:lnTo>
                  <a:pt x="388869" y="1945147"/>
                </a:lnTo>
                <a:lnTo>
                  <a:pt x="355477" y="1915550"/>
                </a:lnTo>
                <a:lnTo>
                  <a:pt x="323310" y="1884645"/>
                </a:lnTo>
                <a:lnTo>
                  <a:pt x="292409" y="1852474"/>
                </a:lnTo>
                <a:lnTo>
                  <a:pt x="262817" y="1819077"/>
                </a:lnTo>
                <a:lnTo>
                  <a:pt x="234574" y="1784497"/>
                </a:lnTo>
                <a:lnTo>
                  <a:pt x="207721" y="1748773"/>
                </a:lnTo>
                <a:lnTo>
                  <a:pt x="182301" y="1711949"/>
                </a:lnTo>
                <a:lnTo>
                  <a:pt x="158355" y="1674066"/>
                </a:lnTo>
                <a:lnTo>
                  <a:pt x="135924" y="1635164"/>
                </a:lnTo>
                <a:lnTo>
                  <a:pt x="115049" y="1595285"/>
                </a:lnTo>
                <a:lnTo>
                  <a:pt x="95772" y="1554471"/>
                </a:lnTo>
                <a:lnTo>
                  <a:pt x="78134" y="1512763"/>
                </a:lnTo>
                <a:lnTo>
                  <a:pt x="62177" y="1470202"/>
                </a:lnTo>
                <a:lnTo>
                  <a:pt x="47943" y="1426831"/>
                </a:lnTo>
                <a:lnTo>
                  <a:pt x="35472" y="1382690"/>
                </a:lnTo>
                <a:lnTo>
                  <a:pt x="24805" y="1337820"/>
                </a:lnTo>
                <a:lnTo>
                  <a:pt x="15986" y="1292264"/>
                </a:lnTo>
                <a:lnTo>
                  <a:pt x="9054" y="1246062"/>
                </a:lnTo>
                <a:lnTo>
                  <a:pt x="4051" y="1199257"/>
                </a:lnTo>
                <a:lnTo>
                  <a:pt x="1019" y="1151889"/>
                </a:lnTo>
                <a:lnTo>
                  <a:pt x="0" y="1103999"/>
                </a:lnTo>
                <a:lnTo>
                  <a:pt x="1019" y="1056110"/>
                </a:lnTo>
                <a:lnTo>
                  <a:pt x="4051" y="1008742"/>
                </a:lnTo>
                <a:lnTo>
                  <a:pt x="9054" y="961937"/>
                </a:lnTo>
                <a:lnTo>
                  <a:pt x="15986" y="915735"/>
                </a:lnTo>
                <a:lnTo>
                  <a:pt x="24805" y="870179"/>
                </a:lnTo>
                <a:lnTo>
                  <a:pt x="35472" y="825309"/>
                </a:lnTo>
                <a:lnTo>
                  <a:pt x="47943" y="781168"/>
                </a:lnTo>
                <a:lnTo>
                  <a:pt x="62177" y="737796"/>
                </a:lnTo>
                <a:lnTo>
                  <a:pt x="78134" y="695236"/>
                </a:lnTo>
                <a:lnTo>
                  <a:pt x="95772" y="653528"/>
                </a:lnTo>
                <a:lnTo>
                  <a:pt x="115049" y="612714"/>
                </a:lnTo>
                <a:lnTo>
                  <a:pt x="135924" y="572835"/>
                </a:lnTo>
                <a:lnTo>
                  <a:pt x="158355" y="533933"/>
                </a:lnTo>
                <a:lnTo>
                  <a:pt x="182301" y="496050"/>
                </a:lnTo>
                <a:lnTo>
                  <a:pt x="207721" y="459225"/>
                </a:lnTo>
                <a:lnTo>
                  <a:pt x="234574" y="423502"/>
                </a:lnTo>
                <a:lnTo>
                  <a:pt x="262817" y="388922"/>
                </a:lnTo>
                <a:lnTo>
                  <a:pt x="292409" y="355525"/>
                </a:lnTo>
                <a:lnTo>
                  <a:pt x="323310" y="323354"/>
                </a:lnTo>
                <a:lnTo>
                  <a:pt x="355477" y="292449"/>
                </a:lnTo>
                <a:lnTo>
                  <a:pt x="388869" y="262852"/>
                </a:lnTo>
                <a:lnTo>
                  <a:pt x="423445" y="234605"/>
                </a:lnTo>
                <a:lnTo>
                  <a:pt x="459163" y="207750"/>
                </a:lnTo>
                <a:lnTo>
                  <a:pt x="495982" y="182326"/>
                </a:lnTo>
                <a:lnTo>
                  <a:pt x="533861" y="158376"/>
                </a:lnTo>
                <a:lnTo>
                  <a:pt x="572758" y="135942"/>
                </a:lnTo>
                <a:lnTo>
                  <a:pt x="612631" y="115064"/>
                </a:lnTo>
                <a:lnTo>
                  <a:pt x="653439" y="95785"/>
                </a:lnTo>
                <a:lnTo>
                  <a:pt x="695142" y="78145"/>
                </a:lnTo>
                <a:lnTo>
                  <a:pt x="737696" y="62186"/>
                </a:lnTo>
                <a:lnTo>
                  <a:pt x="781062" y="47949"/>
                </a:lnTo>
                <a:lnTo>
                  <a:pt x="825197" y="35476"/>
                </a:lnTo>
                <a:lnTo>
                  <a:pt x="870061" y="24809"/>
                </a:lnTo>
                <a:lnTo>
                  <a:pt x="915611" y="15988"/>
                </a:lnTo>
                <a:lnTo>
                  <a:pt x="961806" y="9055"/>
                </a:lnTo>
                <a:lnTo>
                  <a:pt x="1008605" y="4052"/>
                </a:lnTo>
                <a:lnTo>
                  <a:pt x="1055967" y="1019"/>
                </a:lnTo>
                <a:lnTo>
                  <a:pt x="1103850" y="0"/>
                </a:lnTo>
                <a:lnTo>
                  <a:pt x="1152521" y="1072"/>
                </a:lnTo>
                <a:lnTo>
                  <a:pt x="1200907" y="4272"/>
                </a:lnTo>
                <a:lnTo>
                  <a:pt x="1248944" y="9574"/>
                </a:lnTo>
                <a:lnTo>
                  <a:pt x="1296568" y="16950"/>
                </a:lnTo>
                <a:lnTo>
                  <a:pt x="1343716" y="26376"/>
                </a:lnTo>
                <a:lnTo>
                  <a:pt x="1390324" y="37823"/>
                </a:lnTo>
                <a:lnTo>
                  <a:pt x="1436329" y="51267"/>
                </a:lnTo>
                <a:lnTo>
                  <a:pt x="1481667" y="66680"/>
                </a:lnTo>
                <a:lnTo>
                  <a:pt x="1526275" y="84036"/>
                </a:lnTo>
                <a:lnTo>
                  <a:pt x="1570088" y="103310"/>
                </a:lnTo>
                <a:lnTo>
                  <a:pt x="1613044" y="124474"/>
                </a:lnTo>
                <a:lnTo>
                  <a:pt x="1655079" y="147503"/>
                </a:lnTo>
                <a:lnTo>
                  <a:pt x="1696130" y="172370"/>
                </a:lnTo>
                <a:lnTo>
                  <a:pt x="1736132" y="199049"/>
                </a:lnTo>
                <a:lnTo>
                  <a:pt x="1775023" y="227513"/>
                </a:lnTo>
                <a:lnTo>
                  <a:pt x="1812738" y="257736"/>
                </a:lnTo>
                <a:lnTo>
                  <a:pt x="1849215" y="289691"/>
                </a:lnTo>
                <a:lnTo>
                  <a:pt x="1884389" y="323354"/>
                </a:lnTo>
                <a:lnTo>
                  <a:pt x="1918047" y="358533"/>
                </a:lnTo>
                <a:lnTo>
                  <a:pt x="1949998" y="395014"/>
                </a:lnTo>
                <a:lnTo>
                  <a:pt x="1980217" y="432735"/>
                </a:lnTo>
                <a:lnTo>
                  <a:pt x="2008677" y="471631"/>
                </a:lnTo>
                <a:lnTo>
                  <a:pt x="2035352" y="511639"/>
                </a:lnTo>
                <a:lnTo>
                  <a:pt x="2060216" y="552695"/>
                </a:lnTo>
                <a:lnTo>
                  <a:pt x="2083241" y="594735"/>
                </a:lnTo>
                <a:lnTo>
                  <a:pt x="2104403" y="637697"/>
                </a:lnTo>
                <a:lnTo>
                  <a:pt x="2123674" y="681517"/>
                </a:lnTo>
                <a:lnTo>
                  <a:pt x="2141028" y="726131"/>
                </a:lnTo>
                <a:lnTo>
                  <a:pt x="2156439" y="771475"/>
                </a:lnTo>
                <a:lnTo>
                  <a:pt x="2169881" y="817486"/>
                </a:lnTo>
                <a:lnTo>
                  <a:pt x="2181327" y="864100"/>
                </a:lnTo>
                <a:lnTo>
                  <a:pt x="2190751" y="911255"/>
                </a:lnTo>
                <a:lnTo>
                  <a:pt x="2198127" y="958885"/>
                </a:lnTo>
                <a:lnTo>
                  <a:pt x="2203427" y="1006929"/>
                </a:lnTo>
                <a:lnTo>
                  <a:pt x="2206627" y="1055321"/>
                </a:lnTo>
                <a:lnTo>
                  <a:pt x="2207700" y="1103999"/>
                </a:lnTo>
                <a:lnTo>
                  <a:pt x="2206680" y="1151889"/>
                </a:lnTo>
                <a:lnTo>
                  <a:pt x="2203648" y="1199257"/>
                </a:lnTo>
                <a:lnTo>
                  <a:pt x="2198645" y="1246062"/>
                </a:lnTo>
                <a:lnTo>
                  <a:pt x="2191713" y="1292264"/>
                </a:lnTo>
                <a:lnTo>
                  <a:pt x="2182894" y="1337820"/>
                </a:lnTo>
                <a:lnTo>
                  <a:pt x="2172228" y="1382690"/>
                </a:lnTo>
                <a:lnTo>
                  <a:pt x="2159757" y="1426831"/>
                </a:lnTo>
                <a:lnTo>
                  <a:pt x="2145522" y="1470202"/>
                </a:lnTo>
                <a:lnTo>
                  <a:pt x="2129565" y="1512763"/>
                </a:lnTo>
                <a:lnTo>
                  <a:pt x="2111927" y="1554471"/>
                </a:lnTo>
                <a:lnTo>
                  <a:pt x="2092651" y="1595285"/>
                </a:lnTo>
                <a:lnTo>
                  <a:pt x="2071776" y="1635164"/>
                </a:lnTo>
                <a:lnTo>
                  <a:pt x="2049344" y="1674066"/>
                </a:lnTo>
                <a:lnTo>
                  <a:pt x="2025398" y="1711949"/>
                </a:lnTo>
                <a:lnTo>
                  <a:pt x="1999978" y="1748773"/>
                </a:lnTo>
                <a:lnTo>
                  <a:pt x="1973126" y="1784497"/>
                </a:lnTo>
                <a:lnTo>
                  <a:pt x="1944883" y="1819077"/>
                </a:lnTo>
                <a:lnTo>
                  <a:pt x="1915290" y="1852474"/>
                </a:lnTo>
                <a:lnTo>
                  <a:pt x="1884390" y="1884645"/>
                </a:lnTo>
                <a:lnTo>
                  <a:pt x="1852223" y="1915550"/>
                </a:lnTo>
                <a:lnTo>
                  <a:pt x="1818830" y="1945147"/>
                </a:lnTo>
                <a:lnTo>
                  <a:pt x="1784254" y="1973393"/>
                </a:lnTo>
                <a:lnTo>
                  <a:pt x="1748536" y="2000249"/>
                </a:lnTo>
                <a:lnTo>
                  <a:pt x="1711717" y="2025673"/>
                </a:lnTo>
                <a:lnTo>
                  <a:pt x="1673838" y="2049623"/>
                </a:lnTo>
                <a:lnTo>
                  <a:pt x="1634942" y="2072057"/>
                </a:lnTo>
                <a:lnTo>
                  <a:pt x="1595068" y="2092935"/>
                </a:lnTo>
                <a:lnTo>
                  <a:pt x="1554260" y="2112214"/>
                </a:lnTo>
                <a:lnTo>
                  <a:pt x="1512558" y="2129854"/>
                </a:lnTo>
                <a:lnTo>
                  <a:pt x="1470003" y="2145813"/>
                </a:lnTo>
                <a:lnTo>
                  <a:pt x="1426637" y="2160050"/>
                </a:lnTo>
                <a:lnTo>
                  <a:pt x="1382502" y="2172523"/>
                </a:lnTo>
                <a:lnTo>
                  <a:pt x="1337639" y="2183190"/>
                </a:lnTo>
                <a:lnTo>
                  <a:pt x="1292089" y="2192011"/>
                </a:lnTo>
                <a:lnTo>
                  <a:pt x="1245893" y="2198944"/>
                </a:lnTo>
                <a:lnTo>
                  <a:pt x="1199094" y="2203947"/>
                </a:lnTo>
                <a:lnTo>
                  <a:pt x="1151732" y="2206979"/>
                </a:lnTo>
                <a:lnTo>
                  <a:pt x="1103850" y="2207999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2825" y="1184138"/>
            <a:ext cx="2207895" cy="2208530"/>
            <a:chOff x="852825" y="1184138"/>
            <a:chExt cx="2207895" cy="2208530"/>
          </a:xfrm>
        </p:grpSpPr>
        <p:sp>
          <p:nvSpPr>
            <p:cNvPr id="4" name="object 4"/>
            <p:cNvSpPr/>
            <p:nvPr/>
          </p:nvSpPr>
          <p:spPr>
            <a:xfrm>
              <a:off x="852825" y="1184138"/>
              <a:ext cx="2207895" cy="2208530"/>
            </a:xfrm>
            <a:custGeom>
              <a:avLst/>
              <a:gdLst/>
              <a:ahLst/>
              <a:cxnLst/>
              <a:rect l="l" t="t" r="r" b="b"/>
              <a:pathLst>
                <a:path w="2207895" h="2208529">
                  <a:moveTo>
                    <a:pt x="1103849" y="2207999"/>
                  </a:moveTo>
                  <a:lnTo>
                    <a:pt x="1055967" y="2206979"/>
                  </a:lnTo>
                  <a:lnTo>
                    <a:pt x="1008605" y="2203947"/>
                  </a:lnTo>
                  <a:lnTo>
                    <a:pt x="961806" y="2198944"/>
                  </a:lnTo>
                  <a:lnTo>
                    <a:pt x="915610" y="2192011"/>
                  </a:lnTo>
                  <a:lnTo>
                    <a:pt x="870060" y="2183190"/>
                  </a:lnTo>
                  <a:lnTo>
                    <a:pt x="825197" y="2172523"/>
                  </a:lnTo>
                  <a:lnTo>
                    <a:pt x="781062" y="2160050"/>
                  </a:lnTo>
                  <a:lnTo>
                    <a:pt x="737696" y="2145813"/>
                  </a:lnTo>
                  <a:lnTo>
                    <a:pt x="695141" y="2129854"/>
                  </a:lnTo>
                  <a:lnTo>
                    <a:pt x="653439" y="2112214"/>
                  </a:lnTo>
                  <a:lnTo>
                    <a:pt x="612631" y="2092935"/>
                  </a:lnTo>
                  <a:lnTo>
                    <a:pt x="572757" y="2072057"/>
                  </a:lnTo>
                  <a:lnTo>
                    <a:pt x="533861" y="2049623"/>
                  </a:lnTo>
                  <a:lnTo>
                    <a:pt x="495982" y="2025673"/>
                  </a:lnTo>
                  <a:lnTo>
                    <a:pt x="459163" y="2000249"/>
                  </a:lnTo>
                  <a:lnTo>
                    <a:pt x="423445" y="1973393"/>
                  </a:lnTo>
                  <a:lnTo>
                    <a:pt x="388869" y="1945147"/>
                  </a:lnTo>
                  <a:lnTo>
                    <a:pt x="355477" y="1915550"/>
                  </a:lnTo>
                  <a:lnTo>
                    <a:pt x="323310" y="1884645"/>
                  </a:lnTo>
                  <a:lnTo>
                    <a:pt x="292409" y="1852474"/>
                  </a:lnTo>
                  <a:lnTo>
                    <a:pt x="262817" y="1819077"/>
                  </a:lnTo>
                  <a:lnTo>
                    <a:pt x="234574" y="1784497"/>
                  </a:lnTo>
                  <a:lnTo>
                    <a:pt x="207721" y="1748773"/>
                  </a:lnTo>
                  <a:lnTo>
                    <a:pt x="182301" y="1711949"/>
                  </a:lnTo>
                  <a:lnTo>
                    <a:pt x="158355" y="1674066"/>
                  </a:lnTo>
                  <a:lnTo>
                    <a:pt x="135924" y="1635164"/>
                  </a:lnTo>
                  <a:lnTo>
                    <a:pt x="115049" y="1595285"/>
                  </a:lnTo>
                  <a:lnTo>
                    <a:pt x="95772" y="1554471"/>
                  </a:lnTo>
                  <a:lnTo>
                    <a:pt x="78134" y="1512763"/>
                  </a:lnTo>
                  <a:lnTo>
                    <a:pt x="62177" y="1470202"/>
                  </a:lnTo>
                  <a:lnTo>
                    <a:pt x="47943" y="1426831"/>
                  </a:lnTo>
                  <a:lnTo>
                    <a:pt x="35472" y="1382690"/>
                  </a:lnTo>
                  <a:lnTo>
                    <a:pt x="24805" y="1337820"/>
                  </a:lnTo>
                  <a:lnTo>
                    <a:pt x="15986" y="1292264"/>
                  </a:lnTo>
                  <a:lnTo>
                    <a:pt x="9054" y="1246062"/>
                  </a:lnTo>
                  <a:lnTo>
                    <a:pt x="4051" y="1199257"/>
                  </a:lnTo>
                  <a:lnTo>
                    <a:pt x="1019" y="1151889"/>
                  </a:lnTo>
                  <a:lnTo>
                    <a:pt x="0" y="1103999"/>
                  </a:lnTo>
                  <a:lnTo>
                    <a:pt x="1019" y="1056110"/>
                  </a:lnTo>
                  <a:lnTo>
                    <a:pt x="4051" y="1008742"/>
                  </a:lnTo>
                  <a:lnTo>
                    <a:pt x="9054" y="961937"/>
                  </a:lnTo>
                  <a:lnTo>
                    <a:pt x="15986" y="915735"/>
                  </a:lnTo>
                  <a:lnTo>
                    <a:pt x="24805" y="870179"/>
                  </a:lnTo>
                  <a:lnTo>
                    <a:pt x="35472" y="825309"/>
                  </a:lnTo>
                  <a:lnTo>
                    <a:pt x="47943" y="781168"/>
                  </a:lnTo>
                  <a:lnTo>
                    <a:pt x="62177" y="737796"/>
                  </a:lnTo>
                  <a:lnTo>
                    <a:pt x="78134" y="695236"/>
                  </a:lnTo>
                  <a:lnTo>
                    <a:pt x="95772" y="653528"/>
                  </a:lnTo>
                  <a:lnTo>
                    <a:pt x="115049" y="612714"/>
                  </a:lnTo>
                  <a:lnTo>
                    <a:pt x="135924" y="572835"/>
                  </a:lnTo>
                  <a:lnTo>
                    <a:pt x="158355" y="533933"/>
                  </a:lnTo>
                  <a:lnTo>
                    <a:pt x="182301" y="496050"/>
                  </a:lnTo>
                  <a:lnTo>
                    <a:pt x="207721" y="459225"/>
                  </a:lnTo>
                  <a:lnTo>
                    <a:pt x="234574" y="423502"/>
                  </a:lnTo>
                  <a:lnTo>
                    <a:pt x="262817" y="388922"/>
                  </a:lnTo>
                  <a:lnTo>
                    <a:pt x="292409" y="355525"/>
                  </a:lnTo>
                  <a:lnTo>
                    <a:pt x="323310" y="323354"/>
                  </a:lnTo>
                  <a:lnTo>
                    <a:pt x="355477" y="292449"/>
                  </a:lnTo>
                  <a:lnTo>
                    <a:pt x="388869" y="262852"/>
                  </a:lnTo>
                  <a:lnTo>
                    <a:pt x="423445" y="234605"/>
                  </a:lnTo>
                  <a:lnTo>
                    <a:pt x="459163" y="207750"/>
                  </a:lnTo>
                  <a:lnTo>
                    <a:pt x="495982" y="182326"/>
                  </a:lnTo>
                  <a:lnTo>
                    <a:pt x="533861" y="158376"/>
                  </a:lnTo>
                  <a:lnTo>
                    <a:pt x="572757" y="135942"/>
                  </a:lnTo>
                  <a:lnTo>
                    <a:pt x="612631" y="115064"/>
                  </a:lnTo>
                  <a:lnTo>
                    <a:pt x="653439" y="95785"/>
                  </a:lnTo>
                  <a:lnTo>
                    <a:pt x="695141" y="78145"/>
                  </a:lnTo>
                  <a:lnTo>
                    <a:pt x="737696" y="62186"/>
                  </a:lnTo>
                  <a:lnTo>
                    <a:pt x="781062" y="47949"/>
                  </a:lnTo>
                  <a:lnTo>
                    <a:pt x="825197" y="35476"/>
                  </a:lnTo>
                  <a:lnTo>
                    <a:pt x="870060" y="24809"/>
                  </a:lnTo>
                  <a:lnTo>
                    <a:pt x="915610" y="15988"/>
                  </a:lnTo>
                  <a:lnTo>
                    <a:pt x="961806" y="9055"/>
                  </a:lnTo>
                  <a:lnTo>
                    <a:pt x="1008605" y="4052"/>
                  </a:lnTo>
                  <a:lnTo>
                    <a:pt x="1055967" y="1019"/>
                  </a:lnTo>
                  <a:lnTo>
                    <a:pt x="1103849" y="0"/>
                  </a:lnTo>
                  <a:lnTo>
                    <a:pt x="1152521" y="1072"/>
                  </a:lnTo>
                  <a:lnTo>
                    <a:pt x="1200907" y="4272"/>
                  </a:lnTo>
                  <a:lnTo>
                    <a:pt x="1248944" y="9574"/>
                  </a:lnTo>
                  <a:lnTo>
                    <a:pt x="1296568" y="16950"/>
                  </a:lnTo>
                  <a:lnTo>
                    <a:pt x="1343716" y="26376"/>
                  </a:lnTo>
                  <a:lnTo>
                    <a:pt x="1390324" y="37823"/>
                  </a:lnTo>
                  <a:lnTo>
                    <a:pt x="1436329" y="51267"/>
                  </a:lnTo>
                  <a:lnTo>
                    <a:pt x="1481667" y="66680"/>
                  </a:lnTo>
                  <a:lnTo>
                    <a:pt x="1526275" y="84036"/>
                  </a:lnTo>
                  <a:lnTo>
                    <a:pt x="1570088" y="103310"/>
                  </a:lnTo>
                  <a:lnTo>
                    <a:pt x="1613044" y="124474"/>
                  </a:lnTo>
                  <a:lnTo>
                    <a:pt x="1655079" y="147503"/>
                  </a:lnTo>
                  <a:lnTo>
                    <a:pt x="1696130" y="172370"/>
                  </a:lnTo>
                  <a:lnTo>
                    <a:pt x="1736132" y="199049"/>
                  </a:lnTo>
                  <a:lnTo>
                    <a:pt x="1775023" y="227513"/>
                  </a:lnTo>
                  <a:lnTo>
                    <a:pt x="1812738" y="257736"/>
                  </a:lnTo>
                  <a:lnTo>
                    <a:pt x="1849215" y="289691"/>
                  </a:lnTo>
                  <a:lnTo>
                    <a:pt x="1884389" y="323354"/>
                  </a:lnTo>
                  <a:lnTo>
                    <a:pt x="1918047" y="358533"/>
                  </a:lnTo>
                  <a:lnTo>
                    <a:pt x="1949998" y="395014"/>
                  </a:lnTo>
                  <a:lnTo>
                    <a:pt x="1980217" y="432735"/>
                  </a:lnTo>
                  <a:lnTo>
                    <a:pt x="2008677" y="471631"/>
                  </a:lnTo>
                  <a:lnTo>
                    <a:pt x="2035352" y="511639"/>
                  </a:lnTo>
                  <a:lnTo>
                    <a:pt x="2060216" y="552695"/>
                  </a:lnTo>
                  <a:lnTo>
                    <a:pt x="2083241" y="594735"/>
                  </a:lnTo>
                  <a:lnTo>
                    <a:pt x="2104403" y="637697"/>
                  </a:lnTo>
                  <a:lnTo>
                    <a:pt x="2123674" y="681517"/>
                  </a:lnTo>
                  <a:lnTo>
                    <a:pt x="2141028" y="726131"/>
                  </a:lnTo>
                  <a:lnTo>
                    <a:pt x="2156439" y="771475"/>
                  </a:lnTo>
                  <a:lnTo>
                    <a:pt x="2169881" y="817486"/>
                  </a:lnTo>
                  <a:lnTo>
                    <a:pt x="2181327" y="864100"/>
                  </a:lnTo>
                  <a:lnTo>
                    <a:pt x="2190751" y="911255"/>
                  </a:lnTo>
                  <a:lnTo>
                    <a:pt x="2198126" y="958885"/>
                  </a:lnTo>
                  <a:lnTo>
                    <a:pt x="2203427" y="1006929"/>
                  </a:lnTo>
                  <a:lnTo>
                    <a:pt x="2206627" y="1055321"/>
                  </a:lnTo>
                  <a:lnTo>
                    <a:pt x="2207699" y="1103999"/>
                  </a:lnTo>
                  <a:lnTo>
                    <a:pt x="2206680" y="1151889"/>
                  </a:lnTo>
                  <a:lnTo>
                    <a:pt x="2203648" y="1199257"/>
                  </a:lnTo>
                  <a:lnTo>
                    <a:pt x="2198645" y="1246062"/>
                  </a:lnTo>
                  <a:lnTo>
                    <a:pt x="2191713" y="1292264"/>
                  </a:lnTo>
                  <a:lnTo>
                    <a:pt x="2182893" y="1337820"/>
                  </a:lnTo>
                  <a:lnTo>
                    <a:pt x="2172227" y="1382690"/>
                  </a:lnTo>
                  <a:lnTo>
                    <a:pt x="2159756" y="1426831"/>
                  </a:lnTo>
                  <a:lnTo>
                    <a:pt x="2145522" y="1470202"/>
                  </a:lnTo>
                  <a:lnTo>
                    <a:pt x="2129565" y="1512763"/>
                  </a:lnTo>
                  <a:lnTo>
                    <a:pt x="2111927" y="1554471"/>
                  </a:lnTo>
                  <a:lnTo>
                    <a:pt x="2092650" y="1595285"/>
                  </a:lnTo>
                  <a:lnTo>
                    <a:pt x="2071775" y="1635164"/>
                  </a:lnTo>
                  <a:lnTo>
                    <a:pt x="2049344" y="1674066"/>
                  </a:lnTo>
                  <a:lnTo>
                    <a:pt x="2025398" y="1711949"/>
                  </a:lnTo>
                  <a:lnTo>
                    <a:pt x="1999978" y="1748773"/>
                  </a:lnTo>
                  <a:lnTo>
                    <a:pt x="1973125" y="1784497"/>
                  </a:lnTo>
                  <a:lnTo>
                    <a:pt x="1944882" y="1819077"/>
                  </a:lnTo>
                  <a:lnTo>
                    <a:pt x="1915290" y="1852474"/>
                  </a:lnTo>
                  <a:lnTo>
                    <a:pt x="1884389" y="1884645"/>
                  </a:lnTo>
                  <a:lnTo>
                    <a:pt x="1852222" y="1915550"/>
                  </a:lnTo>
                  <a:lnTo>
                    <a:pt x="1818830" y="1945147"/>
                  </a:lnTo>
                  <a:lnTo>
                    <a:pt x="1784254" y="1973393"/>
                  </a:lnTo>
                  <a:lnTo>
                    <a:pt x="1748536" y="2000249"/>
                  </a:lnTo>
                  <a:lnTo>
                    <a:pt x="1711717" y="2025673"/>
                  </a:lnTo>
                  <a:lnTo>
                    <a:pt x="1673838" y="2049623"/>
                  </a:lnTo>
                  <a:lnTo>
                    <a:pt x="1634942" y="2072057"/>
                  </a:lnTo>
                  <a:lnTo>
                    <a:pt x="1595068" y="2092935"/>
                  </a:lnTo>
                  <a:lnTo>
                    <a:pt x="1554260" y="2112214"/>
                  </a:lnTo>
                  <a:lnTo>
                    <a:pt x="1512557" y="2129854"/>
                  </a:lnTo>
                  <a:lnTo>
                    <a:pt x="1470003" y="2145813"/>
                  </a:lnTo>
                  <a:lnTo>
                    <a:pt x="1426637" y="2160050"/>
                  </a:lnTo>
                  <a:lnTo>
                    <a:pt x="1382502" y="2172523"/>
                  </a:lnTo>
                  <a:lnTo>
                    <a:pt x="1337638" y="2183190"/>
                  </a:lnTo>
                  <a:lnTo>
                    <a:pt x="1292088" y="2192011"/>
                  </a:lnTo>
                  <a:lnTo>
                    <a:pt x="1245893" y="2198944"/>
                  </a:lnTo>
                  <a:lnTo>
                    <a:pt x="1199094" y="2203947"/>
                  </a:lnTo>
                  <a:lnTo>
                    <a:pt x="1151732" y="2206979"/>
                  </a:lnTo>
                  <a:lnTo>
                    <a:pt x="1103849" y="2207999"/>
                  </a:lnTo>
                  <a:close/>
                </a:path>
              </a:pathLst>
            </a:custGeom>
            <a:solidFill>
              <a:srgbClr val="F4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151" y="1573475"/>
              <a:ext cx="2061174" cy="15201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7570" y="452849"/>
            <a:ext cx="3765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353535"/>
                </a:solidFill>
              </a:rPr>
              <a:t>but</a:t>
            </a:r>
            <a:r>
              <a:rPr sz="2200" spc="-90" dirty="0">
                <a:solidFill>
                  <a:srgbClr val="353535"/>
                </a:solidFill>
              </a:rPr>
              <a:t> </a:t>
            </a:r>
            <a:r>
              <a:rPr lang="en-US" sz="2200" spc="-90" dirty="0">
                <a:solidFill>
                  <a:srgbClr val="353535"/>
                </a:solidFill>
              </a:rPr>
              <a:t>shellf</a:t>
            </a:r>
            <a:r>
              <a:rPr sz="2200" spc="-90" dirty="0">
                <a:solidFill>
                  <a:srgbClr val="353535"/>
                </a:solidFill>
              </a:rPr>
              <a:t> </a:t>
            </a:r>
            <a:r>
              <a:rPr sz="2200" dirty="0">
                <a:solidFill>
                  <a:srgbClr val="353535"/>
                </a:solidFill>
              </a:rPr>
              <a:t>is</a:t>
            </a:r>
            <a:r>
              <a:rPr sz="2200" spc="-90" dirty="0">
                <a:solidFill>
                  <a:srgbClr val="353535"/>
                </a:solidFill>
              </a:rPr>
              <a:t> </a:t>
            </a:r>
            <a:r>
              <a:rPr sz="2200" dirty="0">
                <a:solidFill>
                  <a:srgbClr val="353535"/>
                </a:solidFill>
              </a:rPr>
              <a:t>so</a:t>
            </a:r>
            <a:r>
              <a:rPr sz="2200" spc="-90" dirty="0">
                <a:solidFill>
                  <a:srgbClr val="353535"/>
                </a:solidFill>
              </a:rPr>
              <a:t> </a:t>
            </a:r>
            <a:r>
              <a:rPr sz="2200" spc="-20" dirty="0">
                <a:solidFill>
                  <a:srgbClr val="353535"/>
                </a:solidFill>
              </a:rPr>
              <a:t>much</a:t>
            </a:r>
            <a:r>
              <a:rPr sz="2200" spc="-90" dirty="0">
                <a:solidFill>
                  <a:srgbClr val="353535"/>
                </a:solidFill>
              </a:rPr>
              <a:t> </a:t>
            </a:r>
            <a:r>
              <a:rPr sz="2200" spc="-55" dirty="0">
                <a:solidFill>
                  <a:srgbClr val="353535"/>
                </a:solidFill>
              </a:rPr>
              <a:t>more</a:t>
            </a:r>
            <a:endParaRPr sz="22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3300" y="4691125"/>
            <a:ext cx="705627" cy="2418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3575" y="3572919"/>
            <a:ext cx="2005964" cy="691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</a:pPr>
            <a:r>
              <a:rPr lang="en-US" sz="1000" i="1" spc="10" dirty="0">
                <a:solidFill>
                  <a:srgbClr val="353535"/>
                </a:solidFill>
                <a:latin typeface="Tahoma"/>
                <a:cs typeface="Tahoma"/>
              </a:rPr>
              <a:t>Shellf</a:t>
            </a:r>
            <a:r>
              <a:rPr lang="en-US" sz="1000" spc="10" dirty="0">
                <a:solidFill>
                  <a:srgbClr val="353535"/>
                </a:solidFill>
                <a:latin typeface="Tahoma"/>
                <a:cs typeface="Tahoma"/>
              </a:rPr>
              <a:t> offers you recommendations of books from different African countries contributed by primary sources from the select country.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2656" y="3572919"/>
            <a:ext cx="2047239" cy="343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</a:pPr>
            <a:r>
              <a:rPr sz="1000" i="1" spc="20" dirty="0" err="1">
                <a:solidFill>
                  <a:srgbClr val="353535"/>
                </a:solidFill>
                <a:latin typeface="Tahoma"/>
                <a:cs typeface="Tahoma"/>
              </a:rPr>
              <a:t>S</a:t>
            </a:r>
            <a:r>
              <a:rPr lang="en-US" sz="1000" i="1" spc="20" dirty="0" err="1">
                <a:solidFill>
                  <a:srgbClr val="353535"/>
                </a:solidFill>
                <a:latin typeface="Tahoma"/>
                <a:cs typeface="Tahoma"/>
              </a:rPr>
              <a:t>hellf</a:t>
            </a:r>
            <a:r>
              <a:rPr lang="en-US" sz="1000" i="1" spc="20" dirty="0">
                <a:solidFill>
                  <a:srgbClr val="353535"/>
                </a:solidFill>
                <a:latin typeface="Tahoma"/>
                <a:cs typeface="Tahoma"/>
              </a:rPr>
              <a:t> </a:t>
            </a:r>
            <a:r>
              <a:rPr lang="en-US" sz="1000" spc="20" dirty="0">
                <a:solidFill>
                  <a:srgbClr val="353535"/>
                </a:solidFill>
                <a:latin typeface="Tahoma"/>
                <a:cs typeface="Tahoma"/>
              </a:rPr>
              <a:t>offers curated links to where to acquire the books from.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7848" y="3572919"/>
            <a:ext cx="2028825" cy="691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500"/>
              </a:lnSpc>
              <a:spcBef>
                <a:spcPts val="100"/>
              </a:spcBef>
            </a:pPr>
            <a:r>
              <a:rPr lang="en-US" sz="1000" i="1" dirty="0">
                <a:latin typeface="Tahoma"/>
                <a:cs typeface="Tahoma"/>
              </a:rPr>
              <a:t>Shellf </a:t>
            </a:r>
            <a:r>
              <a:rPr lang="en-US" sz="1000" dirty="0">
                <a:latin typeface="Tahoma"/>
                <a:cs typeface="Tahoma"/>
              </a:rPr>
              <a:t>offers the opportunity to rate the books on a scale of 1-5 thus allow for data oriented user contribution.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52360" y="1184138"/>
            <a:ext cx="2207895" cy="2208530"/>
            <a:chOff x="3452360" y="1184138"/>
            <a:chExt cx="2207895" cy="2208530"/>
          </a:xfrm>
        </p:grpSpPr>
        <p:sp>
          <p:nvSpPr>
            <p:cNvPr id="12" name="object 12"/>
            <p:cNvSpPr/>
            <p:nvPr/>
          </p:nvSpPr>
          <p:spPr>
            <a:xfrm>
              <a:off x="3452360" y="1184138"/>
              <a:ext cx="2207895" cy="2208530"/>
            </a:xfrm>
            <a:custGeom>
              <a:avLst/>
              <a:gdLst/>
              <a:ahLst/>
              <a:cxnLst/>
              <a:rect l="l" t="t" r="r" b="b"/>
              <a:pathLst>
                <a:path w="2207895" h="2208529">
                  <a:moveTo>
                    <a:pt x="1103849" y="2207999"/>
                  </a:moveTo>
                  <a:lnTo>
                    <a:pt x="1055967" y="2206979"/>
                  </a:lnTo>
                  <a:lnTo>
                    <a:pt x="1008605" y="2203947"/>
                  </a:lnTo>
                  <a:lnTo>
                    <a:pt x="961806" y="2198944"/>
                  </a:lnTo>
                  <a:lnTo>
                    <a:pt x="915611" y="2192011"/>
                  </a:lnTo>
                  <a:lnTo>
                    <a:pt x="870060" y="2183190"/>
                  </a:lnTo>
                  <a:lnTo>
                    <a:pt x="825197" y="2172523"/>
                  </a:lnTo>
                  <a:lnTo>
                    <a:pt x="781062" y="2160050"/>
                  </a:lnTo>
                  <a:lnTo>
                    <a:pt x="737696" y="2145813"/>
                  </a:lnTo>
                  <a:lnTo>
                    <a:pt x="695142" y="2129854"/>
                  </a:lnTo>
                  <a:lnTo>
                    <a:pt x="653439" y="2112214"/>
                  </a:lnTo>
                  <a:lnTo>
                    <a:pt x="612631" y="2092935"/>
                  </a:lnTo>
                  <a:lnTo>
                    <a:pt x="572757" y="2072057"/>
                  </a:lnTo>
                  <a:lnTo>
                    <a:pt x="533861" y="2049623"/>
                  </a:lnTo>
                  <a:lnTo>
                    <a:pt x="495982" y="2025673"/>
                  </a:lnTo>
                  <a:lnTo>
                    <a:pt x="459163" y="2000249"/>
                  </a:lnTo>
                  <a:lnTo>
                    <a:pt x="423445" y="1973393"/>
                  </a:lnTo>
                  <a:lnTo>
                    <a:pt x="388869" y="1945147"/>
                  </a:lnTo>
                  <a:lnTo>
                    <a:pt x="355477" y="1915550"/>
                  </a:lnTo>
                  <a:lnTo>
                    <a:pt x="323310" y="1884645"/>
                  </a:lnTo>
                  <a:lnTo>
                    <a:pt x="292409" y="1852474"/>
                  </a:lnTo>
                  <a:lnTo>
                    <a:pt x="262817" y="1819077"/>
                  </a:lnTo>
                  <a:lnTo>
                    <a:pt x="234574" y="1784497"/>
                  </a:lnTo>
                  <a:lnTo>
                    <a:pt x="207721" y="1748773"/>
                  </a:lnTo>
                  <a:lnTo>
                    <a:pt x="182301" y="1711949"/>
                  </a:lnTo>
                  <a:lnTo>
                    <a:pt x="158355" y="1674066"/>
                  </a:lnTo>
                  <a:lnTo>
                    <a:pt x="135924" y="1635164"/>
                  </a:lnTo>
                  <a:lnTo>
                    <a:pt x="115049" y="1595285"/>
                  </a:lnTo>
                  <a:lnTo>
                    <a:pt x="95772" y="1554471"/>
                  </a:lnTo>
                  <a:lnTo>
                    <a:pt x="78134" y="1512763"/>
                  </a:lnTo>
                  <a:lnTo>
                    <a:pt x="62177" y="1470202"/>
                  </a:lnTo>
                  <a:lnTo>
                    <a:pt x="47943" y="1426831"/>
                  </a:lnTo>
                  <a:lnTo>
                    <a:pt x="35472" y="1382690"/>
                  </a:lnTo>
                  <a:lnTo>
                    <a:pt x="24805" y="1337820"/>
                  </a:lnTo>
                  <a:lnTo>
                    <a:pt x="15986" y="1292264"/>
                  </a:lnTo>
                  <a:lnTo>
                    <a:pt x="9054" y="1246062"/>
                  </a:lnTo>
                  <a:lnTo>
                    <a:pt x="4051" y="1199257"/>
                  </a:lnTo>
                  <a:lnTo>
                    <a:pt x="1019" y="1151889"/>
                  </a:lnTo>
                  <a:lnTo>
                    <a:pt x="0" y="1103999"/>
                  </a:lnTo>
                  <a:lnTo>
                    <a:pt x="1019" y="1056110"/>
                  </a:lnTo>
                  <a:lnTo>
                    <a:pt x="4051" y="1008742"/>
                  </a:lnTo>
                  <a:lnTo>
                    <a:pt x="9054" y="961937"/>
                  </a:lnTo>
                  <a:lnTo>
                    <a:pt x="15986" y="915735"/>
                  </a:lnTo>
                  <a:lnTo>
                    <a:pt x="24805" y="870179"/>
                  </a:lnTo>
                  <a:lnTo>
                    <a:pt x="35472" y="825309"/>
                  </a:lnTo>
                  <a:lnTo>
                    <a:pt x="47943" y="781168"/>
                  </a:lnTo>
                  <a:lnTo>
                    <a:pt x="62177" y="737796"/>
                  </a:lnTo>
                  <a:lnTo>
                    <a:pt x="78134" y="695236"/>
                  </a:lnTo>
                  <a:lnTo>
                    <a:pt x="95772" y="653528"/>
                  </a:lnTo>
                  <a:lnTo>
                    <a:pt x="115049" y="612714"/>
                  </a:lnTo>
                  <a:lnTo>
                    <a:pt x="135924" y="572835"/>
                  </a:lnTo>
                  <a:lnTo>
                    <a:pt x="158355" y="533933"/>
                  </a:lnTo>
                  <a:lnTo>
                    <a:pt x="182301" y="496050"/>
                  </a:lnTo>
                  <a:lnTo>
                    <a:pt x="207721" y="459225"/>
                  </a:lnTo>
                  <a:lnTo>
                    <a:pt x="234574" y="423502"/>
                  </a:lnTo>
                  <a:lnTo>
                    <a:pt x="262817" y="388922"/>
                  </a:lnTo>
                  <a:lnTo>
                    <a:pt x="292409" y="355525"/>
                  </a:lnTo>
                  <a:lnTo>
                    <a:pt x="323310" y="323354"/>
                  </a:lnTo>
                  <a:lnTo>
                    <a:pt x="355477" y="292449"/>
                  </a:lnTo>
                  <a:lnTo>
                    <a:pt x="388869" y="262852"/>
                  </a:lnTo>
                  <a:lnTo>
                    <a:pt x="423445" y="234605"/>
                  </a:lnTo>
                  <a:lnTo>
                    <a:pt x="459163" y="207750"/>
                  </a:lnTo>
                  <a:lnTo>
                    <a:pt x="495982" y="182326"/>
                  </a:lnTo>
                  <a:lnTo>
                    <a:pt x="533861" y="158376"/>
                  </a:lnTo>
                  <a:lnTo>
                    <a:pt x="572757" y="135942"/>
                  </a:lnTo>
                  <a:lnTo>
                    <a:pt x="612631" y="115064"/>
                  </a:lnTo>
                  <a:lnTo>
                    <a:pt x="653439" y="95785"/>
                  </a:lnTo>
                  <a:lnTo>
                    <a:pt x="695142" y="78145"/>
                  </a:lnTo>
                  <a:lnTo>
                    <a:pt x="737696" y="62186"/>
                  </a:lnTo>
                  <a:lnTo>
                    <a:pt x="781062" y="47949"/>
                  </a:lnTo>
                  <a:lnTo>
                    <a:pt x="825197" y="35476"/>
                  </a:lnTo>
                  <a:lnTo>
                    <a:pt x="870060" y="24809"/>
                  </a:lnTo>
                  <a:lnTo>
                    <a:pt x="915611" y="15988"/>
                  </a:lnTo>
                  <a:lnTo>
                    <a:pt x="961806" y="9055"/>
                  </a:lnTo>
                  <a:lnTo>
                    <a:pt x="1008605" y="4052"/>
                  </a:lnTo>
                  <a:lnTo>
                    <a:pt x="1055967" y="1019"/>
                  </a:lnTo>
                  <a:lnTo>
                    <a:pt x="1103849" y="0"/>
                  </a:lnTo>
                  <a:lnTo>
                    <a:pt x="1152521" y="1072"/>
                  </a:lnTo>
                  <a:lnTo>
                    <a:pt x="1200907" y="4272"/>
                  </a:lnTo>
                  <a:lnTo>
                    <a:pt x="1248944" y="9574"/>
                  </a:lnTo>
                  <a:lnTo>
                    <a:pt x="1296568" y="16950"/>
                  </a:lnTo>
                  <a:lnTo>
                    <a:pt x="1343716" y="26376"/>
                  </a:lnTo>
                  <a:lnTo>
                    <a:pt x="1390324" y="37823"/>
                  </a:lnTo>
                  <a:lnTo>
                    <a:pt x="1436329" y="51267"/>
                  </a:lnTo>
                  <a:lnTo>
                    <a:pt x="1481667" y="66680"/>
                  </a:lnTo>
                  <a:lnTo>
                    <a:pt x="1526275" y="84036"/>
                  </a:lnTo>
                  <a:lnTo>
                    <a:pt x="1570088" y="103310"/>
                  </a:lnTo>
                  <a:lnTo>
                    <a:pt x="1613044" y="124474"/>
                  </a:lnTo>
                  <a:lnTo>
                    <a:pt x="1655079" y="147503"/>
                  </a:lnTo>
                  <a:lnTo>
                    <a:pt x="1696130" y="172370"/>
                  </a:lnTo>
                  <a:lnTo>
                    <a:pt x="1736132" y="199049"/>
                  </a:lnTo>
                  <a:lnTo>
                    <a:pt x="1775023" y="227513"/>
                  </a:lnTo>
                  <a:lnTo>
                    <a:pt x="1812738" y="257736"/>
                  </a:lnTo>
                  <a:lnTo>
                    <a:pt x="1849215" y="289691"/>
                  </a:lnTo>
                  <a:lnTo>
                    <a:pt x="1884389" y="323354"/>
                  </a:lnTo>
                  <a:lnTo>
                    <a:pt x="1918047" y="358533"/>
                  </a:lnTo>
                  <a:lnTo>
                    <a:pt x="1949998" y="395014"/>
                  </a:lnTo>
                  <a:lnTo>
                    <a:pt x="1980217" y="432735"/>
                  </a:lnTo>
                  <a:lnTo>
                    <a:pt x="2008677" y="471631"/>
                  </a:lnTo>
                  <a:lnTo>
                    <a:pt x="2035352" y="511639"/>
                  </a:lnTo>
                  <a:lnTo>
                    <a:pt x="2060216" y="552695"/>
                  </a:lnTo>
                  <a:lnTo>
                    <a:pt x="2083241" y="594735"/>
                  </a:lnTo>
                  <a:lnTo>
                    <a:pt x="2104403" y="637697"/>
                  </a:lnTo>
                  <a:lnTo>
                    <a:pt x="2123674" y="681517"/>
                  </a:lnTo>
                  <a:lnTo>
                    <a:pt x="2141028" y="726131"/>
                  </a:lnTo>
                  <a:lnTo>
                    <a:pt x="2156439" y="771475"/>
                  </a:lnTo>
                  <a:lnTo>
                    <a:pt x="2169881" y="817486"/>
                  </a:lnTo>
                  <a:lnTo>
                    <a:pt x="2181327" y="864100"/>
                  </a:lnTo>
                  <a:lnTo>
                    <a:pt x="2190751" y="911255"/>
                  </a:lnTo>
                  <a:lnTo>
                    <a:pt x="2198126" y="958885"/>
                  </a:lnTo>
                  <a:lnTo>
                    <a:pt x="2203427" y="1006929"/>
                  </a:lnTo>
                  <a:lnTo>
                    <a:pt x="2206627" y="1055321"/>
                  </a:lnTo>
                  <a:lnTo>
                    <a:pt x="2207699" y="1103999"/>
                  </a:lnTo>
                  <a:lnTo>
                    <a:pt x="2206680" y="1151889"/>
                  </a:lnTo>
                  <a:lnTo>
                    <a:pt x="2203648" y="1199257"/>
                  </a:lnTo>
                  <a:lnTo>
                    <a:pt x="2198645" y="1246062"/>
                  </a:lnTo>
                  <a:lnTo>
                    <a:pt x="2191713" y="1292264"/>
                  </a:lnTo>
                  <a:lnTo>
                    <a:pt x="2182894" y="1337820"/>
                  </a:lnTo>
                  <a:lnTo>
                    <a:pt x="2172227" y="1382690"/>
                  </a:lnTo>
                  <a:lnTo>
                    <a:pt x="2159756" y="1426831"/>
                  </a:lnTo>
                  <a:lnTo>
                    <a:pt x="2145522" y="1470202"/>
                  </a:lnTo>
                  <a:lnTo>
                    <a:pt x="2129565" y="1512763"/>
                  </a:lnTo>
                  <a:lnTo>
                    <a:pt x="2111927" y="1554471"/>
                  </a:lnTo>
                  <a:lnTo>
                    <a:pt x="2092650" y="1595285"/>
                  </a:lnTo>
                  <a:lnTo>
                    <a:pt x="2071775" y="1635164"/>
                  </a:lnTo>
                  <a:lnTo>
                    <a:pt x="2049344" y="1674066"/>
                  </a:lnTo>
                  <a:lnTo>
                    <a:pt x="2025398" y="1711949"/>
                  </a:lnTo>
                  <a:lnTo>
                    <a:pt x="1999978" y="1748773"/>
                  </a:lnTo>
                  <a:lnTo>
                    <a:pt x="1973125" y="1784497"/>
                  </a:lnTo>
                  <a:lnTo>
                    <a:pt x="1944882" y="1819077"/>
                  </a:lnTo>
                  <a:lnTo>
                    <a:pt x="1915290" y="1852474"/>
                  </a:lnTo>
                  <a:lnTo>
                    <a:pt x="1884389" y="1884645"/>
                  </a:lnTo>
                  <a:lnTo>
                    <a:pt x="1852222" y="1915550"/>
                  </a:lnTo>
                  <a:lnTo>
                    <a:pt x="1818830" y="1945147"/>
                  </a:lnTo>
                  <a:lnTo>
                    <a:pt x="1784254" y="1973393"/>
                  </a:lnTo>
                  <a:lnTo>
                    <a:pt x="1748536" y="2000249"/>
                  </a:lnTo>
                  <a:lnTo>
                    <a:pt x="1711717" y="2025673"/>
                  </a:lnTo>
                  <a:lnTo>
                    <a:pt x="1673838" y="2049623"/>
                  </a:lnTo>
                  <a:lnTo>
                    <a:pt x="1634942" y="2072057"/>
                  </a:lnTo>
                  <a:lnTo>
                    <a:pt x="1595068" y="2092935"/>
                  </a:lnTo>
                  <a:lnTo>
                    <a:pt x="1554260" y="2112214"/>
                  </a:lnTo>
                  <a:lnTo>
                    <a:pt x="1512557" y="2129854"/>
                  </a:lnTo>
                  <a:lnTo>
                    <a:pt x="1470003" y="2145813"/>
                  </a:lnTo>
                  <a:lnTo>
                    <a:pt x="1426637" y="2160050"/>
                  </a:lnTo>
                  <a:lnTo>
                    <a:pt x="1382502" y="2172523"/>
                  </a:lnTo>
                  <a:lnTo>
                    <a:pt x="1337639" y="2183190"/>
                  </a:lnTo>
                  <a:lnTo>
                    <a:pt x="1292088" y="2192011"/>
                  </a:lnTo>
                  <a:lnTo>
                    <a:pt x="1245893" y="2198944"/>
                  </a:lnTo>
                  <a:lnTo>
                    <a:pt x="1199094" y="2203947"/>
                  </a:lnTo>
                  <a:lnTo>
                    <a:pt x="1151732" y="2206979"/>
                  </a:lnTo>
                  <a:lnTo>
                    <a:pt x="1103849" y="2207999"/>
                  </a:lnTo>
                  <a:close/>
                </a:path>
              </a:pathLst>
            </a:custGeom>
            <a:solidFill>
              <a:srgbClr val="F4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1100" y="1502524"/>
              <a:ext cx="2096400" cy="157124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59450" y="1317275"/>
            <a:ext cx="2392549" cy="1941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C6593A-01F8-45E6-B67B-083BCF0D4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0557" y="4471761"/>
            <a:ext cx="705627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300" y="2012005"/>
            <a:ext cx="211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30" dirty="0">
                <a:solidFill>
                  <a:srgbClr val="353535"/>
                </a:solidFill>
                <a:latin typeface="Tahoma"/>
                <a:cs typeface="Tahoma"/>
              </a:rPr>
              <a:t>TAM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162425"/>
            <a:ext cx="704215" cy="142240"/>
          </a:xfrm>
          <a:custGeom>
            <a:avLst/>
            <a:gdLst/>
            <a:ahLst/>
            <a:cxnLst/>
            <a:rect l="l" t="t" r="r" b="b"/>
            <a:pathLst>
              <a:path w="704215" h="142239">
                <a:moveTo>
                  <a:pt x="704099" y="141899"/>
                </a:moveTo>
                <a:lnTo>
                  <a:pt x="0" y="141899"/>
                </a:lnTo>
                <a:lnTo>
                  <a:pt x="0" y="0"/>
                </a:lnTo>
                <a:lnTo>
                  <a:pt x="704099" y="0"/>
                </a:lnTo>
                <a:lnTo>
                  <a:pt x="704099" y="141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32875"/>
            <a:ext cx="1026794" cy="142240"/>
          </a:xfrm>
          <a:custGeom>
            <a:avLst/>
            <a:gdLst/>
            <a:ahLst/>
            <a:cxnLst/>
            <a:rect l="l" t="t" r="r" b="b"/>
            <a:pathLst>
              <a:path w="1026794" h="142239">
                <a:moveTo>
                  <a:pt x="1026299" y="141899"/>
                </a:moveTo>
                <a:lnTo>
                  <a:pt x="0" y="141899"/>
                </a:lnTo>
                <a:lnTo>
                  <a:pt x="0" y="0"/>
                </a:lnTo>
                <a:lnTo>
                  <a:pt x="1026299" y="0"/>
                </a:lnTo>
                <a:lnTo>
                  <a:pt x="1026299" y="141899"/>
                </a:lnTo>
                <a:close/>
              </a:path>
            </a:pathLst>
          </a:custGeom>
          <a:solidFill>
            <a:srgbClr val="FF9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9052" y="4532861"/>
            <a:ext cx="139065" cy="142240"/>
          </a:xfrm>
          <a:custGeom>
            <a:avLst/>
            <a:gdLst/>
            <a:ahLst/>
            <a:cxnLst/>
            <a:rect l="l" t="t" r="r" b="b"/>
            <a:pathLst>
              <a:path w="139065" h="142239">
                <a:moveTo>
                  <a:pt x="138899" y="141899"/>
                </a:moveTo>
                <a:lnTo>
                  <a:pt x="0" y="141899"/>
                </a:lnTo>
                <a:lnTo>
                  <a:pt x="0" y="0"/>
                </a:lnTo>
                <a:lnTo>
                  <a:pt x="138899" y="0"/>
                </a:lnTo>
                <a:lnTo>
                  <a:pt x="138899" y="141899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300" y="0"/>
            <a:ext cx="624774" cy="42324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663799" y="800100"/>
            <a:ext cx="3699510" cy="3604895"/>
          </a:xfrm>
          <a:custGeom>
            <a:avLst/>
            <a:gdLst/>
            <a:ahLst/>
            <a:cxnLst/>
            <a:rect l="l" t="t" r="r" b="b"/>
            <a:pathLst>
              <a:path w="3699509" h="3604895">
                <a:moveTo>
                  <a:pt x="1849499" y="3604499"/>
                </a:moveTo>
                <a:lnTo>
                  <a:pt x="1800228" y="3603872"/>
                </a:lnTo>
                <a:lnTo>
                  <a:pt x="1751274" y="3602001"/>
                </a:lnTo>
                <a:lnTo>
                  <a:pt x="1702655" y="3598902"/>
                </a:lnTo>
                <a:lnTo>
                  <a:pt x="1654385" y="3594590"/>
                </a:lnTo>
                <a:lnTo>
                  <a:pt x="1606481" y="3589081"/>
                </a:lnTo>
                <a:lnTo>
                  <a:pt x="1558958" y="3582390"/>
                </a:lnTo>
                <a:lnTo>
                  <a:pt x="1511834" y="3574533"/>
                </a:lnTo>
                <a:lnTo>
                  <a:pt x="1465123" y="3565525"/>
                </a:lnTo>
                <a:lnTo>
                  <a:pt x="1418841" y="3555383"/>
                </a:lnTo>
                <a:lnTo>
                  <a:pt x="1373006" y="3544121"/>
                </a:lnTo>
                <a:lnTo>
                  <a:pt x="1327632" y="3531756"/>
                </a:lnTo>
                <a:lnTo>
                  <a:pt x="1282736" y="3518302"/>
                </a:lnTo>
                <a:lnTo>
                  <a:pt x="1238333" y="3503776"/>
                </a:lnTo>
                <a:lnTo>
                  <a:pt x="1194440" y="3488193"/>
                </a:lnTo>
                <a:lnTo>
                  <a:pt x="1151072" y="3471568"/>
                </a:lnTo>
                <a:lnTo>
                  <a:pt x="1108246" y="3453917"/>
                </a:lnTo>
                <a:lnTo>
                  <a:pt x="1065978" y="3435256"/>
                </a:lnTo>
                <a:lnTo>
                  <a:pt x="1024283" y="3415600"/>
                </a:lnTo>
                <a:lnTo>
                  <a:pt x="983177" y="3394965"/>
                </a:lnTo>
                <a:lnTo>
                  <a:pt x="942677" y="3373366"/>
                </a:lnTo>
                <a:lnTo>
                  <a:pt x="902799" y="3350819"/>
                </a:lnTo>
                <a:lnTo>
                  <a:pt x="863557" y="3327340"/>
                </a:lnTo>
                <a:lnTo>
                  <a:pt x="824969" y="3302944"/>
                </a:lnTo>
                <a:lnTo>
                  <a:pt x="787051" y="3277646"/>
                </a:lnTo>
                <a:lnTo>
                  <a:pt x="749818" y="3251463"/>
                </a:lnTo>
                <a:lnTo>
                  <a:pt x="713286" y="3224409"/>
                </a:lnTo>
                <a:lnTo>
                  <a:pt x="677471" y="3196501"/>
                </a:lnTo>
                <a:lnTo>
                  <a:pt x="642390" y="3167754"/>
                </a:lnTo>
                <a:lnTo>
                  <a:pt x="608058" y="3138183"/>
                </a:lnTo>
                <a:lnTo>
                  <a:pt x="574491" y="3107804"/>
                </a:lnTo>
                <a:lnTo>
                  <a:pt x="541705" y="3076633"/>
                </a:lnTo>
                <a:lnTo>
                  <a:pt x="509717" y="3044685"/>
                </a:lnTo>
                <a:lnTo>
                  <a:pt x="478542" y="3011975"/>
                </a:lnTo>
                <a:lnTo>
                  <a:pt x="448196" y="2978520"/>
                </a:lnTo>
                <a:lnTo>
                  <a:pt x="418694" y="2944335"/>
                </a:lnTo>
                <a:lnTo>
                  <a:pt x="390055" y="2909436"/>
                </a:lnTo>
                <a:lnTo>
                  <a:pt x="362292" y="2873837"/>
                </a:lnTo>
                <a:lnTo>
                  <a:pt x="335422" y="2837555"/>
                </a:lnTo>
                <a:lnTo>
                  <a:pt x="309461" y="2800605"/>
                </a:lnTo>
                <a:lnTo>
                  <a:pt x="284425" y="2763003"/>
                </a:lnTo>
                <a:lnTo>
                  <a:pt x="260330" y="2724765"/>
                </a:lnTo>
                <a:lnTo>
                  <a:pt x="237192" y="2685905"/>
                </a:lnTo>
                <a:lnTo>
                  <a:pt x="215027" y="2646439"/>
                </a:lnTo>
                <a:lnTo>
                  <a:pt x="193851" y="2606384"/>
                </a:lnTo>
                <a:lnTo>
                  <a:pt x="173680" y="2565754"/>
                </a:lnTo>
                <a:lnTo>
                  <a:pt x="154530" y="2524565"/>
                </a:lnTo>
                <a:lnTo>
                  <a:pt x="136416" y="2482834"/>
                </a:lnTo>
                <a:lnTo>
                  <a:pt x="119356" y="2440574"/>
                </a:lnTo>
                <a:lnTo>
                  <a:pt x="103364" y="2397802"/>
                </a:lnTo>
                <a:lnTo>
                  <a:pt x="88457" y="2354534"/>
                </a:lnTo>
                <a:lnTo>
                  <a:pt x="74650" y="2310785"/>
                </a:lnTo>
                <a:lnTo>
                  <a:pt x="61961" y="2266570"/>
                </a:lnTo>
                <a:lnTo>
                  <a:pt x="50404" y="2221905"/>
                </a:lnTo>
                <a:lnTo>
                  <a:pt x="39995" y="2176806"/>
                </a:lnTo>
                <a:lnTo>
                  <a:pt x="30752" y="2131289"/>
                </a:lnTo>
                <a:lnTo>
                  <a:pt x="22689" y="2085368"/>
                </a:lnTo>
                <a:lnTo>
                  <a:pt x="15823" y="2039060"/>
                </a:lnTo>
                <a:lnTo>
                  <a:pt x="10169" y="1992379"/>
                </a:lnTo>
                <a:lnTo>
                  <a:pt x="5744" y="1945343"/>
                </a:lnTo>
                <a:lnTo>
                  <a:pt x="2563" y="1897965"/>
                </a:lnTo>
                <a:lnTo>
                  <a:pt x="643" y="1850262"/>
                </a:lnTo>
                <a:lnTo>
                  <a:pt x="0" y="1802249"/>
                </a:lnTo>
                <a:lnTo>
                  <a:pt x="643" y="1754237"/>
                </a:lnTo>
                <a:lnTo>
                  <a:pt x="2563" y="1706534"/>
                </a:lnTo>
                <a:lnTo>
                  <a:pt x="5744" y="1659156"/>
                </a:lnTo>
                <a:lnTo>
                  <a:pt x="10169" y="1612119"/>
                </a:lnTo>
                <a:lnTo>
                  <a:pt x="15823" y="1565439"/>
                </a:lnTo>
                <a:lnTo>
                  <a:pt x="22689" y="1519131"/>
                </a:lnTo>
                <a:lnTo>
                  <a:pt x="30752" y="1473210"/>
                </a:lnTo>
                <a:lnTo>
                  <a:pt x="39995" y="1427693"/>
                </a:lnTo>
                <a:lnTo>
                  <a:pt x="50404" y="1382594"/>
                </a:lnTo>
                <a:lnTo>
                  <a:pt x="61961" y="1337929"/>
                </a:lnTo>
                <a:lnTo>
                  <a:pt x="74650" y="1293714"/>
                </a:lnTo>
                <a:lnTo>
                  <a:pt x="88457" y="1249965"/>
                </a:lnTo>
                <a:lnTo>
                  <a:pt x="103364" y="1206697"/>
                </a:lnTo>
                <a:lnTo>
                  <a:pt x="119356" y="1163925"/>
                </a:lnTo>
                <a:lnTo>
                  <a:pt x="136416" y="1121665"/>
                </a:lnTo>
                <a:lnTo>
                  <a:pt x="154530" y="1079933"/>
                </a:lnTo>
                <a:lnTo>
                  <a:pt x="173680" y="1038745"/>
                </a:lnTo>
                <a:lnTo>
                  <a:pt x="193851" y="998115"/>
                </a:lnTo>
                <a:lnTo>
                  <a:pt x="215027" y="958060"/>
                </a:lnTo>
                <a:lnTo>
                  <a:pt x="237192" y="918594"/>
                </a:lnTo>
                <a:lnTo>
                  <a:pt x="260330" y="879734"/>
                </a:lnTo>
                <a:lnTo>
                  <a:pt x="284425" y="841496"/>
                </a:lnTo>
                <a:lnTo>
                  <a:pt x="309461" y="803894"/>
                </a:lnTo>
                <a:lnTo>
                  <a:pt x="335422" y="766944"/>
                </a:lnTo>
                <a:lnTo>
                  <a:pt x="362292" y="730662"/>
                </a:lnTo>
                <a:lnTo>
                  <a:pt x="390055" y="695063"/>
                </a:lnTo>
                <a:lnTo>
                  <a:pt x="418694" y="660164"/>
                </a:lnTo>
                <a:lnTo>
                  <a:pt x="448196" y="625979"/>
                </a:lnTo>
                <a:lnTo>
                  <a:pt x="478542" y="592524"/>
                </a:lnTo>
                <a:lnTo>
                  <a:pt x="509717" y="559814"/>
                </a:lnTo>
                <a:lnTo>
                  <a:pt x="541706" y="527866"/>
                </a:lnTo>
                <a:lnTo>
                  <a:pt x="574491" y="496695"/>
                </a:lnTo>
                <a:lnTo>
                  <a:pt x="608058" y="466316"/>
                </a:lnTo>
                <a:lnTo>
                  <a:pt x="642390" y="436745"/>
                </a:lnTo>
                <a:lnTo>
                  <a:pt x="677471" y="407998"/>
                </a:lnTo>
                <a:lnTo>
                  <a:pt x="713286" y="380090"/>
                </a:lnTo>
                <a:lnTo>
                  <a:pt x="749818" y="353036"/>
                </a:lnTo>
                <a:lnTo>
                  <a:pt x="787051" y="326853"/>
                </a:lnTo>
                <a:lnTo>
                  <a:pt x="824969" y="301555"/>
                </a:lnTo>
                <a:lnTo>
                  <a:pt x="863557" y="277159"/>
                </a:lnTo>
                <a:lnTo>
                  <a:pt x="902799" y="253679"/>
                </a:lnTo>
                <a:lnTo>
                  <a:pt x="942677" y="231133"/>
                </a:lnTo>
                <a:lnTo>
                  <a:pt x="983177" y="209534"/>
                </a:lnTo>
                <a:lnTo>
                  <a:pt x="1024283" y="188899"/>
                </a:lnTo>
                <a:lnTo>
                  <a:pt x="1065978" y="169243"/>
                </a:lnTo>
                <a:lnTo>
                  <a:pt x="1108246" y="150582"/>
                </a:lnTo>
                <a:lnTo>
                  <a:pt x="1151072" y="132931"/>
                </a:lnTo>
                <a:lnTo>
                  <a:pt x="1194440" y="116306"/>
                </a:lnTo>
                <a:lnTo>
                  <a:pt x="1238333" y="100723"/>
                </a:lnTo>
                <a:lnTo>
                  <a:pt x="1282736" y="86197"/>
                </a:lnTo>
                <a:lnTo>
                  <a:pt x="1327632" y="72743"/>
                </a:lnTo>
                <a:lnTo>
                  <a:pt x="1373006" y="60378"/>
                </a:lnTo>
                <a:lnTo>
                  <a:pt x="1418841" y="49116"/>
                </a:lnTo>
                <a:lnTo>
                  <a:pt x="1465123" y="38974"/>
                </a:lnTo>
                <a:lnTo>
                  <a:pt x="1511834" y="29966"/>
                </a:lnTo>
                <a:lnTo>
                  <a:pt x="1558958" y="22109"/>
                </a:lnTo>
                <a:lnTo>
                  <a:pt x="1606481" y="15418"/>
                </a:lnTo>
                <a:lnTo>
                  <a:pt x="1654385" y="9909"/>
                </a:lnTo>
                <a:lnTo>
                  <a:pt x="1702655" y="5597"/>
                </a:lnTo>
                <a:lnTo>
                  <a:pt x="1751274" y="2498"/>
                </a:lnTo>
                <a:lnTo>
                  <a:pt x="1800228" y="627"/>
                </a:lnTo>
                <a:lnTo>
                  <a:pt x="1849499" y="0"/>
                </a:lnTo>
                <a:lnTo>
                  <a:pt x="1900167" y="675"/>
                </a:lnTo>
                <a:lnTo>
                  <a:pt x="1950665" y="2695"/>
                </a:lnTo>
                <a:lnTo>
                  <a:pt x="2000970" y="6049"/>
                </a:lnTo>
                <a:lnTo>
                  <a:pt x="2051054" y="10727"/>
                </a:lnTo>
                <a:lnTo>
                  <a:pt x="2100894" y="16719"/>
                </a:lnTo>
                <a:lnTo>
                  <a:pt x="2150462" y="24014"/>
                </a:lnTo>
                <a:lnTo>
                  <a:pt x="2199735" y="32601"/>
                </a:lnTo>
                <a:lnTo>
                  <a:pt x="2248686" y="42472"/>
                </a:lnTo>
                <a:lnTo>
                  <a:pt x="2297290" y="53615"/>
                </a:lnTo>
                <a:lnTo>
                  <a:pt x="2345522" y="66020"/>
                </a:lnTo>
                <a:lnTo>
                  <a:pt x="2393356" y="79677"/>
                </a:lnTo>
                <a:lnTo>
                  <a:pt x="2440766" y="94576"/>
                </a:lnTo>
                <a:lnTo>
                  <a:pt x="2487727" y="110706"/>
                </a:lnTo>
                <a:lnTo>
                  <a:pt x="2534215" y="128057"/>
                </a:lnTo>
                <a:lnTo>
                  <a:pt x="2580202" y="146619"/>
                </a:lnTo>
                <a:lnTo>
                  <a:pt x="2625664" y="166382"/>
                </a:lnTo>
                <a:lnTo>
                  <a:pt x="2670576" y="187335"/>
                </a:lnTo>
                <a:lnTo>
                  <a:pt x="2715036" y="209534"/>
                </a:lnTo>
                <a:lnTo>
                  <a:pt x="2758645" y="232770"/>
                </a:lnTo>
                <a:lnTo>
                  <a:pt x="2801751" y="257232"/>
                </a:lnTo>
                <a:lnTo>
                  <a:pt x="2844206" y="282842"/>
                </a:lnTo>
                <a:lnTo>
                  <a:pt x="2885982" y="309592"/>
                </a:lnTo>
                <a:lnTo>
                  <a:pt x="2927055" y="337471"/>
                </a:lnTo>
                <a:lnTo>
                  <a:pt x="2967398" y="366467"/>
                </a:lnTo>
                <a:lnTo>
                  <a:pt x="3006988" y="396572"/>
                </a:lnTo>
                <a:lnTo>
                  <a:pt x="3045798" y="427775"/>
                </a:lnTo>
                <a:lnTo>
                  <a:pt x="3083802" y="460065"/>
                </a:lnTo>
                <a:lnTo>
                  <a:pt x="3120976" y="493432"/>
                </a:lnTo>
                <a:lnTo>
                  <a:pt x="3157293" y="527866"/>
                </a:lnTo>
                <a:lnTo>
                  <a:pt x="3192630" y="563256"/>
                </a:lnTo>
                <a:lnTo>
                  <a:pt x="3226872" y="599480"/>
                </a:lnTo>
                <a:lnTo>
                  <a:pt x="3260009" y="636513"/>
                </a:lnTo>
                <a:lnTo>
                  <a:pt x="3292029" y="674332"/>
                </a:lnTo>
                <a:lnTo>
                  <a:pt x="3322924" y="712910"/>
                </a:lnTo>
                <a:lnTo>
                  <a:pt x="3352681" y="752223"/>
                </a:lnTo>
                <a:lnTo>
                  <a:pt x="3381290" y="792246"/>
                </a:lnTo>
                <a:lnTo>
                  <a:pt x="3408741" y="832955"/>
                </a:lnTo>
                <a:lnTo>
                  <a:pt x="3435023" y="874325"/>
                </a:lnTo>
                <a:lnTo>
                  <a:pt x="3460127" y="916330"/>
                </a:lnTo>
                <a:lnTo>
                  <a:pt x="3484040" y="958947"/>
                </a:lnTo>
                <a:lnTo>
                  <a:pt x="3506753" y="1002150"/>
                </a:lnTo>
                <a:lnTo>
                  <a:pt x="3528255" y="1045914"/>
                </a:lnTo>
                <a:lnTo>
                  <a:pt x="3548536" y="1090214"/>
                </a:lnTo>
                <a:lnTo>
                  <a:pt x="3567584" y="1135027"/>
                </a:lnTo>
                <a:lnTo>
                  <a:pt x="3585390" y="1180327"/>
                </a:lnTo>
                <a:lnTo>
                  <a:pt x="3601943" y="1226088"/>
                </a:lnTo>
                <a:lnTo>
                  <a:pt x="3617233" y="1272288"/>
                </a:lnTo>
                <a:lnTo>
                  <a:pt x="3631248" y="1318899"/>
                </a:lnTo>
                <a:lnTo>
                  <a:pt x="3643978" y="1365899"/>
                </a:lnTo>
                <a:lnTo>
                  <a:pt x="3655413" y="1413261"/>
                </a:lnTo>
                <a:lnTo>
                  <a:pt x="3665543" y="1460962"/>
                </a:lnTo>
                <a:lnTo>
                  <a:pt x="3674356" y="1508976"/>
                </a:lnTo>
                <a:lnTo>
                  <a:pt x="3681842" y="1557278"/>
                </a:lnTo>
                <a:lnTo>
                  <a:pt x="3687990" y="1605844"/>
                </a:lnTo>
                <a:lnTo>
                  <a:pt x="3692791" y="1654649"/>
                </a:lnTo>
                <a:lnTo>
                  <a:pt x="3696233" y="1703668"/>
                </a:lnTo>
                <a:lnTo>
                  <a:pt x="3698306" y="1752877"/>
                </a:lnTo>
                <a:lnTo>
                  <a:pt x="3698999" y="1802249"/>
                </a:lnTo>
                <a:lnTo>
                  <a:pt x="3698356" y="1850262"/>
                </a:lnTo>
                <a:lnTo>
                  <a:pt x="3696436" y="1897965"/>
                </a:lnTo>
                <a:lnTo>
                  <a:pt x="3693255" y="1945343"/>
                </a:lnTo>
                <a:lnTo>
                  <a:pt x="3688830" y="1992379"/>
                </a:lnTo>
                <a:lnTo>
                  <a:pt x="3683176" y="2039060"/>
                </a:lnTo>
                <a:lnTo>
                  <a:pt x="3676310" y="2085368"/>
                </a:lnTo>
                <a:lnTo>
                  <a:pt x="3668247" y="2131289"/>
                </a:lnTo>
                <a:lnTo>
                  <a:pt x="3659004" y="2176806"/>
                </a:lnTo>
                <a:lnTo>
                  <a:pt x="3648595" y="2221905"/>
                </a:lnTo>
                <a:lnTo>
                  <a:pt x="3637038" y="2266570"/>
                </a:lnTo>
                <a:lnTo>
                  <a:pt x="3624349" y="2310785"/>
                </a:lnTo>
                <a:lnTo>
                  <a:pt x="3610542" y="2354534"/>
                </a:lnTo>
                <a:lnTo>
                  <a:pt x="3595635" y="2397802"/>
                </a:lnTo>
                <a:lnTo>
                  <a:pt x="3579643" y="2440574"/>
                </a:lnTo>
                <a:lnTo>
                  <a:pt x="3562583" y="2482834"/>
                </a:lnTo>
                <a:lnTo>
                  <a:pt x="3544469" y="2524565"/>
                </a:lnTo>
                <a:lnTo>
                  <a:pt x="3525319" y="2565754"/>
                </a:lnTo>
                <a:lnTo>
                  <a:pt x="3505148" y="2606384"/>
                </a:lnTo>
                <a:lnTo>
                  <a:pt x="3483972" y="2646439"/>
                </a:lnTo>
                <a:lnTo>
                  <a:pt x="3461807" y="2685905"/>
                </a:lnTo>
                <a:lnTo>
                  <a:pt x="3438669" y="2724765"/>
                </a:lnTo>
                <a:lnTo>
                  <a:pt x="3414574" y="2763003"/>
                </a:lnTo>
                <a:lnTo>
                  <a:pt x="3389538" y="2800605"/>
                </a:lnTo>
                <a:lnTo>
                  <a:pt x="3363577" y="2837555"/>
                </a:lnTo>
                <a:lnTo>
                  <a:pt x="3336707" y="2873837"/>
                </a:lnTo>
                <a:lnTo>
                  <a:pt x="3308944" y="2909436"/>
                </a:lnTo>
                <a:lnTo>
                  <a:pt x="3280304" y="2944335"/>
                </a:lnTo>
                <a:lnTo>
                  <a:pt x="3250803" y="2978520"/>
                </a:lnTo>
                <a:lnTo>
                  <a:pt x="3220457" y="3011975"/>
                </a:lnTo>
                <a:lnTo>
                  <a:pt x="3189282" y="3044685"/>
                </a:lnTo>
                <a:lnTo>
                  <a:pt x="3157294" y="3076633"/>
                </a:lnTo>
                <a:lnTo>
                  <a:pt x="3124508" y="3107804"/>
                </a:lnTo>
                <a:lnTo>
                  <a:pt x="3090941" y="3138183"/>
                </a:lnTo>
                <a:lnTo>
                  <a:pt x="3056609" y="3167754"/>
                </a:lnTo>
                <a:lnTo>
                  <a:pt x="3021528" y="3196501"/>
                </a:lnTo>
                <a:lnTo>
                  <a:pt x="2985713" y="3224409"/>
                </a:lnTo>
                <a:lnTo>
                  <a:pt x="2949181" y="3251463"/>
                </a:lnTo>
                <a:lnTo>
                  <a:pt x="2911948" y="3277646"/>
                </a:lnTo>
                <a:lnTo>
                  <a:pt x="2874030" y="3302944"/>
                </a:lnTo>
                <a:lnTo>
                  <a:pt x="2835442" y="3327340"/>
                </a:lnTo>
                <a:lnTo>
                  <a:pt x="2796200" y="3350819"/>
                </a:lnTo>
                <a:lnTo>
                  <a:pt x="2756322" y="3373366"/>
                </a:lnTo>
                <a:lnTo>
                  <a:pt x="2715822" y="3394965"/>
                </a:lnTo>
                <a:lnTo>
                  <a:pt x="2674716" y="3415600"/>
                </a:lnTo>
                <a:lnTo>
                  <a:pt x="2633021" y="3435256"/>
                </a:lnTo>
                <a:lnTo>
                  <a:pt x="2590753" y="3453917"/>
                </a:lnTo>
                <a:lnTo>
                  <a:pt x="2547927" y="3471568"/>
                </a:lnTo>
                <a:lnTo>
                  <a:pt x="2504559" y="3488193"/>
                </a:lnTo>
                <a:lnTo>
                  <a:pt x="2460666" y="3503776"/>
                </a:lnTo>
                <a:lnTo>
                  <a:pt x="2416263" y="3518302"/>
                </a:lnTo>
                <a:lnTo>
                  <a:pt x="2371367" y="3531756"/>
                </a:lnTo>
                <a:lnTo>
                  <a:pt x="2325993" y="3544121"/>
                </a:lnTo>
                <a:lnTo>
                  <a:pt x="2280158" y="3555383"/>
                </a:lnTo>
                <a:lnTo>
                  <a:pt x="2233876" y="3565525"/>
                </a:lnTo>
                <a:lnTo>
                  <a:pt x="2187165" y="3574533"/>
                </a:lnTo>
                <a:lnTo>
                  <a:pt x="2140041" y="3582390"/>
                </a:lnTo>
                <a:lnTo>
                  <a:pt x="2092518" y="3589081"/>
                </a:lnTo>
                <a:lnTo>
                  <a:pt x="2044614" y="3594590"/>
                </a:lnTo>
                <a:lnTo>
                  <a:pt x="1996344" y="3598902"/>
                </a:lnTo>
                <a:lnTo>
                  <a:pt x="1947725" y="3602001"/>
                </a:lnTo>
                <a:lnTo>
                  <a:pt x="1898771" y="3603872"/>
                </a:lnTo>
                <a:lnTo>
                  <a:pt x="1849499" y="3604499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2955" y="1732755"/>
            <a:ext cx="9453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30" dirty="0">
                <a:solidFill>
                  <a:srgbClr val="FFFFFF"/>
                </a:solidFill>
                <a:latin typeface="Tahoma"/>
                <a:cs typeface="Tahoma"/>
              </a:rPr>
              <a:t>Other continents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62600" y="1257495"/>
            <a:ext cx="1880890" cy="48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FFFFFF"/>
                </a:solidFill>
              </a:rPr>
              <a:t>$</a:t>
            </a:r>
            <a:r>
              <a:rPr lang="en-US" sz="3000" spc="-30" dirty="0">
                <a:solidFill>
                  <a:srgbClr val="FFFFFF"/>
                </a:solidFill>
              </a:rPr>
              <a:t>138.25</a:t>
            </a:r>
            <a:r>
              <a:rPr sz="3000" spc="-30" dirty="0">
                <a:solidFill>
                  <a:srgbClr val="FFFFFF"/>
                </a:solidFill>
              </a:rPr>
              <a:t>B</a:t>
            </a:r>
            <a:endParaRPr sz="300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5443737" y="2214562"/>
            <a:ext cx="2181225" cy="2195195"/>
            <a:chOff x="5443737" y="2214562"/>
            <a:chExt cx="2181225" cy="2195195"/>
          </a:xfrm>
        </p:grpSpPr>
        <p:sp>
          <p:nvSpPr>
            <p:cNvPr id="12" name="object 12"/>
            <p:cNvSpPr/>
            <p:nvPr/>
          </p:nvSpPr>
          <p:spPr>
            <a:xfrm>
              <a:off x="5448499" y="2219324"/>
              <a:ext cx="2171700" cy="2185670"/>
            </a:xfrm>
            <a:custGeom>
              <a:avLst/>
              <a:gdLst/>
              <a:ahLst/>
              <a:cxnLst/>
              <a:rect l="l" t="t" r="r" b="b"/>
              <a:pathLst>
                <a:path w="2171700" h="2185670">
                  <a:moveTo>
                    <a:pt x="1085699" y="2185499"/>
                  </a:moveTo>
                  <a:lnTo>
                    <a:pt x="1037338" y="2184435"/>
                  </a:lnTo>
                  <a:lnTo>
                    <a:pt x="989519" y="2181270"/>
                  </a:lnTo>
                  <a:lnTo>
                    <a:pt x="942285" y="2176050"/>
                  </a:lnTo>
                  <a:lnTo>
                    <a:pt x="895681" y="2168819"/>
                  </a:lnTo>
                  <a:lnTo>
                    <a:pt x="849751" y="2159622"/>
                  </a:lnTo>
                  <a:lnTo>
                    <a:pt x="804540" y="2148502"/>
                  </a:lnTo>
                  <a:lnTo>
                    <a:pt x="760091" y="2135505"/>
                  </a:lnTo>
                  <a:lnTo>
                    <a:pt x="716448" y="2120674"/>
                  </a:lnTo>
                  <a:lnTo>
                    <a:pt x="673656" y="2104055"/>
                  </a:lnTo>
                  <a:lnTo>
                    <a:pt x="631759" y="2085691"/>
                  </a:lnTo>
                  <a:lnTo>
                    <a:pt x="590800" y="2065627"/>
                  </a:lnTo>
                  <a:lnTo>
                    <a:pt x="550825" y="2043907"/>
                  </a:lnTo>
                  <a:lnTo>
                    <a:pt x="511877" y="2020576"/>
                  </a:lnTo>
                  <a:lnTo>
                    <a:pt x="474000" y="1995679"/>
                  </a:lnTo>
                  <a:lnTo>
                    <a:pt x="437238" y="1969258"/>
                  </a:lnTo>
                  <a:lnTo>
                    <a:pt x="401636" y="1941360"/>
                  </a:lnTo>
                  <a:lnTo>
                    <a:pt x="367238" y="1912029"/>
                  </a:lnTo>
                  <a:lnTo>
                    <a:pt x="334087" y="1881308"/>
                  </a:lnTo>
                  <a:lnTo>
                    <a:pt x="302229" y="1849242"/>
                  </a:lnTo>
                  <a:lnTo>
                    <a:pt x="271706" y="1815876"/>
                  </a:lnTo>
                  <a:lnTo>
                    <a:pt x="242564" y="1781255"/>
                  </a:lnTo>
                  <a:lnTo>
                    <a:pt x="214845" y="1745421"/>
                  </a:lnTo>
                  <a:lnTo>
                    <a:pt x="188596" y="1708421"/>
                  </a:lnTo>
                  <a:lnTo>
                    <a:pt x="163859" y="1670298"/>
                  </a:lnTo>
                  <a:lnTo>
                    <a:pt x="140678" y="1631097"/>
                  </a:lnTo>
                  <a:lnTo>
                    <a:pt x="119099" y="1590862"/>
                  </a:lnTo>
                  <a:lnTo>
                    <a:pt x="99164" y="1549638"/>
                  </a:lnTo>
                  <a:lnTo>
                    <a:pt x="80919" y="1507469"/>
                  </a:lnTo>
                  <a:lnTo>
                    <a:pt x="64406" y="1464399"/>
                  </a:lnTo>
                  <a:lnTo>
                    <a:pt x="49671" y="1420473"/>
                  </a:lnTo>
                  <a:lnTo>
                    <a:pt x="36758" y="1375735"/>
                  </a:lnTo>
                  <a:lnTo>
                    <a:pt x="25710" y="1330230"/>
                  </a:lnTo>
                  <a:lnTo>
                    <a:pt x="16572" y="1284002"/>
                  </a:lnTo>
                  <a:lnTo>
                    <a:pt x="9388" y="1237095"/>
                  </a:lnTo>
                  <a:lnTo>
                    <a:pt x="4201" y="1189555"/>
                  </a:lnTo>
                  <a:lnTo>
                    <a:pt x="1057" y="1141425"/>
                  </a:lnTo>
                  <a:lnTo>
                    <a:pt x="0" y="1092749"/>
                  </a:lnTo>
                  <a:lnTo>
                    <a:pt x="1057" y="1044074"/>
                  </a:lnTo>
                  <a:lnTo>
                    <a:pt x="4201" y="995944"/>
                  </a:lnTo>
                  <a:lnTo>
                    <a:pt x="9388" y="948403"/>
                  </a:lnTo>
                  <a:lnTo>
                    <a:pt x="16572" y="901497"/>
                  </a:lnTo>
                  <a:lnTo>
                    <a:pt x="25710" y="855269"/>
                  </a:lnTo>
                  <a:lnTo>
                    <a:pt x="36758" y="809764"/>
                  </a:lnTo>
                  <a:lnTo>
                    <a:pt x="49671" y="765026"/>
                  </a:lnTo>
                  <a:lnTo>
                    <a:pt x="64406" y="721100"/>
                  </a:lnTo>
                  <a:lnTo>
                    <a:pt x="80919" y="678030"/>
                  </a:lnTo>
                  <a:lnTo>
                    <a:pt x="99164" y="635861"/>
                  </a:lnTo>
                  <a:lnTo>
                    <a:pt x="119099" y="594637"/>
                  </a:lnTo>
                  <a:lnTo>
                    <a:pt x="140678" y="554402"/>
                  </a:lnTo>
                  <a:lnTo>
                    <a:pt x="163859" y="515201"/>
                  </a:lnTo>
                  <a:lnTo>
                    <a:pt x="188596" y="477078"/>
                  </a:lnTo>
                  <a:lnTo>
                    <a:pt x="214845" y="440077"/>
                  </a:lnTo>
                  <a:lnTo>
                    <a:pt x="242564" y="404244"/>
                  </a:lnTo>
                  <a:lnTo>
                    <a:pt x="271706" y="369622"/>
                  </a:lnTo>
                  <a:lnTo>
                    <a:pt x="302229" y="336257"/>
                  </a:lnTo>
                  <a:lnTo>
                    <a:pt x="334087" y="304191"/>
                  </a:lnTo>
                  <a:lnTo>
                    <a:pt x="367238" y="273470"/>
                  </a:lnTo>
                  <a:lnTo>
                    <a:pt x="401636" y="244139"/>
                  </a:lnTo>
                  <a:lnTo>
                    <a:pt x="437238" y="216241"/>
                  </a:lnTo>
                  <a:lnTo>
                    <a:pt x="474000" y="189820"/>
                  </a:lnTo>
                  <a:lnTo>
                    <a:pt x="511877" y="164923"/>
                  </a:lnTo>
                  <a:lnTo>
                    <a:pt x="550825" y="141592"/>
                  </a:lnTo>
                  <a:lnTo>
                    <a:pt x="590800" y="119872"/>
                  </a:lnTo>
                  <a:lnTo>
                    <a:pt x="631759" y="99808"/>
                  </a:lnTo>
                  <a:lnTo>
                    <a:pt x="673656" y="81444"/>
                  </a:lnTo>
                  <a:lnTo>
                    <a:pt x="716448" y="64824"/>
                  </a:lnTo>
                  <a:lnTo>
                    <a:pt x="760091" y="49994"/>
                  </a:lnTo>
                  <a:lnTo>
                    <a:pt x="804540" y="36997"/>
                  </a:lnTo>
                  <a:lnTo>
                    <a:pt x="849751" y="25877"/>
                  </a:lnTo>
                  <a:lnTo>
                    <a:pt x="895681" y="16680"/>
                  </a:lnTo>
                  <a:lnTo>
                    <a:pt x="942285" y="9449"/>
                  </a:lnTo>
                  <a:lnTo>
                    <a:pt x="989519" y="4229"/>
                  </a:lnTo>
                  <a:lnTo>
                    <a:pt x="1037338" y="1064"/>
                  </a:lnTo>
                  <a:lnTo>
                    <a:pt x="1085699" y="0"/>
                  </a:lnTo>
                  <a:lnTo>
                    <a:pt x="1136379" y="1189"/>
                  </a:lnTo>
                  <a:lnTo>
                    <a:pt x="1186739" y="4739"/>
                  </a:lnTo>
                  <a:lnTo>
                    <a:pt x="1236705" y="10616"/>
                  </a:lnTo>
                  <a:lnTo>
                    <a:pt x="1286205" y="18791"/>
                  </a:lnTo>
                  <a:lnTo>
                    <a:pt x="1335163" y="29233"/>
                  </a:lnTo>
                  <a:lnTo>
                    <a:pt x="1383505" y="41910"/>
                  </a:lnTo>
                  <a:lnTo>
                    <a:pt x="1431157" y="56792"/>
                  </a:lnTo>
                  <a:lnTo>
                    <a:pt x="1478044" y="73847"/>
                  </a:lnTo>
                  <a:lnTo>
                    <a:pt x="1524094" y="93045"/>
                  </a:lnTo>
                  <a:lnTo>
                    <a:pt x="1569231" y="114355"/>
                  </a:lnTo>
                  <a:lnTo>
                    <a:pt x="1613381" y="137746"/>
                  </a:lnTo>
                  <a:lnTo>
                    <a:pt x="1656470" y="163187"/>
                  </a:lnTo>
                  <a:lnTo>
                    <a:pt x="1698424" y="190647"/>
                  </a:lnTo>
                  <a:lnTo>
                    <a:pt x="1739169" y="220095"/>
                  </a:lnTo>
                  <a:lnTo>
                    <a:pt x="1778630" y="251500"/>
                  </a:lnTo>
                  <a:lnTo>
                    <a:pt x="1816733" y="284832"/>
                  </a:lnTo>
                  <a:lnTo>
                    <a:pt x="1853405" y="320058"/>
                  </a:lnTo>
                  <a:lnTo>
                    <a:pt x="1888405" y="356968"/>
                  </a:lnTo>
                  <a:lnTo>
                    <a:pt x="1921521" y="395319"/>
                  </a:lnTo>
                  <a:lnTo>
                    <a:pt x="1952724" y="435037"/>
                  </a:lnTo>
                  <a:lnTo>
                    <a:pt x="1981982" y="476046"/>
                  </a:lnTo>
                  <a:lnTo>
                    <a:pt x="2009265" y="518272"/>
                  </a:lnTo>
                  <a:lnTo>
                    <a:pt x="2034541" y="561641"/>
                  </a:lnTo>
                  <a:lnTo>
                    <a:pt x="2057782" y="606078"/>
                  </a:lnTo>
                  <a:lnTo>
                    <a:pt x="2078954" y="651508"/>
                  </a:lnTo>
                  <a:lnTo>
                    <a:pt x="2098028" y="697857"/>
                  </a:lnTo>
                  <a:lnTo>
                    <a:pt x="2114974" y="745049"/>
                  </a:lnTo>
                  <a:lnTo>
                    <a:pt x="2129759" y="793010"/>
                  </a:lnTo>
                  <a:lnTo>
                    <a:pt x="2142355" y="841666"/>
                  </a:lnTo>
                  <a:lnTo>
                    <a:pt x="2152729" y="890942"/>
                  </a:lnTo>
                  <a:lnTo>
                    <a:pt x="2160851" y="940763"/>
                  </a:lnTo>
                  <a:lnTo>
                    <a:pt x="2166691" y="991054"/>
                  </a:lnTo>
                  <a:lnTo>
                    <a:pt x="2170217" y="1041741"/>
                  </a:lnTo>
                  <a:lnTo>
                    <a:pt x="2171399" y="1092749"/>
                  </a:lnTo>
                  <a:lnTo>
                    <a:pt x="2170342" y="1141425"/>
                  </a:lnTo>
                  <a:lnTo>
                    <a:pt x="2167198" y="1189555"/>
                  </a:lnTo>
                  <a:lnTo>
                    <a:pt x="2162011" y="1237095"/>
                  </a:lnTo>
                  <a:lnTo>
                    <a:pt x="2154827" y="1284002"/>
                  </a:lnTo>
                  <a:lnTo>
                    <a:pt x="2145689" y="1330230"/>
                  </a:lnTo>
                  <a:lnTo>
                    <a:pt x="2134641" y="1375735"/>
                  </a:lnTo>
                  <a:lnTo>
                    <a:pt x="2121728" y="1420473"/>
                  </a:lnTo>
                  <a:lnTo>
                    <a:pt x="2106993" y="1464399"/>
                  </a:lnTo>
                  <a:lnTo>
                    <a:pt x="2090480" y="1507469"/>
                  </a:lnTo>
                  <a:lnTo>
                    <a:pt x="2072235" y="1549638"/>
                  </a:lnTo>
                  <a:lnTo>
                    <a:pt x="2052300" y="1590862"/>
                  </a:lnTo>
                  <a:lnTo>
                    <a:pt x="2030721" y="1631097"/>
                  </a:lnTo>
                  <a:lnTo>
                    <a:pt x="2007540" y="1670298"/>
                  </a:lnTo>
                  <a:lnTo>
                    <a:pt x="1982803" y="1708421"/>
                  </a:lnTo>
                  <a:lnTo>
                    <a:pt x="1956554" y="1745421"/>
                  </a:lnTo>
                  <a:lnTo>
                    <a:pt x="1928835" y="1781255"/>
                  </a:lnTo>
                  <a:lnTo>
                    <a:pt x="1899693" y="1815876"/>
                  </a:lnTo>
                  <a:lnTo>
                    <a:pt x="1869170" y="1849242"/>
                  </a:lnTo>
                  <a:lnTo>
                    <a:pt x="1837312" y="1881308"/>
                  </a:lnTo>
                  <a:lnTo>
                    <a:pt x="1804161" y="1912029"/>
                  </a:lnTo>
                  <a:lnTo>
                    <a:pt x="1769763" y="1941360"/>
                  </a:lnTo>
                  <a:lnTo>
                    <a:pt x="1734161" y="1969258"/>
                  </a:lnTo>
                  <a:lnTo>
                    <a:pt x="1697399" y="1995679"/>
                  </a:lnTo>
                  <a:lnTo>
                    <a:pt x="1659522" y="2020576"/>
                  </a:lnTo>
                  <a:lnTo>
                    <a:pt x="1620574" y="2043907"/>
                  </a:lnTo>
                  <a:lnTo>
                    <a:pt x="1580599" y="2065627"/>
                  </a:lnTo>
                  <a:lnTo>
                    <a:pt x="1539640" y="2085691"/>
                  </a:lnTo>
                  <a:lnTo>
                    <a:pt x="1497743" y="2104055"/>
                  </a:lnTo>
                  <a:lnTo>
                    <a:pt x="1454951" y="2120674"/>
                  </a:lnTo>
                  <a:lnTo>
                    <a:pt x="1411308" y="2135505"/>
                  </a:lnTo>
                  <a:lnTo>
                    <a:pt x="1366859" y="2148502"/>
                  </a:lnTo>
                  <a:lnTo>
                    <a:pt x="1321648" y="2159622"/>
                  </a:lnTo>
                  <a:lnTo>
                    <a:pt x="1275718" y="2168819"/>
                  </a:lnTo>
                  <a:lnTo>
                    <a:pt x="1229114" y="2176050"/>
                  </a:lnTo>
                  <a:lnTo>
                    <a:pt x="1181880" y="2181270"/>
                  </a:lnTo>
                  <a:lnTo>
                    <a:pt x="1134061" y="2184435"/>
                  </a:lnTo>
                  <a:lnTo>
                    <a:pt x="1085699" y="2185499"/>
                  </a:lnTo>
                  <a:close/>
                </a:path>
              </a:pathLst>
            </a:custGeom>
            <a:solidFill>
              <a:srgbClr val="0077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48499" y="2219325"/>
              <a:ext cx="2171700" cy="2185670"/>
            </a:xfrm>
            <a:custGeom>
              <a:avLst/>
              <a:gdLst/>
              <a:ahLst/>
              <a:cxnLst/>
              <a:rect l="l" t="t" r="r" b="b"/>
              <a:pathLst>
                <a:path w="2171700" h="2185670">
                  <a:moveTo>
                    <a:pt x="0" y="1092749"/>
                  </a:moveTo>
                  <a:lnTo>
                    <a:pt x="1057" y="1044074"/>
                  </a:lnTo>
                  <a:lnTo>
                    <a:pt x="4201" y="995944"/>
                  </a:lnTo>
                  <a:lnTo>
                    <a:pt x="9388" y="948403"/>
                  </a:lnTo>
                  <a:lnTo>
                    <a:pt x="16572" y="901497"/>
                  </a:lnTo>
                  <a:lnTo>
                    <a:pt x="25710" y="855269"/>
                  </a:lnTo>
                  <a:lnTo>
                    <a:pt x="36758" y="809764"/>
                  </a:lnTo>
                  <a:lnTo>
                    <a:pt x="49671" y="765026"/>
                  </a:lnTo>
                  <a:lnTo>
                    <a:pt x="64406" y="721100"/>
                  </a:lnTo>
                  <a:lnTo>
                    <a:pt x="80919" y="678030"/>
                  </a:lnTo>
                  <a:lnTo>
                    <a:pt x="99164" y="635861"/>
                  </a:lnTo>
                  <a:lnTo>
                    <a:pt x="119099" y="594637"/>
                  </a:lnTo>
                  <a:lnTo>
                    <a:pt x="140678" y="554402"/>
                  </a:lnTo>
                  <a:lnTo>
                    <a:pt x="163859" y="515201"/>
                  </a:lnTo>
                  <a:lnTo>
                    <a:pt x="188596" y="477078"/>
                  </a:lnTo>
                  <a:lnTo>
                    <a:pt x="214845" y="440077"/>
                  </a:lnTo>
                  <a:lnTo>
                    <a:pt x="242564" y="404244"/>
                  </a:lnTo>
                  <a:lnTo>
                    <a:pt x="271706" y="369622"/>
                  </a:lnTo>
                  <a:lnTo>
                    <a:pt x="302229" y="336257"/>
                  </a:lnTo>
                  <a:lnTo>
                    <a:pt x="334087" y="304191"/>
                  </a:lnTo>
                  <a:lnTo>
                    <a:pt x="367238" y="273470"/>
                  </a:lnTo>
                  <a:lnTo>
                    <a:pt x="401636" y="244139"/>
                  </a:lnTo>
                  <a:lnTo>
                    <a:pt x="437238" y="216241"/>
                  </a:lnTo>
                  <a:lnTo>
                    <a:pt x="474000" y="189820"/>
                  </a:lnTo>
                  <a:lnTo>
                    <a:pt x="511877" y="164923"/>
                  </a:lnTo>
                  <a:lnTo>
                    <a:pt x="550825" y="141592"/>
                  </a:lnTo>
                  <a:lnTo>
                    <a:pt x="590800" y="119872"/>
                  </a:lnTo>
                  <a:lnTo>
                    <a:pt x="631759" y="99808"/>
                  </a:lnTo>
                  <a:lnTo>
                    <a:pt x="673656" y="81444"/>
                  </a:lnTo>
                  <a:lnTo>
                    <a:pt x="716448" y="64824"/>
                  </a:lnTo>
                  <a:lnTo>
                    <a:pt x="760091" y="49994"/>
                  </a:lnTo>
                  <a:lnTo>
                    <a:pt x="804540" y="36997"/>
                  </a:lnTo>
                  <a:lnTo>
                    <a:pt x="849751" y="25877"/>
                  </a:lnTo>
                  <a:lnTo>
                    <a:pt x="895681" y="16680"/>
                  </a:lnTo>
                  <a:lnTo>
                    <a:pt x="942285" y="9449"/>
                  </a:lnTo>
                  <a:lnTo>
                    <a:pt x="989519" y="4229"/>
                  </a:lnTo>
                  <a:lnTo>
                    <a:pt x="1037338" y="1064"/>
                  </a:lnTo>
                  <a:lnTo>
                    <a:pt x="1085699" y="0"/>
                  </a:lnTo>
                  <a:lnTo>
                    <a:pt x="1136379" y="1189"/>
                  </a:lnTo>
                  <a:lnTo>
                    <a:pt x="1186739" y="4739"/>
                  </a:lnTo>
                  <a:lnTo>
                    <a:pt x="1236705" y="10616"/>
                  </a:lnTo>
                  <a:lnTo>
                    <a:pt x="1286205" y="18791"/>
                  </a:lnTo>
                  <a:lnTo>
                    <a:pt x="1335163" y="29233"/>
                  </a:lnTo>
                  <a:lnTo>
                    <a:pt x="1383505" y="41910"/>
                  </a:lnTo>
                  <a:lnTo>
                    <a:pt x="1431157" y="56792"/>
                  </a:lnTo>
                  <a:lnTo>
                    <a:pt x="1478044" y="73847"/>
                  </a:lnTo>
                  <a:lnTo>
                    <a:pt x="1524094" y="93045"/>
                  </a:lnTo>
                  <a:lnTo>
                    <a:pt x="1569231" y="114355"/>
                  </a:lnTo>
                  <a:lnTo>
                    <a:pt x="1613381" y="137746"/>
                  </a:lnTo>
                  <a:lnTo>
                    <a:pt x="1656470" y="163187"/>
                  </a:lnTo>
                  <a:lnTo>
                    <a:pt x="1698424" y="190647"/>
                  </a:lnTo>
                  <a:lnTo>
                    <a:pt x="1739169" y="220095"/>
                  </a:lnTo>
                  <a:lnTo>
                    <a:pt x="1778630" y="251500"/>
                  </a:lnTo>
                  <a:lnTo>
                    <a:pt x="1816733" y="284832"/>
                  </a:lnTo>
                  <a:lnTo>
                    <a:pt x="1853405" y="320058"/>
                  </a:lnTo>
                  <a:lnTo>
                    <a:pt x="1888405" y="356968"/>
                  </a:lnTo>
                  <a:lnTo>
                    <a:pt x="1921521" y="395319"/>
                  </a:lnTo>
                  <a:lnTo>
                    <a:pt x="1952724" y="435037"/>
                  </a:lnTo>
                  <a:lnTo>
                    <a:pt x="1981982" y="476046"/>
                  </a:lnTo>
                  <a:lnTo>
                    <a:pt x="2009265" y="518272"/>
                  </a:lnTo>
                  <a:lnTo>
                    <a:pt x="2034541" y="561641"/>
                  </a:lnTo>
                  <a:lnTo>
                    <a:pt x="2057782" y="606078"/>
                  </a:lnTo>
                  <a:lnTo>
                    <a:pt x="2078954" y="651508"/>
                  </a:lnTo>
                  <a:lnTo>
                    <a:pt x="2098028" y="697857"/>
                  </a:lnTo>
                  <a:lnTo>
                    <a:pt x="2114974" y="745049"/>
                  </a:lnTo>
                  <a:lnTo>
                    <a:pt x="2129759" y="793010"/>
                  </a:lnTo>
                  <a:lnTo>
                    <a:pt x="2142355" y="841666"/>
                  </a:lnTo>
                  <a:lnTo>
                    <a:pt x="2152729" y="890942"/>
                  </a:lnTo>
                  <a:lnTo>
                    <a:pt x="2160851" y="940763"/>
                  </a:lnTo>
                  <a:lnTo>
                    <a:pt x="2166691" y="991054"/>
                  </a:lnTo>
                  <a:lnTo>
                    <a:pt x="2170217" y="1041741"/>
                  </a:lnTo>
                  <a:lnTo>
                    <a:pt x="2171399" y="1092749"/>
                  </a:lnTo>
                  <a:lnTo>
                    <a:pt x="2170342" y="1141425"/>
                  </a:lnTo>
                  <a:lnTo>
                    <a:pt x="2167198" y="1189555"/>
                  </a:lnTo>
                  <a:lnTo>
                    <a:pt x="2162011" y="1237095"/>
                  </a:lnTo>
                  <a:lnTo>
                    <a:pt x="2154827" y="1284002"/>
                  </a:lnTo>
                  <a:lnTo>
                    <a:pt x="2145689" y="1330230"/>
                  </a:lnTo>
                  <a:lnTo>
                    <a:pt x="2134641" y="1375735"/>
                  </a:lnTo>
                  <a:lnTo>
                    <a:pt x="2121728" y="1420473"/>
                  </a:lnTo>
                  <a:lnTo>
                    <a:pt x="2106993" y="1464399"/>
                  </a:lnTo>
                  <a:lnTo>
                    <a:pt x="2090480" y="1507469"/>
                  </a:lnTo>
                  <a:lnTo>
                    <a:pt x="2072235" y="1549638"/>
                  </a:lnTo>
                  <a:lnTo>
                    <a:pt x="2052300" y="1590862"/>
                  </a:lnTo>
                  <a:lnTo>
                    <a:pt x="2030721" y="1631097"/>
                  </a:lnTo>
                  <a:lnTo>
                    <a:pt x="2007540" y="1670298"/>
                  </a:lnTo>
                  <a:lnTo>
                    <a:pt x="1982803" y="1708421"/>
                  </a:lnTo>
                  <a:lnTo>
                    <a:pt x="1956554" y="1745421"/>
                  </a:lnTo>
                  <a:lnTo>
                    <a:pt x="1928835" y="1781255"/>
                  </a:lnTo>
                  <a:lnTo>
                    <a:pt x="1899693" y="1815876"/>
                  </a:lnTo>
                  <a:lnTo>
                    <a:pt x="1869170" y="1849242"/>
                  </a:lnTo>
                  <a:lnTo>
                    <a:pt x="1837312" y="1881308"/>
                  </a:lnTo>
                  <a:lnTo>
                    <a:pt x="1804161" y="1912029"/>
                  </a:lnTo>
                  <a:lnTo>
                    <a:pt x="1769763" y="1941360"/>
                  </a:lnTo>
                  <a:lnTo>
                    <a:pt x="1734161" y="1969258"/>
                  </a:lnTo>
                  <a:lnTo>
                    <a:pt x="1697399" y="1995679"/>
                  </a:lnTo>
                  <a:lnTo>
                    <a:pt x="1659522" y="2020576"/>
                  </a:lnTo>
                  <a:lnTo>
                    <a:pt x="1620574" y="2043907"/>
                  </a:lnTo>
                  <a:lnTo>
                    <a:pt x="1580599" y="2065627"/>
                  </a:lnTo>
                  <a:lnTo>
                    <a:pt x="1539640" y="2085691"/>
                  </a:lnTo>
                  <a:lnTo>
                    <a:pt x="1497743" y="2104055"/>
                  </a:lnTo>
                  <a:lnTo>
                    <a:pt x="1454951" y="2120674"/>
                  </a:lnTo>
                  <a:lnTo>
                    <a:pt x="1411308" y="2135505"/>
                  </a:lnTo>
                  <a:lnTo>
                    <a:pt x="1366859" y="2148502"/>
                  </a:lnTo>
                  <a:lnTo>
                    <a:pt x="1321648" y="2159622"/>
                  </a:lnTo>
                  <a:lnTo>
                    <a:pt x="1275718" y="2168819"/>
                  </a:lnTo>
                  <a:lnTo>
                    <a:pt x="1229114" y="2176050"/>
                  </a:lnTo>
                  <a:lnTo>
                    <a:pt x="1181880" y="2181270"/>
                  </a:lnTo>
                  <a:lnTo>
                    <a:pt x="1134061" y="2184435"/>
                  </a:lnTo>
                  <a:lnTo>
                    <a:pt x="1085699" y="2185499"/>
                  </a:lnTo>
                  <a:lnTo>
                    <a:pt x="1037338" y="2184435"/>
                  </a:lnTo>
                  <a:lnTo>
                    <a:pt x="989519" y="2181270"/>
                  </a:lnTo>
                  <a:lnTo>
                    <a:pt x="942285" y="2176050"/>
                  </a:lnTo>
                  <a:lnTo>
                    <a:pt x="895681" y="2168819"/>
                  </a:lnTo>
                  <a:lnTo>
                    <a:pt x="849751" y="2159622"/>
                  </a:lnTo>
                  <a:lnTo>
                    <a:pt x="804540" y="2148502"/>
                  </a:lnTo>
                  <a:lnTo>
                    <a:pt x="760091" y="2135505"/>
                  </a:lnTo>
                  <a:lnTo>
                    <a:pt x="716448" y="2120674"/>
                  </a:lnTo>
                  <a:lnTo>
                    <a:pt x="673656" y="2104055"/>
                  </a:lnTo>
                  <a:lnTo>
                    <a:pt x="631759" y="2085691"/>
                  </a:lnTo>
                  <a:lnTo>
                    <a:pt x="590800" y="2065627"/>
                  </a:lnTo>
                  <a:lnTo>
                    <a:pt x="550825" y="2043907"/>
                  </a:lnTo>
                  <a:lnTo>
                    <a:pt x="511877" y="2020576"/>
                  </a:lnTo>
                  <a:lnTo>
                    <a:pt x="474000" y="1995679"/>
                  </a:lnTo>
                  <a:lnTo>
                    <a:pt x="437238" y="1969258"/>
                  </a:lnTo>
                  <a:lnTo>
                    <a:pt x="401636" y="1941360"/>
                  </a:lnTo>
                  <a:lnTo>
                    <a:pt x="367238" y="1912029"/>
                  </a:lnTo>
                  <a:lnTo>
                    <a:pt x="334087" y="1881308"/>
                  </a:lnTo>
                  <a:lnTo>
                    <a:pt x="302229" y="1849242"/>
                  </a:lnTo>
                  <a:lnTo>
                    <a:pt x="271706" y="1815876"/>
                  </a:lnTo>
                  <a:lnTo>
                    <a:pt x="242564" y="1781255"/>
                  </a:lnTo>
                  <a:lnTo>
                    <a:pt x="214845" y="1745421"/>
                  </a:lnTo>
                  <a:lnTo>
                    <a:pt x="188596" y="1708421"/>
                  </a:lnTo>
                  <a:lnTo>
                    <a:pt x="163859" y="1670298"/>
                  </a:lnTo>
                  <a:lnTo>
                    <a:pt x="140678" y="1631097"/>
                  </a:lnTo>
                  <a:lnTo>
                    <a:pt x="119099" y="1590862"/>
                  </a:lnTo>
                  <a:lnTo>
                    <a:pt x="99164" y="1549638"/>
                  </a:lnTo>
                  <a:lnTo>
                    <a:pt x="80919" y="1507469"/>
                  </a:lnTo>
                  <a:lnTo>
                    <a:pt x="64406" y="1464399"/>
                  </a:lnTo>
                  <a:lnTo>
                    <a:pt x="49671" y="1420473"/>
                  </a:lnTo>
                  <a:lnTo>
                    <a:pt x="36758" y="1375735"/>
                  </a:lnTo>
                  <a:lnTo>
                    <a:pt x="25710" y="1330230"/>
                  </a:lnTo>
                  <a:lnTo>
                    <a:pt x="16572" y="1284002"/>
                  </a:lnTo>
                  <a:lnTo>
                    <a:pt x="9388" y="1237095"/>
                  </a:lnTo>
                  <a:lnTo>
                    <a:pt x="4201" y="1189555"/>
                  </a:lnTo>
                  <a:lnTo>
                    <a:pt x="1057" y="1141425"/>
                  </a:lnTo>
                  <a:lnTo>
                    <a:pt x="0" y="10927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52286" y="2912185"/>
            <a:ext cx="1286714" cy="882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lang="en-US" sz="3000" b="1" spc="-20" dirty="0">
                <a:solidFill>
                  <a:srgbClr val="FFFFFF"/>
                </a:solidFill>
                <a:latin typeface="Tahoma"/>
                <a:cs typeface="Tahoma"/>
              </a:rPr>
              <a:t>1.2</a:t>
            </a:r>
            <a:r>
              <a:rPr sz="3000" b="1" spc="-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3000" dirty="0">
              <a:latin typeface="Tahoma"/>
              <a:cs typeface="Tahoma"/>
            </a:endParaRPr>
          </a:p>
          <a:p>
            <a:pPr marL="359410">
              <a:lnSpc>
                <a:spcPct val="100000"/>
              </a:lnSpc>
              <a:spcBef>
                <a:spcPts val="1510"/>
              </a:spcBef>
            </a:pPr>
            <a:r>
              <a:rPr lang="en-US" sz="1400" b="1" spc="-20" dirty="0">
                <a:solidFill>
                  <a:srgbClr val="FFFFFF"/>
                </a:solidFill>
                <a:latin typeface="Tahoma"/>
                <a:cs typeface="Tahoma"/>
              </a:rPr>
              <a:t>Africa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9FF48-6CFB-4757-9C6F-1370A66B8FDE}"/>
              </a:ext>
            </a:extLst>
          </p:cNvPr>
          <p:cNvSpPr txBox="1"/>
          <p:nvPr/>
        </p:nvSpPr>
        <p:spPr>
          <a:xfrm>
            <a:off x="1447800" y="3943350"/>
            <a:ext cx="190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Sources:</a:t>
            </a:r>
          </a:p>
          <a:p>
            <a:r>
              <a:rPr lang="en-US" sz="900" dirty="0"/>
              <a:t>https://smebluepages.com/literature-industry-statistics-in-africa/#:~:text=Industry%20Statistics%3A%20According%20to%20a,being%20the%20largest%20book%20markets</a:t>
            </a:r>
            <a:r>
              <a:rPr lang="en-US" sz="1000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7BA717-9E8B-4CC1-83BB-A67B8169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343401"/>
            <a:ext cx="733425" cy="7051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598" y="1709063"/>
            <a:ext cx="285020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231775" indent="-287655">
              <a:lnSpc>
                <a:spcPct val="100000"/>
              </a:lnSpc>
              <a:spcBef>
                <a:spcPts val="100"/>
              </a:spcBef>
              <a:buChar char="-"/>
              <a:tabLst>
                <a:tab pos="299720" algn="l"/>
              </a:tabLst>
            </a:pPr>
            <a:r>
              <a:rPr lang="en-US" sz="1000" spc="10" dirty="0">
                <a:solidFill>
                  <a:srgbClr val="353535"/>
                </a:solidFill>
                <a:latin typeface="Tahoma"/>
                <a:cs typeface="Tahoma"/>
              </a:rPr>
              <a:t>User is prompted for a country selection from the list of ten countries each represented by a digit from 1 to 10.</a:t>
            </a:r>
            <a:endParaRPr sz="1000" dirty="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</a:tabLst>
            </a:pPr>
            <a:r>
              <a:rPr lang="en-US" sz="1000" dirty="0">
                <a:solidFill>
                  <a:srgbClr val="353535"/>
                </a:solidFill>
                <a:latin typeface="Tahoma"/>
                <a:cs typeface="Tahoma"/>
              </a:rPr>
              <a:t>The user can then view the book recommendations as well as a link on where to buy them.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547" y="3608570"/>
            <a:ext cx="30499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</a:tabLst>
            </a:pPr>
            <a:r>
              <a:rPr lang="en-US" sz="1000" spc="10" dirty="0">
                <a:solidFill>
                  <a:srgbClr val="353535"/>
                </a:solidFill>
                <a:latin typeface="Tahoma"/>
                <a:cs typeface="Tahoma"/>
              </a:rPr>
              <a:t>The users feedback on rating is stored in a </a:t>
            </a:r>
            <a:r>
              <a:rPr lang="en-US" sz="1000" i="1" spc="10" dirty="0">
                <a:solidFill>
                  <a:srgbClr val="353535"/>
                </a:solidFill>
                <a:latin typeface="Tahoma"/>
                <a:cs typeface="Tahoma"/>
              </a:rPr>
              <a:t>shellf  MySQL database. </a:t>
            </a:r>
            <a:r>
              <a:rPr lang="en-US" sz="1000" spc="10" dirty="0">
                <a:solidFill>
                  <a:srgbClr val="353535"/>
                </a:solidFill>
                <a:latin typeface="Tahoma"/>
                <a:cs typeface="Tahoma"/>
              </a:rPr>
              <a:t>The user can view the average rating of a book </a:t>
            </a:r>
            <a:r>
              <a:rPr lang="en-US" sz="1000" spc="10">
                <a:solidFill>
                  <a:srgbClr val="353535"/>
                </a:solidFill>
                <a:latin typeface="Tahoma"/>
                <a:cs typeface="Tahoma"/>
              </a:rPr>
              <a:t>by selecting 11.</a:t>
            </a:r>
            <a:endParaRPr sz="1000" i="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546" y="1898932"/>
            <a:ext cx="266185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</a:tabLst>
            </a:pPr>
            <a:r>
              <a:rPr lang="en-US" sz="1000" dirty="0">
                <a:solidFill>
                  <a:srgbClr val="353535"/>
                </a:solidFill>
                <a:latin typeface="Tahoma"/>
                <a:cs typeface="Tahoma"/>
              </a:rPr>
              <a:t>User is greeted with a menu explaining what </a:t>
            </a:r>
            <a:r>
              <a:rPr lang="en-US" sz="1000" i="1" dirty="0">
                <a:solidFill>
                  <a:srgbClr val="353535"/>
                </a:solidFill>
                <a:latin typeface="Tahoma"/>
                <a:cs typeface="Tahoma"/>
              </a:rPr>
              <a:t>shellf</a:t>
            </a:r>
            <a:r>
              <a:rPr lang="en-US" sz="1000" dirty="0">
                <a:solidFill>
                  <a:srgbClr val="353535"/>
                </a:solidFill>
                <a:latin typeface="Tahoma"/>
                <a:cs typeface="Tahoma"/>
              </a:rPr>
              <a:t> is. </a:t>
            </a:r>
            <a:endParaRPr sz="1000" dirty="0">
              <a:latin typeface="Tahoma"/>
              <a:cs typeface="Tahoma"/>
            </a:endParaRPr>
          </a:p>
          <a:p>
            <a:pPr marL="299720" marR="5080" indent="-287655">
              <a:lnSpc>
                <a:spcPct val="100000"/>
              </a:lnSpc>
              <a:buChar char="-"/>
              <a:tabLst>
                <a:tab pos="299720" algn="l"/>
              </a:tabLst>
            </a:pPr>
            <a:r>
              <a:rPr lang="en-US" sz="1000" dirty="0">
                <a:solidFill>
                  <a:srgbClr val="353535"/>
                </a:solidFill>
                <a:latin typeface="Tahoma"/>
                <a:cs typeface="Tahoma"/>
              </a:rPr>
              <a:t>The user sees a menu of ten countries each with 10 book recommendations.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7598" y="3508057"/>
            <a:ext cx="2697802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000" spc="40" dirty="0">
                <a:solidFill>
                  <a:srgbClr val="353535"/>
                </a:solidFill>
                <a:latin typeface="Tahoma"/>
                <a:cs typeface="Tahoma"/>
              </a:rPr>
              <a:t>-</a:t>
            </a:r>
            <a:r>
              <a:rPr sz="1000" dirty="0">
                <a:solidFill>
                  <a:srgbClr val="353535"/>
                </a:solidFill>
                <a:latin typeface="Tahoma"/>
                <a:cs typeface="Tahoma"/>
              </a:rPr>
              <a:t>	</a:t>
            </a:r>
            <a:r>
              <a:rPr lang="en-US" sz="1000" spc="50" dirty="0">
                <a:solidFill>
                  <a:srgbClr val="353535"/>
                </a:solidFill>
                <a:latin typeface="Tahoma"/>
                <a:cs typeface="Tahoma"/>
              </a:rPr>
              <a:t>The user is also automatically prompted to rate a book.</a:t>
            </a:r>
          </a:p>
          <a:p>
            <a:pPr marL="299720" marR="5080" indent="-287655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000" spc="50" dirty="0">
                <a:solidFill>
                  <a:srgbClr val="353535"/>
                </a:solidFill>
                <a:latin typeface="Tahoma"/>
                <a:cs typeface="Tahoma"/>
              </a:rPr>
              <a:t>-	The user enters the title then the rating which is from 1-5, five being the best.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5928" y="456874"/>
            <a:ext cx="73869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spc="-30" dirty="0">
                <a:solidFill>
                  <a:srgbClr val="353535"/>
                </a:solidFill>
              </a:rPr>
              <a:t>User experience on </a:t>
            </a:r>
            <a:r>
              <a:rPr lang="en-US" sz="2200" i="1" spc="-30" dirty="0">
                <a:solidFill>
                  <a:srgbClr val="353535"/>
                </a:solidFill>
              </a:rPr>
              <a:t>Shellf</a:t>
            </a:r>
            <a:endParaRPr sz="2200" i="1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0535" y="1029700"/>
            <a:ext cx="2958877" cy="29708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8B030C-DEFD-4B74-A364-20558666E304}"/>
              </a:ext>
            </a:extLst>
          </p:cNvPr>
          <p:cNvSpPr/>
          <p:nvPr/>
        </p:nvSpPr>
        <p:spPr>
          <a:xfrm>
            <a:off x="1611447" y="3028950"/>
            <a:ext cx="4520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04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3B7AF3-3496-4DEF-B349-5E8291BB295D}"/>
              </a:ext>
            </a:extLst>
          </p:cNvPr>
          <p:cNvSpPr/>
          <p:nvPr/>
        </p:nvSpPr>
        <p:spPr>
          <a:xfrm>
            <a:off x="1611447" y="1319312"/>
            <a:ext cx="4520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5823B7-A901-44FC-8024-24FFAD4D9D75}"/>
              </a:ext>
            </a:extLst>
          </p:cNvPr>
          <p:cNvSpPr/>
          <p:nvPr/>
        </p:nvSpPr>
        <p:spPr>
          <a:xfrm>
            <a:off x="6994237" y="1319312"/>
            <a:ext cx="4520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DD6B70-676C-48FC-953A-73F15649A9E3}"/>
              </a:ext>
            </a:extLst>
          </p:cNvPr>
          <p:cNvSpPr/>
          <p:nvPr/>
        </p:nvSpPr>
        <p:spPr>
          <a:xfrm>
            <a:off x="6994237" y="3028950"/>
            <a:ext cx="4520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06D2C9-09AC-47D0-AE76-AFBCC886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883" y="4395392"/>
            <a:ext cx="762517" cy="64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85975"/>
            <a:ext cx="554355" cy="111760"/>
          </a:xfrm>
          <a:custGeom>
            <a:avLst/>
            <a:gdLst/>
            <a:ahLst/>
            <a:cxnLst/>
            <a:rect l="l" t="t" r="r" b="b"/>
            <a:pathLst>
              <a:path w="554355" h="111760">
                <a:moveTo>
                  <a:pt x="553799" y="111599"/>
                </a:moveTo>
                <a:lnTo>
                  <a:pt x="0" y="111599"/>
                </a:lnTo>
                <a:lnTo>
                  <a:pt x="0" y="0"/>
                </a:lnTo>
                <a:lnTo>
                  <a:pt x="553799" y="0"/>
                </a:lnTo>
                <a:lnTo>
                  <a:pt x="553799" y="1115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77373"/>
            <a:ext cx="807720" cy="111760"/>
          </a:xfrm>
          <a:custGeom>
            <a:avLst/>
            <a:gdLst/>
            <a:ahLst/>
            <a:cxnLst/>
            <a:rect l="l" t="t" r="r" b="b"/>
            <a:pathLst>
              <a:path w="807720" h="111760">
                <a:moveTo>
                  <a:pt x="807299" y="111599"/>
                </a:moveTo>
                <a:lnTo>
                  <a:pt x="0" y="111599"/>
                </a:lnTo>
                <a:lnTo>
                  <a:pt x="0" y="0"/>
                </a:lnTo>
                <a:lnTo>
                  <a:pt x="807299" y="0"/>
                </a:lnTo>
                <a:lnTo>
                  <a:pt x="807299" y="111599"/>
                </a:lnTo>
                <a:close/>
              </a:path>
            </a:pathLst>
          </a:custGeom>
          <a:solidFill>
            <a:srgbClr val="F04E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23" y="4077362"/>
            <a:ext cx="109220" cy="111760"/>
          </a:xfrm>
          <a:custGeom>
            <a:avLst/>
            <a:gdLst/>
            <a:ahLst/>
            <a:cxnLst/>
            <a:rect l="l" t="t" r="r" b="b"/>
            <a:pathLst>
              <a:path w="109219" h="111760">
                <a:moveTo>
                  <a:pt x="109199" y="111599"/>
                </a:moveTo>
                <a:lnTo>
                  <a:pt x="0" y="111599"/>
                </a:lnTo>
                <a:lnTo>
                  <a:pt x="0" y="0"/>
                </a:lnTo>
                <a:lnTo>
                  <a:pt x="109199" y="0"/>
                </a:lnTo>
                <a:lnTo>
                  <a:pt x="109199" y="111599"/>
                </a:lnTo>
                <a:close/>
              </a:path>
            </a:pathLst>
          </a:custGeom>
          <a:solidFill>
            <a:srgbClr val="7D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72024" y="724724"/>
            <a:ext cx="572135" cy="108585"/>
          </a:xfrm>
          <a:custGeom>
            <a:avLst/>
            <a:gdLst/>
            <a:ahLst/>
            <a:cxnLst/>
            <a:rect l="l" t="t" r="r" b="b"/>
            <a:pathLst>
              <a:path w="572134" h="108584">
                <a:moveTo>
                  <a:pt x="571975" y="107999"/>
                </a:moveTo>
                <a:lnTo>
                  <a:pt x="0" y="107999"/>
                </a:lnTo>
                <a:lnTo>
                  <a:pt x="0" y="0"/>
                </a:lnTo>
                <a:lnTo>
                  <a:pt x="571975" y="0"/>
                </a:lnTo>
                <a:lnTo>
                  <a:pt x="571975" y="1079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2121" y="724737"/>
            <a:ext cx="106045" cy="108585"/>
          </a:xfrm>
          <a:custGeom>
            <a:avLst/>
            <a:gdLst/>
            <a:ahLst/>
            <a:cxnLst/>
            <a:rect l="l" t="t" r="r" b="b"/>
            <a:pathLst>
              <a:path w="106045" h="108584">
                <a:moveTo>
                  <a:pt x="105899" y="108000"/>
                </a:moveTo>
                <a:lnTo>
                  <a:pt x="0" y="108000"/>
                </a:lnTo>
                <a:lnTo>
                  <a:pt x="0" y="0"/>
                </a:lnTo>
                <a:lnTo>
                  <a:pt x="105899" y="0"/>
                </a:lnTo>
                <a:lnTo>
                  <a:pt x="105899" y="108000"/>
                </a:lnTo>
                <a:close/>
              </a:path>
            </a:pathLst>
          </a:custGeom>
          <a:solidFill>
            <a:srgbClr val="FDC51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475" y="420774"/>
            <a:ext cx="342600" cy="7159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7058" y="3598374"/>
            <a:ext cx="1926941" cy="4867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22705" y="1705327"/>
            <a:ext cx="64985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125" dirty="0">
                <a:solidFill>
                  <a:srgbClr val="353535"/>
                </a:solidFill>
              </a:rPr>
              <a:t>Thank You</a:t>
            </a:r>
            <a:r>
              <a:rPr sz="4000" spc="-125" dirty="0">
                <a:solidFill>
                  <a:srgbClr val="353535"/>
                </a:solidFill>
              </a:rPr>
              <a:t>.</a:t>
            </a:r>
            <a:endParaRPr sz="4000" dirty="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1800" y="0"/>
            <a:ext cx="624774" cy="423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01500" y="4726824"/>
            <a:ext cx="576000" cy="416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57DC75-48D3-4817-BEC7-454DC26D2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906" y="4397110"/>
            <a:ext cx="748235" cy="7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353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298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Verdana</vt:lpstr>
      <vt:lpstr>Office Theme</vt:lpstr>
      <vt:lpstr>Shellf Presentation and Company Overview</vt:lpstr>
      <vt:lpstr>We are a book recommendation  company.</vt:lpstr>
      <vt:lpstr>Meet The Team.</vt:lpstr>
      <vt:lpstr>Problem Statement</vt:lpstr>
      <vt:lpstr>but shellf is so much more</vt:lpstr>
      <vt:lpstr>$138.25B</vt:lpstr>
      <vt:lpstr>User experience on Shellf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Shellf Presentation and Company Overview</dc:title>
  <dc:creator>Administrator</dc:creator>
  <cp:lastModifiedBy>dennis kimiri</cp:lastModifiedBy>
  <cp:revision>12</cp:revision>
  <dcterms:created xsi:type="dcterms:W3CDTF">2023-12-08T00:32:15Z</dcterms:created>
  <dcterms:modified xsi:type="dcterms:W3CDTF">2023-12-08T08:44:32Z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2021-03-10T00:00:00Z</vt:filetime>
  </property>
  <property fmtid="{D5CDD505-2E9C-101B-9397-08002B2CF9AE}" pid="3" name="Creator">
    <vt:lpwstr>Google</vt:lpwstr>
  </property>
  <property fmtid="{D5CDD505-2E9C-101B-9397-08002B2CF9AE}" pid="4" name="LastSaved">
    <vt:filetime>2023-12-08T00:00:00Z</vt:filetime>
  </property>
</Properties>
</file>