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/>
    <p:restoredTop sz="94754"/>
  </p:normalViewPr>
  <p:slideViewPr>
    <p:cSldViewPr snapToGrid="0">
      <p:cViewPr varScale="1">
        <p:scale>
          <a:sx n="99" d="100"/>
          <a:sy n="9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7E9-6C0A-7402-F470-A6BA89D9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E27ED-71F0-CA84-A95C-E580DB9C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B1EA-505C-EA95-4627-046158B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6814-823B-4B73-A2FF-E172641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8AAE-E717-61B0-791A-29D54964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9279-E7A0-B07A-AE95-A2906FC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2A2F9-0F8E-4A07-B88C-E5B4130F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1A9E-45CC-2193-A3E6-99E9302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70B3-2010-EF18-13E7-DEEC54F9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5974-DE89-4399-1122-6A5E520A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9610-37BE-A7C7-C29D-DC2CECAB2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177A-11C8-9937-1BA4-017B0AD4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81166-DFA4-4E6A-A45A-4C9F683B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8872-53B2-202B-9549-1ABA3FCA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614B-1F64-D321-A6F3-574F3E2E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358-B145-7E80-29A3-4F297485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D89C-C89B-49A2-1734-5EFCF503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4C46-4EEA-DA84-FCED-BC5DC018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6ACEE-B975-7FEE-8C84-20A9C70E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334B-F451-F1BB-28F9-062A1F5E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9DA4-A8CE-3FA5-06B1-E6CA6A17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6867-CCD0-4AA5-8F97-7A2F805C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0036-4340-E511-94E8-B9CE6B90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B376-93CD-A7A2-29A4-DCA2A06D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6C00-8FB1-59EC-8B87-AF1969A4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D3A8-5A80-CECB-E11F-878545A9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687-D05C-D77E-2AE0-3C9C9D515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98B4-C48E-6D85-E119-FEBFC3B8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06BEB-0C8F-7E0D-256D-F972503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09CA-922B-FCE8-76FB-903113A1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414AC-CCF8-14D7-5F4A-6F5EA49A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608-3008-6D38-84FA-CAF6C7A5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176F-B7E4-5FE8-3906-FB3B408C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DDC8-22E4-4EEC-524D-6B6E3119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992C4-AFCC-DBC5-A585-CA8AB40D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8A3DE-C5F4-59A3-3FCC-0F9E8F254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17F73-8156-F83C-638C-AF906873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F2A49-3EF5-F0F7-02EA-69179A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B2E2F-5813-9CCD-49E2-3D788E25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DA5E-AEC3-654C-1D61-3938CA75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7C5AC-D053-8D4C-4CFA-B19BF2DD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09A6A-1A3E-97BA-635C-A4FE767D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FE372-E71B-3AFB-378A-CD71BEB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B3FFD-A7D4-F2E0-8E60-8BF2291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EB9C9-AD9B-8AF1-E5F6-A1F4A7BE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A70D7-87B5-9719-5B71-8392874C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E340-974B-AC88-921B-CF205E2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B4FC-3ED8-8645-B14D-3C9DDC28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6C374-570C-D99D-7803-F9E948BE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EDCBB-A477-8DDE-A902-02029CAC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046-EBCC-625A-020A-4A83FCF6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9842-5B59-7789-6718-F7D100E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FF03-D4FE-585B-A4B4-7936D674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93D05-69A4-31AA-C158-97B4CDA2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D58FE-3FC9-F91D-8661-B396A7B2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AFAE8-1DBC-E476-7A20-62C3498F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24588-38BC-52F8-30F8-BE8B8616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829B6-D413-0B6D-C818-0E046955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871EA-5446-6767-B34A-E64FC6B0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3972-31E5-515D-0A88-213F665B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9F29-B937-6622-D1A2-B18E08F6F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AF429-2474-C643-8C57-DDD53E755567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DC5E-09C6-8955-5064-753AA655B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23AE-791C-174D-2D8C-2E81EA96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AF38D-9084-0547-9954-C3968FC3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rected Acyclic Graph (DAG) of assumed relations between explanatory... |  Download Scientific Diagram">
            <a:extLst>
              <a:ext uri="{FF2B5EF4-FFF2-40B4-BE49-F238E27FC236}">
                <a16:creationId xmlns:a16="http://schemas.microsoft.com/office/drawing/2014/main" id="{2DCBCB6B-726D-6BF3-E669-CB9C2BD5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96" y="2472744"/>
            <a:ext cx="8847740" cy="3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2566D4-A6E5-1973-17E6-490AFC87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</a:t>
            </a:r>
          </a:p>
        </p:txBody>
      </p:sp>
    </p:spTree>
    <p:extLst>
      <p:ext uri="{BB962C8B-B14F-4D97-AF65-F5344CB8AC3E}">
        <p14:creationId xmlns:p14="http://schemas.microsoft.com/office/powerpoint/2010/main" val="12581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C309-7A84-E312-BF29-F73522C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Moderators</a:t>
            </a:r>
          </a:p>
        </p:txBody>
      </p:sp>
      <p:pic>
        <p:nvPicPr>
          <p:cNvPr id="1026" name="Picture 2" descr="Mediators and moderators in the relationship between maternal childhood  adversity and children's emotional and behavioural development: a  systematic review and meta-analysis | Psychological Medicine | Cambridge  Core">
            <a:extLst>
              <a:ext uri="{FF2B5EF4-FFF2-40B4-BE49-F238E27FC236}">
                <a16:creationId xmlns:a16="http://schemas.microsoft.com/office/drawing/2014/main" id="{D424FC5B-8A1D-5389-8625-92477AD8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29" y="2249714"/>
            <a:ext cx="9581986" cy="34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09DFB7-B9E5-B09F-3C45-C5F4F2F3B80D}"/>
              </a:ext>
            </a:extLst>
          </p:cNvPr>
          <p:cNvSpPr/>
          <p:nvPr/>
        </p:nvSpPr>
        <p:spPr>
          <a:xfrm>
            <a:off x="656821" y="2610590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Predictor 1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548CA6-5975-E1DF-EE5C-170F5D01A8B9}"/>
              </a:ext>
            </a:extLst>
          </p:cNvPr>
          <p:cNvSpPr/>
          <p:nvPr/>
        </p:nvSpPr>
        <p:spPr>
          <a:xfrm>
            <a:off x="8136799" y="4041598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Response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8792EE-8F44-D8D5-AD8B-22550ADEBB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5436" y="3239046"/>
            <a:ext cx="5171363" cy="143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D8111D-4895-C21E-7908-07297DAF9A91}"/>
              </a:ext>
            </a:extLst>
          </p:cNvPr>
          <p:cNvSpPr/>
          <p:nvPr/>
        </p:nvSpPr>
        <p:spPr>
          <a:xfrm>
            <a:off x="4444268" y="1907998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Mediator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32A7BE-B3AD-99C3-AC51-127F43FC5B6C}"/>
              </a:ext>
            </a:extLst>
          </p:cNvPr>
          <p:cNvSpPr/>
          <p:nvPr/>
        </p:nvSpPr>
        <p:spPr>
          <a:xfrm>
            <a:off x="4444268" y="277886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Confound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5DB6C-E83E-F5A2-3298-AC2FB33D84B5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6752883" y="2536454"/>
            <a:ext cx="2538224" cy="150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CE6A2-75F0-9DE6-7EB6-DFC1E0B2B086}"/>
              </a:ext>
            </a:extLst>
          </p:cNvPr>
          <p:cNvCxnSpPr>
            <a:stCxn id="4" idx="0"/>
            <a:endCxn id="9" idx="1"/>
          </p:cNvCxnSpPr>
          <p:nvPr/>
        </p:nvCxnSpPr>
        <p:spPr>
          <a:xfrm flipV="1">
            <a:off x="1811129" y="2536454"/>
            <a:ext cx="2633139" cy="7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69AE69-9FDA-6778-80DB-E59F0D111FA8}"/>
              </a:ext>
            </a:extLst>
          </p:cNvPr>
          <p:cNvCxnSpPr>
            <a:stCxn id="10" idx="1"/>
            <a:endCxn id="4" idx="0"/>
          </p:cNvCxnSpPr>
          <p:nvPr/>
        </p:nvCxnSpPr>
        <p:spPr>
          <a:xfrm flipH="1">
            <a:off x="1811129" y="906342"/>
            <a:ext cx="2633139" cy="170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A890C1-FB2C-7834-DA56-0752F8C9B39A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752883" y="906342"/>
            <a:ext cx="2538224" cy="313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E1BEC0-537C-50CC-3FF2-EB24ECCD9A73}"/>
              </a:ext>
            </a:extLst>
          </p:cNvPr>
          <p:cNvSpPr/>
          <p:nvPr/>
        </p:nvSpPr>
        <p:spPr>
          <a:xfrm>
            <a:off x="7809334" y="953058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Covariate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E7202-F14C-65BF-661C-19058D24BD4E}"/>
              </a:ext>
            </a:extLst>
          </p:cNvPr>
          <p:cNvCxnSpPr>
            <a:stCxn id="23" idx="2"/>
            <a:endCxn id="5" idx="0"/>
          </p:cNvCxnSpPr>
          <p:nvPr/>
        </p:nvCxnSpPr>
        <p:spPr>
          <a:xfrm>
            <a:off x="8963642" y="2209970"/>
            <a:ext cx="327465" cy="183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39C0712-A18F-6ACF-A4AD-945F37C94B31}"/>
              </a:ext>
            </a:extLst>
          </p:cNvPr>
          <p:cNvSpPr/>
          <p:nvPr/>
        </p:nvSpPr>
        <p:spPr>
          <a:xfrm>
            <a:off x="5093670" y="5463998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Moderator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24D68C-15B9-1091-77D2-69241D46BDA2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872766" y="5048518"/>
            <a:ext cx="375212" cy="415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F33B003-58C2-4677-3C45-2EC7D1CE9B98}"/>
              </a:ext>
            </a:extLst>
          </p:cNvPr>
          <p:cNvSpPr/>
          <p:nvPr/>
        </p:nvSpPr>
        <p:spPr>
          <a:xfrm>
            <a:off x="592278" y="4943294"/>
            <a:ext cx="2308615" cy="1256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Predictor 2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07780-61FA-96EE-EA9D-29152EBB13C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900893" y="4670054"/>
            <a:ext cx="5235906" cy="90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77C78FF-A57D-EB36-181B-F1CE1DCA39E8}"/>
              </a:ext>
            </a:extLst>
          </p:cNvPr>
          <p:cNvSpPr/>
          <p:nvPr/>
        </p:nvSpPr>
        <p:spPr>
          <a:xfrm>
            <a:off x="3077901" y="3925345"/>
            <a:ext cx="1912665" cy="1041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Predictor </a:t>
            </a:r>
            <a:br>
              <a:rPr lang="en-US" sz="3200" dirty="0"/>
            </a:br>
            <a:r>
              <a:rPr lang="en-US" sz="3200" dirty="0"/>
              <a:t>1 x 2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B87F7E-3005-90ED-F5AD-FBA196866C7D}"/>
              </a:ext>
            </a:extLst>
          </p:cNvPr>
          <p:cNvCxnSpPr>
            <a:stCxn id="35" idx="3"/>
            <a:endCxn id="5" idx="1"/>
          </p:cNvCxnSpPr>
          <p:nvPr/>
        </p:nvCxnSpPr>
        <p:spPr>
          <a:xfrm>
            <a:off x="4990566" y="4446015"/>
            <a:ext cx="3146233" cy="224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5DC972-C259-EBE4-8EC3-F420F6531605}"/>
              </a:ext>
            </a:extLst>
          </p:cNvPr>
          <p:cNvCxnSpPr>
            <a:stCxn id="4" idx="2"/>
            <a:endCxn id="35" idx="1"/>
          </p:cNvCxnSpPr>
          <p:nvPr/>
        </p:nvCxnSpPr>
        <p:spPr>
          <a:xfrm>
            <a:off x="1811129" y="3867502"/>
            <a:ext cx="1266772" cy="578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419653-F98B-3760-EF0B-1C7E5B5F4C58}"/>
              </a:ext>
            </a:extLst>
          </p:cNvPr>
          <p:cNvCxnSpPr>
            <a:stCxn id="2" idx="0"/>
            <a:endCxn id="35" idx="1"/>
          </p:cNvCxnSpPr>
          <p:nvPr/>
        </p:nvCxnSpPr>
        <p:spPr>
          <a:xfrm flipV="1">
            <a:off x="1746586" y="4446015"/>
            <a:ext cx="1331315" cy="497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3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Interaction Effect</vt:lpstr>
      <vt:lpstr>Moderators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Johnson-Ulrich</dc:creator>
  <cp:lastModifiedBy>Lily Johnson-Ulrich</cp:lastModifiedBy>
  <cp:revision>3</cp:revision>
  <dcterms:created xsi:type="dcterms:W3CDTF">2025-10-24T14:50:27Z</dcterms:created>
  <dcterms:modified xsi:type="dcterms:W3CDTF">2025-10-27T21:18:44Z</dcterms:modified>
</cp:coreProperties>
</file>