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8843"/>
  </p:normalViewPr>
  <p:slideViewPr>
    <p:cSldViewPr snapToGrid="0">
      <p:cViewPr varScale="1">
        <p:scale>
          <a:sx n="77" d="100"/>
          <a:sy n="77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468B0-48AB-664B-B077-4377E97DD96C}" type="datetimeFigureOut">
              <a:rPr lang="en-US" smtClean="0"/>
              <a:t>9/7/25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205AE-1781-584F-8902-C23C80DBA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1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information can tell us a lot of about our data... And is important if we’re testing hypotheses or making predictions.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205AE-1781-584F-8902-C23C80DBA8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1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best way to start, before doing any stats, is to get an idea of what a dataset looks like. What kind of data, what is the shape of distribution, and what are the measures of central tendency?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205AE-1781-584F-8902-C23C80DBA8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SD is the “typical” distance from the mean. How far is a typical value from the mean value? (i.e. what is the standard deviation from the mean?) this is synonymous with “typical distance” </a:t>
            </a:r>
          </a:p>
          <a:p>
            <a:endParaRPr lang="en-US" dirty="0"/>
          </a:p>
          <a:p>
            <a:r>
              <a:rPr lang="en-US" dirty="0"/>
              <a:t>With standard error we start getting into the idea of a sample vs the population and we’ll talk more about samples vs population next week. </a:t>
            </a:r>
          </a:p>
          <a:p>
            <a:endParaRPr lang="en-US" dirty="0"/>
          </a:p>
          <a:p>
            <a:r>
              <a:rPr lang="en-US" dirty="0"/>
              <a:t>I always say “standard error of the mean” in my head to remember that SE is the variation we expect around the mean and SD if the variation in our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205AE-1781-584F-8902-C23C80DBA8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3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B63A-9F45-F95D-D71B-DEA733B58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28610-6B90-F754-C466-AB6099B32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BF39-7DEB-4A79-C029-0FF00AE1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6AA-1EDA-BF43-804E-7E6DB8CC83DD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E48B7-1783-D792-056E-17FF20AD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84090-8EC2-01CF-390F-724EBCE2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65CE-C1C9-194B-9AE0-8C9AF4FF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4675-1666-51EF-50A3-97AD17DC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967F6-3849-F364-3453-3F35CAF3C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728EE-EC1A-746C-AFEF-1F89F8C0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6AA-1EDA-BF43-804E-7E6DB8CC83DD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05D49-F886-F493-4EA2-1CE23C51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B12D9-70B6-D21E-AE26-E0DC5FA1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65CE-C1C9-194B-9AE0-8C9AF4FF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0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F5981-4C93-ED2B-2BDB-C578CB218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B1358-798A-54AA-7DB0-FE1F97715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FDBFC-D9B5-2A6F-2BFE-40ED8364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6AA-1EDA-BF43-804E-7E6DB8CC83DD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EBC4B-426C-CDE8-A394-67732BAE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2CBE-6AF1-D938-A007-26243EB4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65CE-C1C9-194B-9AE0-8C9AF4FF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0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F691-F7D9-61E7-DCB6-69A2ED28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5654-BC64-FE94-1F96-DCF00B3B1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3A457-4821-2415-2D13-C1EA9C3B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6AA-1EDA-BF43-804E-7E6DB8CC83DD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1FBF0-DEA2-0458-7DE0-21BE2B13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1BD5-917D-DF56-C393-BD245611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65CE-C1C9-194B-9AE0-8C9AF4FF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91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AE4E-4D70-7337-AE60-7D3665C0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849D6-40C7-FF87-FE26-1ADB5EAFE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FF0BE-4335-F773-B305-F8727405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6AA-1EDA-BF43-804E-7E6DB8CC83DD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FCBD5-CD47-108F-2A6D-0869E5B8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8A31F-9BEB-61AB-0E8F-BD735316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65CE-C1C9-194B-9AE0-8C9AF4FF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97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097-B18A-52DB-A464-417939D0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BF844-B342-C38D-31DB-9C351A441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04D80-DA4B-E64B-F7AA-D1E0D6D02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DA6E8-5E51-1FE8-C619-5A31B888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6AA-1EDA-BF43-804E-7E6DB8CC83DD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6D260-942F-483E-243D-7D2A0EA1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F6F35-C174-E67A-59BD-6745F489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65CE-C1C9-194B-9AE0-8C9AF4FF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5055-FB78-BE5C-8E86-2F98D9859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9AD5F-95FA-0EF5-21FE-490F3E1B6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F53A2-E941-4FE2-EA81-8FAFAC41D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BEE46-1D6C-6437-915A-13BB55DC9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A3893-2602-4B54-8E8D-FED3388B2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A780A-2B95-14E8-8C4E-C6190775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6AA-1EDA-BF43-804E-7E6DB8CC83DD}" type="datetimeFigureOut">
              <a:rPr lang="en-US" smtClean="0"/>
              <a:t>9/7/25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B1B8D-B449-383D-4281-22CD51FD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B4D17-5BF3-9849-3810-70B60F02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65CE-C1C9-194B-9AE0-8C9AF4FF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0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1EB70-B74F-E317-B0C4-FBB0AE07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E9735-6C96-F2CF-2660-8EFE7AFC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6AA-1EDA-BF43-804E-7E6DB8CC83DD}" type="datetimeFigureOut">
              <a:rPr lang="en-US" smtClean="0"/>
              <a:t>9/7/25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32F0F-46B9-A845-C1D2-7516EDEE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A2B1B-223A-0732-6360-13975912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65CE-C1C9-194B-9AE0-8C9AF4FF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8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7713F-257C-2BA7-ECC8-C87D0555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6AA-1EDA-BF43-804E-7E6DB8CC83DD}" type="datetimeFigureOut">
              <a:rPr lang="en-US" smtClean="0"/>
              <a:t>9/7/25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45CB3-5AB2-E9BD-09B9-2CD45A84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89DB5-EFE5-FC4A-A6AA-11FCA276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65CE-C1C9-194B-9AE0-8C9AF4FF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7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B4F4-FE56-6B12-F3A1-72C00A7F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E3142-0020-0CA4-D358-9853BED4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3119F-E4AE-98D2-8B3F-A4428378D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A4CB4-CB7D-DFAB-B149-A1CA55F3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6AA-1EDA-BF43-804E-7E6DB8CC83DD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7BCDA-7E27-DF6F-2ADF-24FDE4DF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826F8-2BE9-5215-4F9A-DD2CB8A48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65CE-C1C9-194B-9AE0-8C9AF4FF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7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FB81-9CB5-9232-4B0E-A076DBABA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2812D6-7728-0196-3E84-E302BE335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8AC5B-FFDE-2884-1BEE-0EA996336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007EA-4CFF-098B-5891-B1461103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5C6AA-1EDA-BF43-804E-7E6DB8CC83DD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57261-42A2-B288-315A-C7F80F3A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BD1A5-63F2-6B31-77B2-A2B45877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D65CE-C1C9-194B-9AE0-8C9AF4FF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0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89154-0FD9-5711-CA9D-00355AE7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D0FCC-57B7-EF50-9E4C-8CD3906A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FE3E-72FE-6E6E-E858-5C17668DD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35C6AA-1EDA-BF43-804E-7E6DB8CC83DD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8C754-57F2-2730-5108-B7C37C8E4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E6ECA-8207-505C-A3CC-84C843C2B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D65CE-C1C9-194B-9AE0-8C9AF4FF6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0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anacademy.org/test-prep/v2-sat-math/x0fcc98a58ba3bea7:problem-solving-and-data-analysis-easier/x0fcc98a58ba3bea7:center-spread-and-shape-of-distributions-easier/a/v2-sat-lesson-center-spread-and-shape-of-distribution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the Types of Data in Data Science">
            <a:extLst>
              <a:ext uri="{FF2B5EF4-FFF2-40B4-BE49-F238E27FC236}">
                <a16:creationId xmlns:a16="http://schemas.microsoft.com/office/drawing/2014/main" id="{CC6DBCA8-F7C5-574C-737C-898961F03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0"/>
            <a:ext cx="10282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1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RAPH SHAPES - Mathtec">
            <a:extLst>
              <a:ext uri="{FF2B5EF4-FFF2-40B4-BE49-F238E27FC236}">
                <a16:creationId xmlns:a16="http://schemas.microsoft.com/office/drawing/2014/main" id="{33A56164-665E-5394-6255-83F2481EA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500" y="0"/>
            <a:ext cx="8980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3CA7AA-07B8-6381-CDCE-43434ED9316F}"/>
              </a:ext>
            </a:extLst>
          </p:cNvPr>
          <p:cNvSpPr txBox="1"/>
          <p:nvPr/>
        </p:nvSpPr>
        <p:spPr>
          <a:xfrm>
            <a:off x="444901" y="612844"/>
            <a:ext cx="29397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Symmetrical or </a:t>
            </a:r>
            <a:r>
              <a:rPr lang="en-US" sz="3600" i="1" dirty="0"/>
              <a:t>skewed?</a:t>
            </a:r>
          </a:p>
          <a:p>
            <a:endParaRPr lang="en-US" sz="3600" i="1" dirty="0"/>
          </a:p>
          <a:p>
            <a:r>
              <a:rPr lang="en-US" sz="3600" dirty="0"/>
              <a:t>Uniform (flat) or modal (with peaks)? </a:t>
            </a:r>
          </a:p>
          <a:p>
            <a:endParaRPr lang="en-US" sz="3600" dirty="0"/>
          </a:p>
          <a:p>
            <a:r>
              <a:rPr lang="en-US" sz="3600" dirty="0"/>
              <a:t>High or low variation? </a:t>
            </a:r>
          </a:p>
          <a:p>
            <a:r>
              <a:rPr lang="en-US" sz="3600" dirty="0"/>
              <a:t>Outliers? </a:t>
            </a:r>
          </a:p>
        </p:txBody>
      </p:sp>
    </p:spTree>
    <p:extLst>
      <p:ext uri="{BB962C8B-B14F-4D97-AF65-F5344CB8AC3E}">
        <p14:creationId xmlns:p14="http://schemas.microsoft.com/office/powerpoint/2010/main" val="392795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edidi | Measures of central tendency: Mean, median and mode">
            <a:extLst>
              <a:ext uri="{FF2B5EF4-FFF2-40B4-BE49-F238E27FC236}">
                <a16:creationId xmlns:a16="http://schemas.microsoft.com/office/drawing/2014/main" id="{EBAA9615-61BE-AFF7-FF08-BAF3E18456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9" t="17545" r="10000" b="26118"/>
          <a:stretch/>
        </p:blipFill>
        <p:spPr bwMode="auto">
          <a:xfrm>
            <a:off x="318132" y="2643448"/>
            <a:ext cx="11555736" cy="397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A0922-A454-3681-F4B8-83DF6AED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181C-1F80-BBBC-C38D-70FB9B51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Mean, median, and mode</a:t>
            </a:r>
          </a:p>
        </p:txBody>
      </p:sp>
    </p:spTree>
    <p:extLst>
      <p:ext uri="{BB962C8B-B14F-4D97-AF65-F5344CB8AC3E}">
        <p14:creationId xmlns:p14="http://schemas.microsoft.com/office/powerpoint/2010/main" val="224407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680F-E280-C398-CF08-E91DF758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Variance</a:t>
            </a:r>
          </a:p>
        </p:txBody>
      </p:sp>
      <p:pic>
        <p:nvPicPr>
          <p:cNvPr id="5122" name="Picture 2" descr="Standard Deviation vs Standard Error, Clearly Explained!!! - YouTube">
            <a:extLst>
              <a:ext uri="{FF2B5EF4-FFF2-40B4-BE49-F238E27FC236}">
                <a16:creationId xmlns:a16="http://schemas.microsoft.com/office/drawing/2014/main" id="{88EC5DB2-71EF-2D83-ADEC-36B3E541A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982" y="1396537"/>
            <a:ext cx="8654035" cy="486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61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CE29-12F8-091A-C17D-C9DEC6B8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 for review: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736C-1047-B33A-79F2-22BCD11EF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Khan Academy Lesson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90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216</Words>
  <Application>Microsoft Macintosh PowerPoint</Application>
  <PresentationFormat>Widescreen</PresentationFormat>
  <Paragraphs>21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Measures of Central Tendency</vt:lpstr>
      <vt:lpstr>Measures of Variance</vt:lpstr>
      <vt:lpstr>Recommended reading for review: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Lily Johnson-Ulrich</dc:creator>
  <cp:lastModifiedBy>Lily Johnson-Ulrich</cp:lastModifiedBy>
  <cp:revision>7</cp:revision>
  <dcterms:created xsi:type="dcterms:W3CDTF">2025-09-07T18:19:20Z</dcterms:created>
  <dcterms:modified xsi:type="dcterms:W3CDTF">2025-09-09T14:34:39Z</dcterms:modified>
</cp:coreProperties>
</file>