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5" r:id="rId3"/>
    <p:sldId id="277" r:id="rId4"/>
    <p:sldId id="279" r:id="rId5"/>
    <p:sldId id="8411" r:id="rId6"/>
    <p:sldId id="8421" r:id="rId7"/>
    <p:sldId id="8422" r:id="rId8"/>
    <p:sldId id="8412" r:id="rId9"/>
    <p:sldId id="8416" r:id="rId10"/>
    <p:sldId id="8413" r:id="rId11"/>
    <p:sldId id="8417" r:id="rId12"/>
    <p:sldId id="8418" r:id="rId13"/>
    <p:sldId id="8420" r:id="rId14"/>
    <p:sldId id="8414" r:id="rId15"/>
    <p:sldId id="841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5ABBFA-31D4-4CFC-8C3D-B53FE3485637}" v="44" dt="2025-06-10T09:17:01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 showGuides="1">
      <p:cViewPr varScale="1">
        <p:scale>
          <a:sx n="93" d="100"/>
          <a:sy n="93" d="100"/>
        </p:scale>
        <p:origin x="247" y="3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ditsch, Lucas" userId="5f9fd400-5998-4cbf-a577-9831d54366e6" providerId="ADAL" clId="{595ABBFA-31D4-4CFC-8C3D-B53FE3485637}"/>
    <pc:docChg chg="undo custSel addSld delSld modSld sldOrd">
      <pc:chgData name="Korditsch, Lucas" userId="5f9fd400-5998-4cbf-a577-9831d54366e6" providerId="ADAL" clId="{595ABBFA-31D4-4CFC-8C3D-B53FE3485637}" dt="2025-06-10T09:17:01.721" v="1486" actId="14100"/>
      <pc:docMkLst>
        <pc:docMk/>
      </pc:docMkLst>
      <pc:sldChg chg="del">
        <pc:chgData name="Korditsch, Lucas" userId="5f9fd400-5998-4cbf-a577-9831d54366e6" providerId="ADAL" clId="{595ABBFA-31D4-4CFC-8C3D-B53FE3485637}" dt="2025-06-10T08:24:29.812" v="7" actId="47"/>
        <pc:sldMkLst>
          <pc:docMk/>
          <pc:sldMk cId="637748978" sldId="256"/>
        </pc:sldMkLst>
      </pc:sldChg>
      <pc:sldChg chg="delSp modSp add del mod">
        <pc:chgData name="Korditsch, Lucas" userId="5f9fd400-5998-4cbf-a577-9831d54366e6" providerId="ADAL" clId="{595ABBFA-31D4-4CFC-8C3D-B53FE3485637}" dt="2025-06-10T08:32:52.521" v="191" actId="478"/>
        <pc:sldMkLst>
          <pc:docMk/>
          <pc:sldMk cId="1021384588" sldId="275"/>
        </pc:sldMkLst>
        <pc:spChg chg="mod">
          <ac:chgData name="Korditsch, Lucas" userId="5f9fd400-5998-4cbf-a577-9831d54366e6" providerId="ADAL" clId="{595ABBFA-31D4-4CFC-8C3D-B53FE3485637}" dt="2025-06-10T08:26:10.017" v="99" actId="20577"/>
          <ac:spMkLst>
            <pc:docMk/>
            <pc:sldMk cId="1021384588" sldId="275"/>
            <ac:spMk id="3" creationId="{001B2DC0-511B-4D16-AD7C-5F03404D7839}"/>
          </ac:spMkLst>
        </pc:spChg>
        <pc:spChg chg="mod">
          <ac:chgData name="Korditsch, Lucas" userId="5f9fd400-5998-4cbf-a577-9831d54366e6" providerId="ADAL" clId="{595ABBFA-31D4-4CFC-8C3D-B53FE3485637}" dt="2025-06-10T08:26:04.828" v="89" actId="20577"/>
          <ac:spMkLst>
            <pc:docMk/>
            <pc:sldMk cId="1021384588" sldId="275"/>
            <ac:spMk id="4" creationId="{C9B8E19E-EA1D-4073-8BE7-EF2A40ED07B3}"/>
          </ac:spMkLst>
        </pc:spChg>
        <pc:spChg chg="del mod topLvl">
          <ac:chgData name="Korditsch, Lucas" userId="5f9fd400-5998-4cbf-a577-9831d54366e6" providerId="ADAL" clId="{595ABBFA-31D4-4CFC-8C3D-B53FE3485637}" dt="2025-06-10T08:32:46.197" v="190" actId="478"/>
          <ac:spMkLst>
            <pc:docMk/>
            <pc:sldMk cId="1021384588" sldId="275"/>
            <ac:spMk id="10" creationId="{DA405160-DDBA-4060-AF9A-23756BF38DF3}"/>
          </ac:spMkLst>
        </pc:spChg>
        <pc:grpChg chg="del">
          <ac:chgData name="Korditsch, Lucas" userId="5f9fd400-5998-4cbf-a577-9831d54366e6" providerId="ADAL" clId="{595ABBFA-31D4-4CFC-8C3D-B53FE3485637}" dt="2025-06-10T08:32:46.197" v="190" actId="478"/>
          <ac:grpSpMkLst>
            <pc:docMk/>
            <pc:sldMk cId="1021384588" sldId="275"/>
            <ac:grpSpMk id="9" creationId="{71D1EC6B-EF35-454E-AD2D-14670638645A}"/>
          </ac:grpSpMkLst>
        </pc:grpChg>
        <pc:picChg chg="del topLvl">
          <ac:chgData name="Korditsch, Lucas" userId="5f9fd400-5998-4cbf-a577-9831d54366e6" providerId="ADAL" clId="{595ABBFA-31D4-4CFC-8C3D-B53FE3485637}" dt="2025-06-10T08:32:52.521" v="191" actId="478"/>
          <ac:picMkLst>
            <pc:docMk/>
            <pc:sldMk cId="1021384588" sldId="275"/>
            <ac:picMk id="12" creationId="{2250487F-3FDB-411C-803B-8E08631B0642}"/>
          </ac:picMkLst>
        </pc:picChg>
      </pc:sldChg>
      <pc:sldChg chg="add del">
        <pc:chgData name="Korditsch, Lucas" userId="5f9fd400-5998-4cbf-a577-9831d54366e6" providerId="ADAL" clId="{595ABBFA-31D4-4CFC-8C3D-B53FE3485637}" dt="2025-06-10T08:25:26.130" v="17" actId="47"/>
        <pc:sldMkLst>
          <pc:docMk/>
          <pc:sldMk cId="3300242536" sldId="276"/>
        </pc:sldMkLst>
      </pc:sldChg>
      <pc:sldChg chg="delSp modSp add del mod">
        <pc:chgData name="Korditsch, Lucas" userId="5f9fd400-5998-4cbf-a577-9831d54366e6" providerId="ADAL" clId="{595ABBFA-31D4-4CFC-8C3D-B53FE3485637}" dt="2025-06-10T09:12:02.377" v="1419" actId="20577"/>
        <pc:sldMkLst>
          <pc:docMk/>
          <pc:sldMk cId="305950383" sldId="277"/>
        </pc:sldMkLst>
        <pc:spChg chg="mod">
          <ac:chgData name="Korditsch, Lucas" userId="5f9fd400-5998-4cbf-a577-9831d54366e6" providerId="ADAL" clId="{595ABBFA-31D4-4CFC-8C3D-B53FE3485637}" dt="2025-06-10T09:12:02.377" v="1419" actId="20577"/>
          <ac:spMkLst>
            <pc:docMk/>
            <pc:sldMk cId="305950383" sldId="277"/>
            <ac:spMk id="4" creationId="{48A9822A-1FC4-4677-A3E6-BF31824F8D25}"/>
          </ac:spMkLst>
        </pc:spChg>
        <pc:grpChg chg="del">
          <ac:chgData name="Korditsch, Lucas" userId="5f9fd400-5998-4cbf-a577-9831d54366e6" providerId="ADAL" clId="{595ABBFA-31D4-4CFC-8C3D-B53FE3485637}" dt="2025-06-10T08:32:39.933" v="188" actId="478"/>
          <ac:grpSpMkLst>
            <pc:docMk/>
            <pc:sldMk cId="305950383" sldId="277"/>
            <ac:grpSpMk id="9" creationId="{9FD1E865-ABC7-4C04-BF95-1CB271FB6620}"/>
          </ac:grpSpMkLst>
        </pc:grpChg>
      </pc:sldChg>
      <pc:sldChg chg="add del">
        <pc:chgData name="Korditsch, Lucas" userId="5f9fd400-5998-4cbf-a577-9831d54366e6" providerId="ADAL" clId="{595ABBFA-31D4-4CFC-8C3D-B53FE3485637}" dt="2025-06-10T08:27:06.167" v="161" actId="47"/>
        <pc:sldMkLst>
          <pc:docMk/>
          <pc:sldMk cId="2145434519" sldId="278"/>
        </pc:sldMkLst>
      </pc:sldChg>
      <pc:sldChg chg="modSp add del mod ord">
        <pc:chgData name="Korditsch, Lucas" userId="5f9fd400-5998-4cbf-a577-9831d54366e6" providerId="ADAL" clId="{595ABBFA-31D4-4CFC-8C3D-B53FE3485637}" dt="2025-06-10T08:27:12.626" v="170"/>
        <pc:sldMkLst>
          <pc:docMk/>
          <pc:sldMk cId="421588266" sldId="279"/>
        </pc:sldMkLst>
        <pc:spChg chg="mod">
          <ac:chgData name="Korditsch, Lucas" userId="5f9fd400-5998-4cbf-a577-9831d54366e6" providerId="ADAL" clId="{595ABBFA-31D4-4CFC-8C3D-B53FE3485637}" dt="2025-06-10T08:27:10.362" v="168" actId="20577"/>
          <ac:spMkLst>
            <pc:docMk/>
            <pc:sldMk cId="421588266" sldId="279"/>
            <ac:spMk id="3" creationId="{E49FDADD-7F02-4D15-9FA1-1DF4EC9A73A4}"/>
          </ac:spMkLst>
        </pc:spChg>
      </pc:sldChg>
      <pc:sldChg chg="modSp add del mod">
        <pc:chgData name="Korditsch, Lucas" userId="5f9fd400-5998-4cbf-a577-9831d54366e6" providerId="ADAL" clId="{595ABBFA-31D4-4CFC-8C3D-B53FE3485637}" dt="2025-06-10T08:37:33.884" v="264" actId="47"/>
        <pc:sldMkLst>
          <pc:docMk/>
          <pc:sldMk cId="2701008283" sldId="280"/>
        </pc:sldMkLst>
        <pc:spChg chg="mod">
          <ac:chgData name="Korditsch, Lucas" userId="5f9fd400-5998-4cbf-a577-9831d54366e6" providerId="ADAL" clId="{595ABBFA-31D4-4CFC-8C3D-B53FE3485637}" dt="2025-06-10T08:24:26.665" v="1" actId="20577"/>
          <ac:spMkLst>
            <pc:docMk/>
            <pc:sldMk cId="2701008283" sldId="280"/>
            <ac:spMk id="10" creationId="{AB038D34-61B2-44AF-9002-9555BF5A2DF7}"/>
          </ac:spMkLst>
        </pc:spChg>
      </pc:sldChg>
      <pc:sldChg chg="modSp add del mod">
        <pc:chgData name="Korditsch, Lucas" userId="5f9fd400-5998-4cbf-a577-9831d54366e6" providerId="ADAL" clId="{595ABBFA-31D4-4CFC-8C3D-B53FE3485637}" dt="2025-06-10T08:37:33.884" v="264" actId="47"/>
        <pc:sldMkLst>
          <pc:docMk/>
          <pc:sldMk cId="2581626963" sldId="281"/>
        </pc:sldMkLst>
        <pc:spChg chg="mod">
          <ac:chgData name="Korditsch, Lucas" userId="5f9fd400-5998-4cbf-a577-9831d54366e6" providerId="ADAL" clId="{595ABBFA-31D4-4CFC-8C3D-B53FE3485637}" dt="2025-06-10T08:24:26.669" v="2" actId="20577"/>
          <ac:spMkLst>
            <pc:docMk/>
            <pc:sldMk cId="2581626963" sldId="281"/>
            <ac:spMk id="10" creationId="{3AF6B958-36EE-482A-85CB-368C344053DC}"/>
          </ac:spMkLst>
        </pc:spChg>
      </pc:sldChg>
      <pc:sldChg chg="modSp add del mod">
        <pc:chgData name="Korditsch, Lucas" userId="5f9fd400-5998-4cbf-a577-9831d54366e6" providerId="ADAL" clId="{595ABBFA-31D4-4CFC-8C3D-B53FE3485637}" dt="2025-06-10T08:37:33.884" v="264" actId="47"/>
        <pc:sldMkLst>
          <pc:docMk/>
          <pc:sldMk cId="569204013" sldId="282"/>
        </pc:sldMkLst>
        <pc:spChg chg="mod">
          <ac:chgData name="Korditsch, Lucas" userId="5f9fd400-5998-4cbf-a577-9831d54366e6" providerId="ADAL" clId="{595ABBFA-31D4-4CFC-8C3D-B53FE3485637}" dt="2025-06-10T08:24:26.673" v="3" actId="20577"/>
          <ac:spMkLst>
            <pc:docMk/>
            <pc:sldMk cId="569204013" sldId="282"/>
            <ac:spMk id="10" creationId="{B2CB57D0-1BD8-4B19-A8E3-5418056AA366}"/>
          </ac:spMkLst>
        </pc:spChg>
      </pc:sldChg>
      <pc:sldChg chg="modSp add del mod">
        <pc:chgData name="Korditsch, Lucas" userId="5f9fd400-5998-4cbf-a577-9831d54366e6" providerId="ADAL" clId="{595ABBFA-31D4-4CFC-8C3D-B53FE3485637}" dt="2025-06-10T08:37:33.884" v="264" actId="47"/>
        <pc:sldMkLst>
          <pc:docMk/>
          <pc:sldMk cId="3410174381" sldId="283"/>
        </pc:sldMkLst>
        <pc:spChg chg="mod">
          <ac:chgData name="Korditsch, Lucas" userId="5f9fd400-5998-4cbf-a577-9831d54366e6" providerId="ADAL" clId="{595ABBFA-31D4-4CFC-8C3D-B53FE3485637}" dt="2025-06-10T08:24:26.676" v="4" actId="20577"/>
          <ac:spMkLst>
            <pc:docMk/>
            <pc:sldMk cId="3410174381" sldId="283"/>
            <ac:spMk id="10" creationId="{8B878254-0B0D-439E-8161-7CB4D76C141E}"/>
          </ac:spMkLst>
        </pc:spChg>
      </pc:sldChg>
      <pc:sldChg chg="modSp add del mod">
        <pc:chgData name="Korditsch, Lucas" userId="5f9fd400-5998-4cbf-a577-9831d54366e6" providerId="ADAL" clId="{595ABBFA-31D4-4CFC-8C3D-B53FE3485637}" dt="2025-06-10T08:37:33.884" v="264" actId="47"/>
        <pc:sldMkLst>
          <pc:docMk/>
          <pc:sldMk cId="722803154" sldId="284"/>
        </pc:sldMkLst>
        <pc:spChg chg="mod">
          <ac:chgData name="Korditsch, Lucas" userId="5f9fd400-5998-4cbf-a577-9831d54366e6" providerId="ADAL" clId="{595ABBFA-31D4-4CFC-8C3D-B53FE3485637}" dt="2025-06-10T08:24:26.768" v="5" actId="27636"/>
          <ac:spMkLst>
            <pc:docMk/>
            <pc:sldMk cId="722803154" sldId="284"/>
            <ac:spMk id="2" creationId="{09D7B513-41A9-4769-8BE8-DA73F6E4C542}"/>
          </ac:spMkLst>
        </pc:spChg>
      </pc:sldChg>
      <pc:sldChg chg="modSp add del mod">
        <pc:chgData name="Korditsch, Lucas" userId="5f9fd400-5998-4cbf-a577-9831d54366e6" providerId="ADAL" clId="{595ABBFA-31D4-4CFC-8C3D-B53FE3485637}" dt="2025-06-10T08:37:33.884" v="264" actId="47"/>
        <pc:sldMkLst>
          <pc:docMk/>
          <pc:sldMk cId="1848013908" sldId="285"/>
        </pc:sldMkLst>
        <pc:spChg chg="mod">
          <ac:chgData name="Korditsch, Lucas" userId="5f9fd400-5998-4cbf-a577-9831d54366e6" providerId="ADAL" clId="{595ABBFA-31D4-4CFC-8C3D-B53FE3485637}" dt="2025-06-10T08:24:26.785" v="6" actId="27636"/>
          <ac:spMkLst>
            <pc:docMk/>
            <pc:sldMk cId="1848013908" sldId="285"/>
            <ac:spMk id="2" creationId="{2062B359-F3E0-49AC-99A3-F7645583F149}"/>
          </ac:spMkLst>
        </pc:spChg>
      </pc:sldChg>
      <pc:sldChg chg="add del">
        <pc:chgData name="Korditsch, Lucas" userId="5f9fd400-5998-4cbf-a577-9831d54366e6" providerId="ADAL" clId="{595ABBFA-31D4-4CFC-8C3D-B53FE3485637}" dt="2025-06-10T08:27:15.653" v="171" actId="47"/>
        <pc:sldMkLst>
          <pc:docMk/>
          <pc:sldMk cId="1212883779" sldId="8410"/>
        </pc:sldMkLst>
      </pc:sldChg>
      <pc:sldChg chg="modSp add mod">
        <pc:chgData name="Korditsch, Lucas" userId="5f9fd400-5998-4cbf-a577-9831d54366e6" providerId="ADAL" clId="{595ABBFA-31D4-4CFC-8C3D-B53FE3485637}" dt="2025-06-10T08:49:30.163" v="360" actId="20577"/>
        <pc:sldMkLst>
          <pc:docMk/>
          <pc:sldMk cId="4074988648" sldId="8411"/>
        </pc:sldMkLst>
        <pc:spChg chg="mod">
          <ac:chgData name="Korditsch, Lucas" userId="5f9fd400-5998-4cbf-a577-9831d54366e6" providerId="ADAL" clId="{595ABBFA-31D4-4CFC-8C3D-B53FE3485637}" dt="2025-06-10T08:33:00.766" v="192" actId="6549"/>
          <ac:spMkLst>
            <pc:docMk/>
            <pc:sldMk cId="4074988648" sldId="8411"/>
            <ac:spMk id="5" creationId="{D4D3387E-78A0-099C-607A-205F7F42FBA3}"/>
          </ac:spMkLst>
        </pc:spChg>
        <pc:spChg chg="mod">
          <ac:chgData name="Korditsch, Lucas" userId="5f9fd400-5998-4cbf-a577-9831d54366e6" providerId="ADAL" clId="{595ABBFA-31D4-4CFC-8C3D-B53FE3485637}" dt="2025-06-10T08:49:30.163" v="360" actId="20577"/>
          <ac:spMkLst>
            <pc:docMk/>
            <pc:sldMk cId="4074988648" sldId="8411"/>
            <ac:spMk id="7" creationId="{A1A04C87-CBC2-23BF-D088-DF377B5AD83D}"/>
          </ac:spMkLst>
        </pc:spChg>
        <pc:spChg chg="mod">
          <ac:chgData name="Korditsch, Lucas" userId="5f9fd400-5998-4cbf-a577-9831d54366e6" providerId="ADAL" clId="{595ABBFA-31D4-4CFC-8C3D-B53FE3485637}" dt="2025-06-10T08:30:53.195" v="173" actId="21"/>
          <ac:spMkLst>
            <pc:docMk/>
            <pc:sldMk cId="4074988648" sldId="8411"/>
            <ac:spMk id="8" creationId="{3679A650-AD62-1601-1102-3299CD66DA16}"/>
          </ac:spMkLst>
        </pc:spChg>
      </pc:sldChg>
      <pc:sldChg chg="modSp add mod">
        <pc:chgData name="Korditsch, Lucas" userId="5f9fd400-5998-4cbf-a577-9831d54366e6" providerId="ADAL" clId="{595ABBFA-31D4-4CFC-8C3D-B53FE3485637}" dt="2025-06-10T08:34:19.520" v="210" actId="20577"/>
        <pc:sldMkLst>
          <pc:docMk/>
          <pc:sldMk cId="1128327810" sldId="8412"/>
        </pc:sldMkLst>
        <pc:spChg chg="mod">
          <ac:chgData name="Korditsch, Lucas" userId="5f9fd400-5998-4cbf-a577-9831d54366e6" providerId="ADAL" clId="{595ABBFA-31D4-4CFC-8C3D-B53FE3485637}" dt="2025-06-10T08:34:19.520" v="210" actId="20577"/>
          <ac:spMkLst>
            <pc:docMk/>
            <pc:sldMk cId="1128327810" sldId="8412"/>
            <ac:spMk id="3" creationId="{CBBD0C67-6A69-9AB2-73CF-B48364BBC418}"/>
          </ac:spMkLst>
        </pc:spChg>
      </pc:sldChg>
      <pc:sldChg chg="modSp add del mod">
        <pc:chgData name="Korditsch, Lucas" userId="5f9fd400-5998-4cbf-a577-9831d54366e6" providerId="ADAL" clId="{595ABBFA-31D4-4CFC-8C3D-B53FE3485637}" dt="2025-06-10T08:47:13.341" v="346" actId="47"/>
        <pc:sldMkLst>
          <pc:docMk/>
          <pc:sldMk cId="1606771774" sldId="8413"/>
        </pc:sldMkLst>
        <pc:spChg chg="mod">
          <ac:chgData name="Korditsch, Lucas" userId="5f9fd400-5998-4cbf-a577-9831d54366e6" providerId="ADAL" clId="{595ABBFA-31D4-4CFC-8C3D-B53FE3485637}" dt="2025-06-10T08:34:28.725" v="226" actId="20577"/>
          <ac:spMkLst>
            <pc:docMk/>
            <pc:sldMk cId="1606771774" sldId="8413"/>
            <ac:spMk id="3" creationId="{F895C3B8-748F-E4D9-0F89-4B2B9F5FF978}"/>
          </ac:spMkLst>
        </pc:spChg>
      </pc:sldChg>
      <pc:sldChg chg="modSp add mod">
        <pc:chgData name="Korditsch, Lucas" userId="5f9fd400-5998-4cbf-a577-9831d54366e6" providerId="ADAL" clId="{595ABBFA-31D4-4CFC-8C3D-B53FE3485637}" dt="2025-06-10T08:34:39.723" v="236" actId="20577"/>
        <pc:sldMkLst>
          <pc:docMk/>
          <pc:sldMk cId="1311436887" sldId="8414"/>
        </pc:sldMkLst>
        <pc:spChg chg="mod">
          <ac:chgData name="Korditsch, Lucas" userId="5f9fd400-5998-4cbf-a577-9831d54366e6" providerId="ADAL" clId="{595ABBFA-31D4-4CFC-8C3D-B53FE3485637}" dt="2025-06-10T08:34:39.723" v="236" actId="20577"/>
          <ac:spMkLst>
            <pc:docMk/>
            <pc:sldMk cId="1311436887" sldId="8414"/>
            <ac:spMk id="3" creationId="{B181C561-499F-96CA-AB2E-1D1E531D04CD}"/>
          </ac:spMkLst>
        </pc:spChg>
      </pc:sldChg>
      <pc:sldChg chg="add del">
        <pc:chgData name="Korditsch, Lucas" userId="5f9fd400-5998-4cbf-a577-9831d54366e6" providerId="ADAL" clId="{595ABBFA-31D4-4CFC-8C3D-B53FE3485637}" dt="2025-06-10T08:25:18.483" v="13" actId="47"/>
        <pc:sldMkLst>
          <pc:docMk/>
          <pc:sldMk cId="3170371982" sldId="8414"/>
        </pc:sldMkLst>
      </pc:sldChg>
      <pc:sldChg chg="modSp add mod">
        <pc:chgData name="Korditsch, Lucas" userId="5f9fd400-5998-4cbf-a577-9831d54366e6" providerId="ADAL" clId="{595ABBFA-31D4-4CFC-8C3D-B53FE3485637}" dt="2025-06-10T08:35:06.163" v="261" actId="20577"/>
        <pc:sldMkLst>
          <pc:docMk/>
          <pc:sldMk cId="486179503" sldId="8415"/>
        </pc:sldMkLst>
        <pc:spChg chg="mod">
          <ac:chgData name="Korditsch, Lucas" userId="5f9fd400-5998-4cbf-a577-9831d54366e6" providerId="ADAL" clId="{595ABBFA-31D4-4CFC-8C3D-B53FE3485637}" dt="2025-06-10T08:35:06.163" v="261" actId="20577"/>
          <ac:spMkLst>
            <pc:docMk/>
            <pc:sldMk cId="486179503" sldId="8415"/>
            <ac:spMk id="2" creationId="{D888912B-4A6F-BFD9-ADF3-05529FF2F605}"/>
          </ac:spMkLst>
        </pc:spChg>
      </pc:sldChg>
      <pc:sldChg chg="add del">
        <pc:chgData name="Korditsch, Lucas" userId="5f9fd400-5998-4cbf-a577-9831d54366e6" providerId="ADAL" clId="{595ABBFA-31D4-4CFC-8C3D-B53FE3485637}" dt="2025-06-10T08:25:20.882" v="14" actId="47"/>
        <pc:sldMkLst>
          <pc:docMk/>
          <pc:sldMk cId="2825013420" sldId="8415"/>
        </pc:sldMkLst>
      </pc:sldChg>
      <pc:sldChg chg="add del">
        <pc:chgData name="Korditsch, Lucas" userId="5f9fd400-5998-4cbf-a577-9831d54366e6" providerId="ADAL" clId="{595ABBFA-31D4-4CFC-8C3D-B53FE3485637}" dt="2025-06-10T08:25:21.399" v="15" actId="47"/>
        <pc:sldMkLst>
          <pc:docMk/>
          <pc:sldMk cId="1772666119" sldId="8416"/>
        </pc:sldMkLst>
      </pc:sldChg>
      <pc:sldChg chg="addSp delSp modSp add mod">
        <pc:chgData name="Korditsch, Lucas" userId="5f9fd400-5998-4cbf-a577-9831d54366e6" providerId="ADAL" clId="{595ABBFA-31D4-4CFC-8C3D-B53FE3485637}" dt="2025-06-10T08:48:57.536" v="358" actId="692"/>
        <pc:sldMkLst>
          <pc:docMk/>
          <pc:sldMk cId="3014314874" sldId="8416"/>
        </pc:sldMkLst>
        <pc:spChg chg="del">
          <ac:chgData name="Korditsch, Lucas" userId="5f9fd400-5998-4cbf-a577-9831d54366e6" providerId="ADAL" clId="{595ABBFA-31D4-4CFC-8C3D-B53FE3485637}" dt="2025-06-10T08:42:16.589" v="297" actId="478"/>
          <ac:spMkLst>
            <pc:docMk/>
            <pc:sldMk cId="3014314874" sldId="8416"/>
            <ac:spMk id="7" creationId="{44D743F6-18B0-D7FF-839B-496B493847DA}"/>
          </ac:spMkLst>
        </pc:spChg>
        <pc:spChg chg="del">
          <ac:chgData name="Korditsch, Lucas" userId="5f9fd400-5998-4cbf-a577-9831d54366e6" providerId="ADAL" clId="{595ABBFA-31D4-4CFC-8C3D-B53FE3485637}" dt="2025-06-10T08:41:57.028" v="290" actId="478"/>
          <ac:spMkLst>
            <pc:docMk/>
            <pc:sldMk cId="3014314874" sldId="8416"/>
            <ac:spMk id="8" creationId="{66ECC2AE-592B-AC99-A43D-07695CB11600}"/>
          </ac:spMkLst>
        </pc:spChg>
        <pc:spChg chg="del">
          <ac:chgData name="Korditsch, Lucas" userId="5f9fd400-5998-4cbf-a577-9831d54366e6" providerId="ADAL" clId="{595ABBFA-31D4-4CFC-8C3D-B53FE3485637}" dt="2025-06-10T08:42:18.725" v="298" actId="478"/>
          <ac:spMkLst>
            <pc:docMk/>
            <pc:sldMk cId="3014314874" sldId="8416"/>
            <ac:spMk id="10" creationId="{5B21E67F-7753-C17E-4F3A-692A52BF4D2D}"/>
          </ac:spMkLst>
        </pc:spChg>
        <pc:spChg chg="add del mod">
          <ac:chgData name="Korditsch, Lucas" userId="5f9fd400-5998-4cbf-a577-9831d54366e6" providerId="ADAL" clId="{595ABBFA-31D4-4CFC-8C3D-B53FE3485637}" dt="2025-06-10T08:45:16.882" v="313" actId="478"/>
          <ac:spMkLst>
            <pc:docMk/>
            <pc:sldMk cId="3014314874" sldId="8416"/>
            <ac:spMk id="33" creationId="{217C38EA-3A6E-A202-1D70-5A7EDF99EB02}"/>
          </ac:spMkLst>
        </pc:spChg>
        <pc:spChg chg="add mod">
          <ac:chgData name="Korditsch, Lucas" userId="5f9fd400-5998-4cbf-a577-9831d54366e6" providerId="ADAL" clId="{595ABBFA-31D4-4CFC-8C3D-B53FE3485637}" dt="2025-06-10T08:46:09.512" v="327" actId="1076"/>
          <ac:spMkLst>
            <pc:docMk/>
            <pc:sldMk cId="3014314874" sldId="8416"/>
            <ac:spMk id="34" creationId="{1092E2E0-468A-BA86-F0D7-1A1B8F91B998}"/>
          </ac:spMkLst>
        </pc:spChg>
        <pc:spChg chg="add mod">
          <ac:chgData name="Korditsch, Lucas" userId="5f9fd400-5998-4cbf-a577-9831d54366e6" providerId="ADAL" clId="{595ABBFA-31D4-4CFC-8C3D-B53FE3485637}" dt="2025-06-10T08:46:36.433" v="335" actId="1076"/>
          <ac:spMkLst>
            <pc:docMk/>
            <pc:sldMk cId="3014314874" sldId="8416"/>
            <ac:spMk id="35" creationId="{16F07EED-62D0-7D26-B3F0-439C8E1751B6}"/>
          </ac:spMkLst>
        </pc:spChg>
        <pc:spChg chg="add mod">
          <ac:chgData name="Korditsch, Lucas" userId="5f9fd400-5998-4cbf-a577-9831d54366e6" providerId="ADAL" clId="{595ABBFA-31D4-4CFC-8C3D-B53FE3485637}" dt="2025-06-10T08:47:03.440" v="342" actId="1076"/>
          <ac:spMkLst>
            <pc:docMk/>
            <pc:sldMk cId="3014314874" sldId="8416"/>
            <ac:spMk id="36" creationId="{430C943E-C6FC-60DB-1712-E5F3141CE81E}"/>
          </ac:spMkLst>
        </pc:spChg>
        <pc:picChg chg="add del mod">
          <ac:chgData name="Korditsch, Lucas" userId="5f9fd400-5998-4cbf-a577-9831d54366e6" providerId="ADAL" clId="{595ABBFA-31D4-4CFC-8C3D-B53FE3485637}" dt="2025-06-10T08:38:27.843" v="269" actId="478"/>
          <ac:picMkLst>
            <pc:docMk/>
            <pc:sldMk cId="3014314874" sldId="8416"/>
            <ac:picMk id="4" creationId="{AEDF2951-1E27-9F52-A0DF-544A390EA54F}"/>
          </ac:picMkLst>
        </pc:picChg>
        <pc:picChg chg="add mod">
          <ac:chgData name="Korditsch, Lucas" userId="5f9fd400-5998-4cbf-a577-9831d54366e6" providerId="ADAL" clId="{595ABBFA-31D4-4CFC-8C3D-B53FE3485637}" dt="2025-06-10T08:44:54.914" v="310" actId="1076"/>
          <ac:picMkLst>
            <pc:docMk/>
            <pc:sldMk cId="3014314874" sldId="8416"/>
            <ac:picMk id="6" creationId="{650FEFF2-3B75-BDDF-039A-507E7DBCEF49}"/>
          </ac:picMkLst>
        </pc:picChg>
        <pc:picChg chg="add mod">
          <ac:chgData name="Korditsch, Lucas" userId="5f9fd400-5998-4cbf-a577-9831d54366e6" providerId="ADAL" clId="{595ABBFA-31D4-4CFC-8C3D-B53FE3485637}" dt="2025-06-10T08:42:07.972" v="295" actId="1076"/>
          <ac:picMkLst>
            <pc:docMk/>
            <pc:sldMk cId="3014314874" sldId="8416"/>
            <ac:picMk id="12" creationId="{3F603334-D457-2CB1-8371-15E9334B3B28}"/>
          </ac:picMkLst>
        </pc:picChg>
        <pc:picChg chg="add mod">
          <ac:chgData name="Korditsch, Lucas" userId="5f9fd400-5998-4cbf-a577-9831d54366e6" providerId="ADAL" clId="{595ABBFA-31D4-4CFC-8C3D-B53FE3485637}" dt="2025-06-10T08:42:37.900" v="301" actId="14100"/>
          <ac:picMkLst>
            <pc:docMk/>
            <pc:sldMk cId="3014314874" sldId="8416"/>
            <ac:picMk id="14" creationId="{F6E6BC51-4FC2-E488-BBF9-DF0A720C6334}"/>
          </ac:picMkLst>
        </pc:picChg>
        <pc:cxnChg chg="add del mod">
          <ac:chgData name="Korditsch, Lucas" userId="5f9fd400-5998-4cbf-a577-9831d54366e6" providerId="ADAL" clId="{595ABBFA-31D4-4CFC-8C3D-B53FE3485637}" dt="2025-06-10T08:41:59.797" v="291" actId="478"/>
          <ac:cxnSpMkLst>
            <pc:docMk/>
            <pc:sldMk cId="3014314874" sldId="8416"/>
            <ac:cxnSpMk id="16" creationId="{4602DC7F-6770-6334-1037-BA3A7C1CCA15}"/>
          </ac:cxnSpMkLst>
        </pc:cxnChg>
        <pc:cxnChg chg="add del mod">
          <ac:chgData name="Korditsch, Lucas" userId="5f9fd400-5998-4cbf-a577-9831d54366e6" providerId="ADAL" clId="{595ABBFA-31D4-4CFC-8C3D-B53FE3485637}" dt="2025-06-10T08:42:01.013" v="292" actId="478"/>
          <ac:cxnSpMkLst>
            <pc:docMk/>
            <pc:sldMk cId="3014314874" sldId="8416"/>
            <ac:cxnSpMk id="19" creationId="{80F5A342-A1A1-75FC-FC61-80DD550B5361}"/>
          </ac:cxnSpMkLst>
        </pc:cxnChg>
        <pc:cxnChg chg="add mod">
          <ac:chgData name="Korditsch, Lucas" userId="5f9fd400-5998-4cbf-a577-9831d54366e6" providerId="ADAL" clId="{595ABBFA-31D4-4CFC-8C3D-B53FE3485637}" dt="2025-06-10T08:44:54.914" v="310" actId="1076"/>
          <ac:cxnSpMkLst>
            <pc:docMk/>
            <pc:sldMk cId="3014314874" sldId="8416"/>
            <ac:cxnSpMk id="22" creationId="{CD315788-F7FC-93CE-514F-DE05DBFDF0CA}"/>
          </ac:cxnSpMkLst>
        </pc:cxnChg>
        <pc:cxnChg chg="add mod">
          <ac:chgData name="Korditsch, Lucas" userId="5f9fd400-5998-4cbf-a577-9831d54366e6" providerId="ADAL" clId="{595ABBFA-31D4-4CFC-8C3D-B53FE3485637}" dt="2025-06-10T08:44:54.914" v="310" actId="1076"/>
          <ac:cxnSpMkLst>
            <pc:docMk/>
            <pc:sldMk cId="3014314874" sldId="8416"/>
            <ac:cxnSpMk id="24" creationId="{2E8099E8-D992-DFD1-0C9C-5A0A6211C8CB}"/>
          </ac:cxnSpMkLst>
        </pc:cxnChg>
        <pc:cxnChg chg="add mod">
          <ac:chgData name="Korditsch, Lucas" userId="5f9fd400-5998-4cbf-a577-9831d54366e6" providerId="ADAL" clId="{595ABBFA-31D4-4CFC-8C3D-B53FE3485637}" dt="2025-06-10T08:48:57.536" v="358" actId="692"/>
          <ac:cxnSpMkLst>
            <pc:docMk/>
            <pc:sldMk cId="3014314874" sldId="8416"/>
            <ac:cxnSpMk id="29" creationId="{793277AE-23D9-DF09-143F-603899EBC19B}"/>
          </ac:cxnSpMkLst>
        </pc:cxnChg>
        <pc:cxnChg chg="add del mod">
          <ac:chgData name="Korditsch, Lucas" userId="5f9fd400-5998-4cbf-a577-9831d54366e6" providerId="ADAL" clId="{595ABBFA-31D4-4CFC-8C3D-B53FE3485637}" dt="2025-06-10T08:48:53.030" v="357" actId="478"/>
          <ac:cxnSpMkLst>
            <pc:docMk/>
            <pc:sldMk cId="3014314874" sldId="8416"/>
            <ac:cxnSpMk id="38" creationId="{F2C2250D-96B6-9DAE-43BF-3732BCD1C8EA}"/>
          </ac:cxnSpMkLst>
        </pc:cxnChg>
      </pc:sldChg>
      <pc:sldChg chg="addSp modSp add mod">
        <pc:chgData name="Korditsch, Lucas" userId="5f9fd400-5998-4cbf-a577-9831d54366e6" providerId="ADAL" clId="{595ABBFA-31D4-4CFC-8C3D-B53FE3485637}" dt="2025-06-10T08:47:47.379" v="354" actId="1076"/>
        <pc:sldMkLst>
          <pc:docMk/>
          <pc:sldMk cId="1204566605" sldId="8417"/>
        </pc:sldMkLst>
        <pc:picChg chg="add mod">
          <ac:chgData name="Korditsch, Lucas" userId="5f9fd400-5998-4cbf-a577-9831d54366e6" providerId="ADAL" clId="{595ABBFA-31D4-4CFC-8C3D-B53FE3485637}" dt="2025-06-10T08:47:47.379" v="354" actId="1076"/>
          <ac:picMkLst>
            <pc:docMk/>
            <pc:sldMk cId="1204566605" sldId="8417"/>
            <ac:picMk id="4" creationId="{FEB0D972-F1F2-2D1D-40F0-36DBEE0599AD}"/>
          </ac:picMkLst>
        </pc:picChg>
      </pc:sldChg>
      <pc:sldChg chg="add del">
        <pc:chgData name="Korditsch, Lucas" userId="5f9fd400-5998-4cbf-a577-9831d54366e6" providerId="ADAL" clId="{595ABBFA-31D4-4CFC-8C3D-B53FE3485637}" dt="2025-06-10T08:25:21.779" v="16" actId="47"/>
        <pc:sldMkLst>
          <pc:docMk/>
          <pc:sldMk cId="1761071842" sldId="8417"/>
        </pc:sldMkLst>
      </pc:sldChg>
      <pc:sldChg chg="add del">
        <pc:chgData name="Korditsch, Lucas" userId="5f9fd400-5998-4cbf-a577-9831d54366e6" providerId="ADAL" clId="{595ABBFA-31D4-4CFC-8C3D-B53FE3485637}" dt="2025-06-10T08:47:08.323" v="343" actId="47"/>
        <pc:sldMkLst>
          <pc:docMk/>
          <pc:sldMk cId="1425485918" sldId="8418"/>
        </pc:sldMkLst>
      </pc:sldChg>
      <pc:sldChg chg="add del">
        <pc:chgData name="Korditsch, Lucas" userId="5f9fd400-5998-4cbf-a577-9831d54366e6" providerId="ADAL" clId="{595ABBFA-31D4-4CFC-8C3D-B53FE3485637}" dt="2025-06-10T08:25:37.919" v="18" actId="47"/>
        <pc:sldMkLst>
          <pc:docMk/>
          <pc:sldMk cId="1699143596" sldId="8418"/>
        </pc:sldMkLst>
      </pc:sldChg>
      <pc:sldChg chg="modSp add mod">
        <pc:chgData name="Korditsch, Lucas" userId="5f9fd400-5998-4cbf-a577-9831d54366e6" providerId="ADAL" clId="{595ABBFA-31D4-4CFC-8C3D-B53FE3485637}" dt="2025-06-10T08:50:31.588" v="383" actId="20577"/>
        <pc:sldMkLst>
          <pc:docMk/>
          <pc:sldMk cId="3397624977" sldId="8418"/>
        </pc:sldMkLst>
        <pc:spChg chg="mod">
          <ac:chgData name="Korditsch, Lucas" userId="5f9fd400-5998-4cbf-a577-9831d54366e6" providerId="ADAL" clId="{595ABBFA-31D4-4CFC-8C3D-B53FE3485637}" dt="2025-06-10T08:50:31.588" v="383" actId="20577"/>
          <ac:spMkLst>
            <pc:docMk/>
            <pc:sldMk cId="3397624977" sldId="8418"/>
            <ac:spMk id="3" creationId="{1F39D801-F664-24E9-A371-5D196DD10A22}"/>
          </ac:spMkLst>
        </pc:spChg>
      </pc:sldChg>
      <pc:sldChg chg="add del">
        <pc:chgData name="Korditsch, Lucas" userId="5f9fd400-5998-4cbf-a577-9831d54366e6" providerId="ADAL" clId="{595ABBFA-31D4-4CFC-8C3D-B53FE3485637}" dt="2025-06-10T08:47:09.937" v="344" actId="47"/>
        <pc:sldMkLst>
          <pc:docMk/>
          <pc:sldMk cId="2735796269" sldId="8419"/>
        </pc:sldMkLst>
      </pc:sldChg>
      <pc:sldChg chg="add del">
        <pc:chgData name="Korditsch, Lucas" userId="5f9fd400-5998-4cbf-a577-9831d54366e6" providerId="ADAL" clId="{595ABBFA-31D4-4CFC-8C3D-B53FE3485637}" dt="2025-06-10T08:25:38.306" v="19" actId="47"/>
        <pc:sldMkLst>
          <pc:docMk/>
          <pc:sldMk cId="3708203795" sldId="8419"/>
        </pc:sldMkLst>
      </pc:sldChg>
      <pc:sldChg chg="delSp modSp add del mod">
        <pc:chgData name="Korditsch, Lucas" userId="5f9fd400-5998-4cbf-a577-9831d54366e6" providerId="ADAL" clId="{595ABBFA-31D4-4CFC-8C3D-B53FE3485637}" dt="2025-06-10T08:53:32.203" v="618" actId="47"/>
        <pc:sldMkLst>
          <pc:docMk/>
          <pc:sldMk cId="3879197909" sldId="8419"/>
        </pc:sldMkLst>
        <pc:spChg chg="mod">
          <ac:chgData name="Korditsch, Lucas" userId="5f9fd400-5998-4cbf-a577-9831d54366e6" providerId="ADAL" clId="{595ABBFA-31D4-4CFC-8C3D-B53FE3485637}" dt="2025-06-10T08:53:12.064" v="606" actId="20577"/>
          <ac:spMkLst>
            <pc:docMk/>
            <pc:sldMk cId="3879197909" sldId="8419"/>
            <ac:spMk id="7" creationId="{4CB1E17A-DBCE-8730-4AE3-088BD8CABDED}"/>
          </ac:spMkLst>
        </pc:spChg>
        <pc:spChg chg="mod">
          <ac:chgData name="Korditsch, Lucas" userId="5f9fd400-5998-4cbf-a577-9831d54366e6" providerId="ADAL" clId="{595ABBFA-31D4-4CFC-8C3D-B53FE3485637}" dt="2025-06-10T08:52:29.085" v="589" actId="20577"/>
          <ac:spMkLst>
            <pc:docMk/>
            <pc:sldMk cId="3879197909" sldId="8419"/>
            <ac:spMk id="8" creationId="{7CF14415-5D16-EDA5-FFF4-C0F068E5379A}"/>
          </ac:spMkLst>
        </pc:spChg>
        <pc:spChg chg="mod">
          <ac:chgData name="Korditsch, Lucas" userId="5f9fd400-5998-4cbf-a577-9831d54366e6" providerId="ADAL" clId="{595ABBFA-31D4-4CFC-8C3D-B53FE3485637}" dt="2025-06-10T08:53:08.595" v="598" actId="20577"/>
          <ac:spMkLst>
            <pc:docMk/>
            <pc:sldMk cId="3879197909" sldId="8419"/>
            <ac:spMk id="10" creationId="{A06C0849-A142-D4B2-A00A-1AC042EA3D37}"/>
          </ac:spMkLst>
        </pc:spChg>
        <pc:picChg chg="del">
          <ac:chgData name="Korditsch, Lucas" userId="5f9fd400-5998-4cbf-a577-9831d54366e6" providerId="ADAL" clId="{595ABBFA-31D4-4CFC-8C3D-B53FE3485637}" dt="2025-06-10T08:50:33.920" v="384" actId="478"/>
          <ac:picMkLst>
            <pc:docMk/>
            <pc:sldMk cId="3879197909" sldId="8419"/>
            <ac:picMk id="4" creationId="{91083281-F831-04E0-E50A-874705F5482A}"/>
          </ac:picMkLst>
        </pc:picChg>
      </pc:sldChg>
      <pc:sldChg chg="modSp add mod">
        <pc:chgData name="Korditsch, Lucas" userId="5f9fd400-5998-4cbf-a577-9831d54366e6" providerId="ADAL" clId="{595ABBFA-31D4-4CFC-8C3D-B53FE3485637}" dt="2025-06-10T09:06:29.858" v="1369" actId="20577"/>
        <pc:sldMkLst>
          <pc:docMk/>
          <pc:sldMk cId="1174438091" sldId="8420"/>
        </pc:sldMkLst>
        <pc:spChg chg="mod">
          <ac:chgData name="Korditsch, Lucas" userId="5f9fd400-5998-4cbf-a577-9831d54366e6" providerId="ADAL" clId="{595ABBFA-31D4-4CFC-8C3D-B53FE3485637}" dt="2025-06-10T08:53:26.884" v="617" actId="20577"/>
          <ac:spMkLst>
            <pc:docMk/>
            <pc:sldMk cId="1174438091" sldId="8420"/>
            <ac:spMk id="5" creationId="{D885AAE5-2DD5-D88C-9B5A-BA153FE6ED63}"/>
          </ac:spMkLst>
        </pc:spChg>
        <pc:spChg chg="mod">
          <ac:chgData name="Korditsch, Lucas" userId="5f9fd400-5998-4cbf-a577-9831d54366e6" providerId="ADAL" clId="{595ABBFA-31D4-4CFC-8C3D-B53FE3485637}" dt="2025-06-10T09:04:52.550" v="1271" actId="20577"/>
          <ac:spMkLst>
            <pc:docMk/>
            <pc:sldMk cId="1174438091" sldId="8420"/>
            <ac:spMk id="7" creationId="{09CFD2B7-2A0D-E542-7534-BF05AFB4A65C}"/>
          </ac:spMkLst>
        </pc:spChg>
        <pc:spChg chg="mod">
          <ac:chgData name="Korditsch, Lucas" userId="5f9fd400-5998-4cbf-a577-9831d54366e6" providerId="ADAL" clId="{595ABBFA-31D4-4CFC-8C3D-B53FE3485637}" dt="2025-06-10T09:06:29.858" v="1369" actId="20577"/>
          <ac:spMkLst>
            <pc:docMk/>
            <pc:sldMk cId="1174438091" sldId="8420"/>
            <ac:spMk id="8" creationId="{A370FE93-BB7E-560E-0928-3380330AEC4B}"/>
          </ac:spMkLst>
        </pc:spChg>
        <pc:spChg chg="mod">
          <ac:chgData name="Korditsch, Lucas" userId="5f9fd400-5998-4cbf-a577-9831d54366e6" providerId="ADAL" clId="{595ABBFA-31D4-4CFC-8C3D-B53FE3485637}" dt="2025-06-10T08:53:43.569" v="626" actId="20577"/>
          <ac:spMkLst>
            <pc:docMk/>
            <pc:sldMk cId="1174438091" sldId="8420"/>
            <ac:spMk id="10" creationId="{2C200428-F38B-EDCE-6EC6-7C6684F9DA3B}"/>
          </ac:spMkLst>
        </pc:spChg>
      </pc:sldChg>
      <pc:sldChg chg="modSp add mod ord">
        <pc:chgData name="Korditsch, Lucas" userId="5f9fd400-5998-4cbf-a577-9831d54366e6" providerId="ADAL" clId="{595ABBFA-31D4-4CFC-8C3D-B53FE3485637}" dt="2025-06-10T09:11:56.427" v="1406" actId="20577"/>
        <pc:sldMkLst>
          <pc:docMk/>
          <pc:sldMk cId="664829942" sldId="8421"/>
        </pc:sldMkLst>
        <pc:spChg chg="mod">
          <ac:chgData name="Korditsch, Lucas" userId="5f9fd400-5998-4cbf-a577-9831d54366e6" providerId="ADAL" clId="{595ABBFA-31D4-4CFC-8C3D-B53FE3485637}" dt="2025-06-10T09:11:56.427" v="1406" actId="20577"/>
          <ac:spMkLst>
            <pc:docMk/>
            <pc:sldMk cId="664829942" sldId="8421"/>
            <ac:spMk id="3" creationId="{B7A94CD6-5737-E666-2299-3F504BCEAE77}"/>
          </ac:spMkLst>
        </pc:spChg>
      </pc:sldChg>
      <pc:sldChg chg="addSp delSp modSp add mod ord modClrScheme chgLayout">
        <pc:chgData name="Korditsch, Lucas" userId="5f9fd400-5998-4cbf-a577-9831d54366e6" providerId="ADAL" clId="{595ABBFA-31D4-4CFC-8C3D-B53FE3485637}" dt="2025-06-10T09:17:01.721" v="1486" actId="14100"/>
        <pc:sldMkLst>
          <pc:docMk/>
          <pc:sldMk cId="4004656989" sldId="8422"/>
        </pc:sldMkLst>
        <pc:spChg chg="mod">
          <ac:chgData name="Korditsch, Lucas" userId="5f9fd400-5998-4cbf-a577-9831d54366e6" providerId="ADAL" clId="{595ABBFA-31D4-4CFC-8C3D-B53FE3485637}" dt="2025-06-10T09:15:01.608" v="1476" actId="26606"/>
          <ac:spMkLst>
            <pc:docMk/>
            <pc:sldMk cId="4004656989" sldId="8422"/>
            <ac:spMk id="2" creationId="{52BA177B-A563-26DC-6DA7-DC3E75E21A51}"/>
          </ac:spMkLst>
        </pc:spChg>
        <pc:spChg chg="add">
          <ac:chgData name="Korditsch, Lucas" userId="5f9fd400-5998-4cbf-a577-9831d54366e6" providerId="ADAL" clId="{595ABBFA-31D4-4CFC-8C3D-B53FE3485637}" dt="2025-06-10T09:11:37.299" v="1386"/>
          <ac:spMkLst>
            <pc:docMk/>
            <pc:sldMk cId="4004656989" sldId="8422"/>
            <ac:spMk id="3" creationId="{28F82CAC-C860-89A2-9084-8D968257C6CB}"/>
          </ac:spMkLst>
        </pc:spChg>
        <pc:spChg chg="add mod ord">
          <ac:chgData name="Korditsch, Lucas" userId="5f9fd400-5998-4cbf-a577-9831d54366e6" providerId="ADAL" clId="{595ABBFA-31D4-4CFC-8C3D-B53FE3485637}" dt="2025-06-10T09:15:01.608" v="1476" actId="26606"/>
          <ac:spMkLst>
            <pc:docMk/>
            <pc:sldMk cId="4004656989" sldId="8422"/>
            <ac:spMk id="4" creationId="{E53F6B98-4997-7919-02B4-317479C6B69D}"/>
          </ac:spMkLst>
        </pc:spChg>
        <pc:spChg chg="mod ord">
          <ac:chgData name="Korditsch, Lucas" userId="5f9fd400-5998-4cbf-a577-9831d54366e6" providerId="ADAL" clId="{595ABBFA-31D4-4CFC-8C3D-B53FE3485637}" dt="2025-06-10T09:15:01.608" v="1476" actId="26606"/>
          <ac:spMkLst>
            <pc:docMk/>
            <pc:sldMk cId="4004656989" sldId="8422"/>
            <ac:spMk id="5" creationId="{FE0B26E6-FFAF-6A6C-F54A-BB6FB793C76E}"/>
          </ac:spMkLst>
        </pc:spChg>
        <pc:spChg chg="del">
          <ac:chgData name="Korditsch, Lucas" userId="5f9fd400-5998-4cbf-a577-9831d54366e6" providerId="ADAL" clId="{595ABBFA-31D4-4CFC-8C3D-B53FE3485637}" dt="2025-06-10T09:12:53.761" v="1441" actId="478"/>
          <ac:spMkLst>
            <pc:docMk/>
            <pc:sldMk cId="4004656989" sldId="8422"/>
            <ac:spMk id="7" creationId="{187FB6DD-BECD-DAF7-B5B5-AA7B28B9E4E7}"/>
          </ac:spMkLst>
        </pc:spChg>
        <pc:spChg chg="add del mod">
          <ac:chgData name="Korditsch, Lucas" userId="5f9fd400-5998-4cbf-a577-9831d54366e6" providerId="ADAL" clId="{595ABBFA-31D4-4CFC-8C3D-B53FE3485637}" dt="2025-06-10T09:11:46.464" v="1394"/>
          <ac:spMkLst>
            <pc:docMk/>
            <pc:sldMk cId="4004656989" sldId="8422"/>
            <ac:spMk id="8" creationId="{AA67FC89-8534-F0DC-23CE-FC90F8A23C3B}"/>
          </ac:spMkLst>
        </pc:spChg>
        <pc:spChg chg="add del">
          <ac:chgData name="Korditsch, Lucas" userId="5f9fd400-5998-4cbf-a577-9831d54366e6" providerId="ADAL" clId="{595ABBFA-31D4-4CFC-8C3D-B53FE3485637}" dt="2025-06-10T09:15:01.608" v="1476" actId="26606"/>
          <ac:spMkLst>
            <pc:docMk/>
            <pc:sldMk cId="4004656989" sldId="8422"/>
            <ac:spMk id="9" creationId="{E6D0CF11-3198-2D6A-D94A-359362E71962}"/>
          </ac:spMkLst>
        </pc:spChg>
        <pc:spChg chg="add del">
          <ac:chgData name="Korditsch, Lucas" userId="5f9fd400-5998-4cbf-a577-9831d54366e6" providerId="ADAL" clId="{595ABBFA-31D4-4CFC-8C3D-B53FE3485637}" dt="2025-06-10T09:15:01.608" v="1476" actId="26606"/>
          <ac:spMkLst>
            <pc:docMk/>
            <pc:sldMk cId="4004656989" sldId="8422"/>
            <ac:spMk id="10" creationId="{04200021-A673-98AB-38C7-7AE70D478E14}"/>
          </ac:spMkLst>
        </pc:spChg>
        <pc:spChg chg="add del mod">
          <ac:chgData name="Korditsch, Lucas" userId="5f9fd400-5998-4cbf-a577-9831d54366e6" providerId="ADAL" clId="{595ABBFA-31D4-4CFC-8C3D-B53FE3485637}" dt="2025-06-10T09:15:01.608" v="1476" actId="26606"/>
          <ac:spMkLst>
            <pc:docMk/>
            <pc:sldMk cId="4004656989" sldId="8422"/>
            <ac:spMk id="16" creationId="{6A51C641-AAB2-4326-BBDC-E29143C554E3}"/>
          </ac:spMkLst>
        </pc:spChg>
        <pc:spChg chg="add del mod">
          <ac:chgData name="Korditsch, Lucas" userId="5f9fd400-5998-4cbf-a577-9831d54366e6" providerId="ADAL" clId="{595ABBFA-31D4-4CFC-8C3D-B53FE3485637}" dt="2025-06-10T09:15:01.608" v="1476" actId="26606"/>
          <ac:spMkLst>
            <pc:docMk/>
            <pc:sldMk cId="4004656989" sldId="8422"/>
            <ac:spMk id="18" creationId="{9BCAAFC0-97DD-789E-AC74-C90C854F619E}"/>
          </ac:spMkLst>
        </pc:spChg>
        <pc:spChg chg="add del mod">
          <ac:chgData name="Korditsch, Lucas" userId="5f9fd400-5998-4cbf-a577-9831d54366e6" providerId="ADAL" clId="{595ABBFA-31D4-4CFC-8C3D-B53FE3485637}" dt="2025-06-10T09:15:01.608" v="1476" actId="26606"/>
          <ac:spMkLst>
            <pc:docMk/>
            <pc:sldMk cId="4004656989" sldId="8422"/>
            <ac:spMk id="20" creationId="{D632B40E-931F-366A-5BEC-6992FCB25290}"/>
          </ac:spMkLst>
        </pc:spChg>
        <pc:picChg chg="add del mod">
          <ac:chgData name="Korditsch, Lucas" userId="5f9fd400-5998-4cbf-a577-9831d54366e6" providerId="ADAL" clId="{595ABBFA-31D4-4CFC-8C3D-B53FE3485637}" dt="2025-06-10T09:15:21.459" v="1479" actId="21"/>
          <ac:picMkLst>
            <pc:docMk/>
            <pc:sldMk cId="4004656989" sldId="8422"/>
            <ac:picMk id="11" creationId="{2127527A-6134-F251-60DA-6522E408A298}"/>
          </ac:picMkLst>
        </pc:picChg>
        <pc:picChg chg="add del mod">
          <ac:chgData name="Korditsch, Lucas" userId="5f9fd400-5998-4cbf-a577-9831d54366e6" providerId="ADAL" clId="{595ABBFA-31D4-4CFC-8C3D-B53FE3485637}" dt="2025-06-10T09:15:37.800" v="1481" actId="478"/>
          <ac:picMkLst>
            <pc:docMk/>
            <pc:sldMk cId="4004656989" sldId="8422"/>
            <ac:picMk id="1028" creationId="{09FDBFDD-9BB7-48F3-3D64-8FD90910C160}"/>
          </ac:picMkLst>
        </pc:picChg>
        <pc:picChg chg="add mod">
          <ac:chgData name="Korditsch, Lucas" userId="5f9fd400-5998-4cbf-a577-9831d54366e6" providerId="ADAL" clId="{595ABBFA-31D4-4CFC-8C3D-B53FE3485637}" dt="2025-06-10T09:17:01.721" v="1486" actId="14100"/>
          <ac:picMkLst>
            <pc:docMk/>
            <pc:sldMk cId="4004656989" sldId="8422"/>
            <ac:picMk id="1030" creationId="{B69DEA2D-1C6F-5794-C25D-F0EE9D03242A}"/>
          </ac:picMkLst>
        </pc:picChg>
      </pc:sldChg>
      <pc:sldMasterChg chg="delSldLayout">
        <pc:chgData name="Korditsch, Lucas" userId="5f9fd400-5998-4cbf-a577-9831d54366e6" providerId="ADAL" clId="{595ABBFA-31D4-4CFC-8C3D-B53FE3485637}" dt="2025-06-10T08:24:57.933" v="8" actId="47"/>
        <pc:sldMasterMkLst>
          <pc:docMk/>
          <pc:sldMasterMk cId="3783120542" sldId="2147483648"/>
        </pc:sldMasterMkLst>
        <pc:sldLayoutChg chg="del">
          <pc:chgData name="Korditsch, Lucas" userId="5f9fd400-5998-4cbf-a577-9831d54366e6" providerId="ADAL" clId="{595ABBFA-31D4-4CFC-8C3D-B53FE3485637}" dt="2025-06-10T08:24:57.933" v="8" actId="47"/>
          <pc:sldLayoutMkLst>
            <pc:docMk/>
            <pc:sldMasterMk cId="3783120542" sldId="2147483648"/>
            <pc:sldLayoutMk cId="682512479" sldId="2147483660"/>
          </pc:sldLayoutMkLst>
        </pc:sldLayoutChg>
        <pc:sldLayoutChg chg="del">
          <pc:chgData name="Korditsch, Lucas" userId="5f9fd400-5998-4cbf-a577-9831d54366e6" providerId="ADAL" clId="{595ABBFA-31D4-4CFC-8C3D-B53FE3485637}" dt="2025-06-10T08:24:57.933" v="8" actId="47"/>
          <pc:sldLayoutMkLst>
            <pc:docMk/>
            <pc:sldMasterMk cId="3783120542" sldId="2147483648"/>
            <pc:sldLayoutMk cId="1394052625" sldId="2147483661"/>
          </pc:sldLayoutMkLst>
        </pc:sldLayoutChg>
        <pc:sldLayoutChg chg="del">
          <pc:chgData name="Korditsch, Lucas" userId="5f9fd400-5998-4cbf-a577-9831d54366e6" providerId="ADAL" clId="{595ABBFA-31D4-4CFC-8C3D-B53FE3485637}" dt="2025-06-10T08:24:57.933" v="8" actId="47"/>
          <pc:sldLayoutMkLst>
            <pc:docMk/>
            <pc:sldMasterMk cId="3783120542" sldId="2147483648"/>
            <pc:sldLayoutMk cId="3997599956" sldId="2147483662"/>
          </pc:sldLayoutMkLst>
        </pc:sldLayoutChg>
        <pc:sldLayoutChg chg="del">
          <pc:chgData name="Korditsch, Lucas" userId="5f9fd400-5998-4cbf-a577-9831d54366e6" providerId="ADAL" clId="{595ABBFA-31D4-4CFC-8C3D-B53FE3485637}" dt="2025-06-10T08:24:57.933" v="8" actId="47"/>
          <pc:sldLayoutMkLst>
            <pc:docMk/>
            <pc:sldMasterMk cId="3783120542" sldId="2147483648"/>
            <pc:sldLayoutMk cId="795892209" sldId="2147483663"/>
          </pc:sldLayoutMkLst>
        </pc:sldLayoutChg>
        <pc:sldLayoutChg chg="del">
          <pc:chgData name="Korditsch, Lucas" userId="5f9fd400-5998-4cbf-a577-9831d54366e6" providerId="ADAL" clId="{595ABBFA-31D4-4CFC-8C3D-B53FE3485637}" dt="2025-06-10T08:24:57.933" v="8" actId="47"/>
          <pc:sldLayoutMkLst>
            <pc:docMk/>
            <pc:sldMasterMk cId="3783120542" sldId="2147483648"/>
            <pc:sldLayoutMk cId="1405477082" sldId="2147483664"/>
          </pc:sldLayoutMkLst>
        </pc:sldLayoutChg>
        <pc:sldLayoutChg chg="del">
          <pc:chgData name="Korditsch, Lucas" userId="5f9fd400-5998-4cbf-a577-9831d54366e6" providerId="ADAL" clId="{595ABBFA-31D4-4CFC-8C3D-B53FE3485637}" dt="2025-06-10T08:24:57.933" v="8" actId="47"/>
          <pc:sldLayoutMkLst>
            <pc:docMk/>
            <pc:sldMasterMk cId="3783120542" sldId="2147483648"/>
            <pc:sldLayoutMk cId="1902997161" sldId="2147483665"/>
          </pc:sldLayoutMkLst>
        </pc:sldLayoutChg>
        <pc:sldLayoutChg chg="del">
          <pc:chgData name="Korditsch, Lucas" userId="5f9fd400-5998-4cbf-a577-9831d54366e6" providerId="ADAL" clId="{595ABBFA-31D4-4CFC-8C3D-B53FE3485637}" dt="2025-06-10T08:24:57.933" v="8" actId="47"/>
          <pc:sldLayoutMkLst>
            <pc:docMk/>
            <pc:sldMasterMk cId="3783120542" sldId="2147483648"/>
            <pc:sldLayoutMk cId="4072075414" sldId="2147483666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A0AE1C-7E46-97A2-4BA4-198B8E962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749FAC-7887-601A-0EBE-977BA2A5E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85765B-804A-E465-99A7-41EE9C7E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52F22-D6E8-A70F-229D-B04044FF1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F21030-4920-F8F8-6E04-E59386E6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684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4DC7B-C26B-4505-FFB6-0D0ABF17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0DB279-55E0-F6E3-E805-0A0DA8F028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17E3F0-39C6-7459-F2AF-467C34F4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83788D-38C9-3040-B7E0-F4CEAFFD0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C39575-E3EF-706E-F15A-A8992EEA2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39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1C6D890-75FA-32C2-51B2-7D8D9B7580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50B5E0-E9C8-4279-D0E0-EB466DA57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B278A-E226-9C0B-8106-3F6942CD4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DC2FE8-9581-D0A1-F63D-80AF76122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B47545-6FE6-1889-6D97-0BBBF841D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41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Up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4DB1195C-2459-4964-8831-D1CD778D9CFA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6096000" y="0"/>
            <a:ext cx="6096000" cy="6857999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425C58F2-55B6-42CD-8A94-797D3D2CDD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6066000"/>
            <a:ext cx="5184000" cy="28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latin typeface="TT Norms Pro" panose="0200050303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Untertitel, Datum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391B-6DA4-4E7E-9214-043F1955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00" y="5568015"/>
            <a:ext cx="5184000" cy="430887"/>
          </a:xfrm>
        </p:spPr>
        <p:txBody>
          <a:bodyPr anchor="b">
            <a:spAutoFit/>
          </a:bodyPr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lang="en-US" noProof="1"/>
              <a:t>Titelfolie mit langer Überschrift, zwei- oder mehrzeilig, TT Norms Pro, 28 pt</a:t>
            </a:r>
          </a:p>
        </p:txBody>
      </p:sp>
      <p:sp>
        <p:nvSpPr>
          <p:cNvPr id="22" name="Claim">
            <a:extLst>
              <a:ext uri="{FF2B5EF4-FFF2-40B4-BE49-F238E27FC236}">
                <a16:creationId xmlns:a16="http://schemas.microsoft.com/office/drawing/2014/main" id="{8CFE772B-CDD6-4167-95D0-A7A9F4F3D4E3}"/>
              </a:ext>
            </a:extLst>
          </p:cNvPr>
          <p:cNvSpPr/>
          <p:nvPr userDrawn="1"/>
        </p:nvSpPr>
        <p:spPr bwMode="auto">
          <a:xfrm>
            <a:off x="0" y="2134703"/>
            <a:ext cx="6095999" cy="1294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500400" rtlCol="0" anchor="ctr"/>
          <a:lstStyle/>
          <a:p>
            <a:pPr algn="l"/>
            <a:r>
              <a:rPr lang="en-US" sz="2800" spc="-50" baseline="0" noProof="1">
                <a:solidFill>
                  <a:schemeClr val="bg1"/>
                </a:solidFill>
                <a:latin typeface="+mj-lt"/>
              </a:rPr>
              <a:t>Simplifying Progress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1A89EE8-6CEB-42C5-A89A-E02837B54C44}"/>
              </a:ext>
            </a:extLst>
          </p:cNvPr>
          <p:cNvSpPr/>
          <p:nvPr userDrawn="1"/>
        </p:nvSpPr>
        <p:spPr>
          <a:xfrm>
            <a:off x="1" y="0"/>
            <a:ext cx="6096000" cy="2134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47C534CE-DEFA-4690-B8CE-C52CF34AE9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3" y="514800"/>
            <a:ext cx="3062392" cy="535517"/>
          </a:xfrm>
          <a:prstGeom prst="rect">
            <a:avLst/>
          </a:prstGeom>
        </p:spPr>
      </p:pic>
      <p:pic>
        <p:nvPicPr>
          <p:cNvPr id="6" name="pic_confidential_2" hidden="1">
            <a:extLst>
              <a:ext uri="{FF2B5EF4-FFF2-40B4-BE49-F238E27FC236}">
                <a16:creationId xmlns:a16="http://schemas.microsoft.com/office/drawing/2014/main" id="{1E009444-537B-DDE3-26B5-5C2A8ADEE3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6" y="4712537"/>
            <a:ext cx="3356862" cy="356400"/>
          </a:xfrm>
          <a:prstGeom prst="rect">
            <a:avLst/>
          </a:prstGeom>
        </p:spPr>
      </p:pic>
      <p:pic>
        <p:nvPicPr>
          <p:cNvPr id="4" name="pic_confidential_1" hidden="1">
            <a:extLst>
              <a:ext uri="{FF2B5EF4-FFF2-40B4-BE49-F238E27FC236}">
                <a16:creationId xmlns:a16="http://schemas.microsoft.com/office/drawing/2014/main" id="{1B693B1C-2F71-F1DF-2E52-8A14235F89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716000"/>
            <a:ext cx="3356862" cy="356400"/>
          </a:xfrm>
          <a:prstGeom prst="rect">
            <a:avLst/>
          </a:prstGeom>
        </p:spPr>
      </p:pic>
      <p:pic>
        <p:nvPicPr>
          <p:cNvPr id="7" name="pic_confidential_0">
            <a:extLst>
              <a:ext uri="{FF2B5EF4-FFF2-40B4-BE49-F238E27FC236}">
                <a16:creationId xmlns:a16="http://schemas.microsoft.com/office/drawing/2014/main" id="{F4F6F95A-DCD5-2186-E4D6-FF9074B275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2" y="4726194"/>
            <a:ext cx="10368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529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16:9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425C58F2-55B6-42CD-8A94-797D3D2CDD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6065999"/>
            <a:ext cx="7272000" cy="28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latin typeface="TT Norms Pro" panose="0200050303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Untertitel, Datum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391B-6DA4-4E7E-9214-043F1955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00" y="5568277"/>
            <a:ext cx="7272000" cy="430887"/>
          </a:xfrm>
        </p:spPr>
        <p:txBody>
          <a:bodyPr anchor="b"/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lang="en-US" noProof="1"/>
              <a:t>Titelfolie mit langer Überschrift, zwei- oder mehrzeilig, TT Norms Pro, 28 pt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8D542529-7A36-47EA-AB0A-7B8DE5AFC0A6}"/>
              </a:ext>
            </a:extLst>
          </p:cNvPr>
          <p:cNvSpPr/>
          <p:nvPr userDrawn="1"/>
        </p:nvSpPr>
        <p:spPr>
          <a:xfrm>
            <a:off x="8122596" y="0"/>
            <a:ext cx="406940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8" name="Logo">
            <a:extLst>
              <a:ext uri="{FF2B5EF4-FFF2-40B4-BE49-F238E27FC236}">
                <a16:creationId xmlns:a16="http://schemas.microsoft.com/office/drawing/2014/main" id="{7ACEBFEA-7305-4DDB-821F-8199EFEF4C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00" y="5815425"/>
            <a:ext cx="3062392" cy="535517"/>
          </a:xfrm>
          <a:prstGeom prst="rect">
            <a:avLst/>
          </a:prstGeom>
        </p:spPr>
      </p:pic>
      <p:sp>
        <p:nvSpPr>
          <p:cNvPr id="22" name="Claim">
            <a:extLst>
              <a:ext uri="{FF2B5EF4-FFF2-40B4-BE49-F238E27FC236}">
                <a16:creationId xmlns:a16="http://schemas.microsoft.com/office/drawing/2014/main" id="{06A262D4-503B-4F5D-8F83-6AF6EBF8750E}"/>
              </a:ext>
            </a:extLst>
          </p:cNvPr>
          <p:cNvSpPr/>
          <p:nvPr userDrawn="1"/>
        </p:nvSpPr>
        <p:spPr bwMode="black">
          <a:xfrm>
            <a:off x="8122596" y="0"/>
            <a:ext cx="4069404" cy="12942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04000" rtlCol="0" anchor="ctr"/>
          <a:lstStyle/>
          <a:p>
            <a:pPr algn="r"/>
            <a:r>
              <a:rPr lang="en-US" sz="2800" spc="-50" baseline="0" noProof="1">
                <a:solidFill>
                  <a:schemeClr val="bg1"/>
                </a:solidFill>
                <a:latin typeface="+mj-lt"/>
              </a:rPr>
              <a:t>Simplifying Progress</a:t>
            </a:r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46BD72FC-5C46-4CA0-8B55-97C53265B651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8122596" cy="4589463"/>
          </a:xfrm>
          <a:prstGeom prst="rect">
            <a:avLst/>
          </a:prstGeom>
          <a:solidFill>
            <a:schemeClr val="accent2"/>
          </a:solidFill>
        </p:spPr>
        <p:txBody>
          <a:bodyPr anchor="ctr" anchorCtr="1"/>
          <a:lstStyle>
            <a:lvl1pPr marL="0" indent="0" algn="ctr">
              <a:buNone/>
              <a:defRPr b="0"/>
            </a:lvl1pPr>
          </a:lstStyle>
          <a:p>
            <a:r>
              <a:rPr lang="en-US" noProof="1"/>
              <a:t>Platzhalterbild</a:t>
            </a:r>
          </a:p>
        </p:txBody>
      </p:sp>
      <p:pic>
        <p:nvPicPr>
          <p:cNvPr id="4" name="pic_confidential_2" hidden="1">
            <a:extLst>
              <a:ext uri="{FF2B5EF4-FFF2-40B4-BE49-F238E27FC236}">
                <a16:creationId xmlns:a16="http://schemas.microsoft.com/office/drawing/2014/main" id="{C77B4D2F-ED11-8756-1C63-17F4FDF83D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6" y="4712537"/>
            <a:ext cx="3356862" cy="356400"/>
          </a:xfrm>
          <a:prstGeom prst="rect">
            <a:avLst/>
          </a:prstGeom>
        </p:spPr>
      </p:pic>
      <p:pic>
        <p:nvPicPr>
          <p:cNvPr id="5" name="pic_confidential_1" hidden="1">
            <a:extLst>
              <a:ext uri="{FF2B5EF4-FFF2-40B4-BE49-F238E27FC236}">
                <a16:creationId xmlns:a16="http://schemas.microsoft.com/office/drawing/2014/main" id="{B38C8281-C96F-A772-4F08-30C0BC89799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716000"/>
            <a:ext cx="3356862" cy="356400"/>
          </a:xfrm>
          <a:prstGeom prst="rect">
            <a:avLst/>
          </a:prstGeom>
        </p:spPr>
      </p:pic>
      <p:pic>
        <p:nvPicPr>
          <p:cNvPr id="6" name="pic_confidential_0">
            <a:extLst>
              <a:ext uri="{FF2B5EF4-FFF2-40B4-BE49-F238E27FC236}">
                <a16:creationId xmlns:a16="http://schemas.microsoft.com/office/drawing/2014/main" id="{66832A29-8CDE-50A7-2F1A-108F0D01BFE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2" y="4726194"/>
            <a:ext cx="10368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8703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Partne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425C58F2-55B6-42CD-8A94-797D3D2CDD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6066000"/>
            <a:ext cx="11195999" cy="28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latin typeface="TT Norms Pro" panose="0200050303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Untertitel, Datum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391B-6DA4-4E7E-9214-043F1955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3999" y="5568276"/>
            <a:ext cx="11196000" cy="430887"/>
          </a:xfrm>
        </p:spPr>
        <p:txBody>
          <a:bodyPr anchor="b"/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lang="en-US" noProof="1"/>
              <a:t>Titelfolie mit einzeiliger Überschrift, TT Norms Pro, 28 pt</a:t>
            </a:r>
          </a:p>
        </p:txBody>
      </p:sp>
      <p:sp>
        <p:nvSpPr>
          <p:cNvPr id="14" name="Picture Placeholder 1">
            <a:extLst>
              <a:ext uri="{FF2B5EF4-FFF2-40B4-BE49-F238E27FC236}">
                <a16:creationId xmlns:a16="http://schemas.microsoft.com/office/drawing/2014/main" id="{BF1ECA5E-74FF-4829-850F-3409A946CAE0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6096000" y="1526400"/>
            <a:ext cx="6095999" cy="36396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1" name="Claim">
            <a:extLst>
              <a:ext uri="{FF2B5EF4-FFF2-40B4-BE49-F238E27FC236}">
                <a16:creationId xmlns:a16="http://schemas.microsoft.com/office/drawing/2014/main" id="{1B08E065-0D32-47AB-B4B9-6D98A74FFA77}"/>
              </a:ext>
            </a:extLst>
          </p:cNvPr>
          <p:cNvSpPr/>
          <p:nvPr userDrawn="1"/>
        </p:nvSpPr>
        <p:spPr bwMode="blackGray">
          <a:xfrm>
            <a:off x="6096000" y="0"/>
            <a:ext cx="6095999" cy="152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504000" rtlCol="0" anchor="ctr"/>
          <a:lstStyle/>
          <a:p>
            <a:pPr algn="r"/>
            <a:r>
              <a:rPr lang="en-US" sz="2800" spc="-50" baseline="0" noProof="1">
                <a:solidFill>
                  <a:schemeClr val="bg1"/>
                </a:solidFill>
                <a:latin typeface="+mj-lt"/>
              </a:rPr>
              <a:t>Simplifying Progress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23372BB-B827-41A5-A317-480A818E6D6D}"/>
              </a:ext>
            </a:extLst>
          </p:cNvPr>
          <p:cNvSpPr/>
          <p:nvPr userDrawn="1"/>
        </p:nvSpPr>
        <p:spPr>
          <a:xfrm>
            <a:off x="1" y="0"/>
            <a:ext cx="6096000" cy="5163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7" name="Logo">
            <a:extLst>
              <a:ext uri="{FF2B5EF4-FFF2-40B4-BE49-F238E27FC236}">
                <a16:creationId xmlns:a16="http://schemas.microsoft.com/office/drawing/2014/main" id="{58BF8B39-6A92-4F6E-B662-33AD36195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83" y="514800"/>
            <a:ext cx="3062392" cy="535517"/>
          </a:xfrm>
          <a:prstGeom prst="rect">
            <a:avLst/>
          </a:prstGeom>
        </p:spPr>
      </p:pic>
      <p:pic>
        <p:nvPicPr>
          <p:cNvPr id="4" name="pic_confidential_2" hidden="1">
            <a:extLst>
              <a:ext uri="{FF2B5EF4-FFF2-40B4-BE49-F238E27FC236}">
                <a16:creationId xmlns:a16="http://schemas.microsoft.com/office/drawing/2014/main" id="{EB46D51C-6A52-5482-DD7D-7B13EA074E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36" y="4712537"/>
            <a:ext cx="3356862" cy="356400"/>
          </a:xfrm>
          <a:prstGeom prst="rect">
            <a:avLst/>
          </a:prstGeom>
        </p:spPr>
      </p:pic>
      <p:pic>
        <p:nvPicPr>
          <p:cNvPr id="5" name="pic_confidential_1" hidden="1">
            <a:extLst>
              <a:ext uri="{FF2B5EF4-FFF2-40B4-BE49-F238E27FC236}">
                <a16:creationId xmlns:a16="http://schemas.microsoft.com/office/drawing/2014/main" id="{45A6CC2E-1670-095B-97C9-51D325E6653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00" y="4716000"/>
            <a:ext cx="3356862" cy="356400"/>
          </a:xfrm>
          <a:prstGeom prst="rect">
            <a:avLst/>
          </a:prstGeom>
        </p:spPr>
      </p:pic>
      <p:pic>
        <p:nvPicPr>
          <p:cNvPr id="6" name="pic_confidential_0">
            <a:extLst>
              <a:ext uri="{FF2B5EF4-FFF2-40B4-BE49-F238E27FC236}">
                <a16:creationId xmlns:a16="http://schemas.microsoft.com/office/drawing/2014/main" id="{B1F7F1EA-EBD5-CF6F-6736-FF8206DB75F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72" y="4726194"/>
            <a:ext cx="10368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33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391B-6DA4-4E7E-9214-043F1955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65135" y="4185122"/>
            <a:ext cx="5024064" cy="1354217"/>
          </a:xfrm>
        </p:spPr>
        <p:txBody>
          <a:bodyPr anchor="b"/>
          <a:lstStyle>
            <a:lvl1pPr algn="l">
              <a:lnSpc>
                <a:spcPct val="100000"/>
              </a:lnSpc>
              <a:defRPr sz="4400"/>
            </a:lvl1pPr>
          </a:lstStyle>
          <a:p>
            <a:r>
              <a:rPr lang="en-US" noProof="1"/>
              <a:t>Titelfolie mit langer Überschrift, zwei- oder mehrzeilig,  TT Norms Pro, 44 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C58F2-55B6-42CD-8A94-797D3D2CDD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59998" y="6065999"/>
            <a:ext cx="5024064" cy="28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latin typeface="TT Norms Pro" panose="0200050303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Untertitel, Datum</a:t>
            </a:r>
          </a:p>
        </p:txBody>
      </p:sp>
      <p:sp>
        <p:nvSpPr>
          <p:cNvPr id="20" name="Claim">
            <a:extLst>
              <a:ext uri="{FF2B5EF4-FFF2-40B4-BE49-F238E27FC236}">
                <a16:creationId xmlns:a16="http://schemas.microsoft.com/office/drawing/2014/main" id="{C745F0B3-8064-4B10-8B1C-24424E423880}"/>
              </a:ext>
            </a:extLst>
          </p:cNvPr>
          <p:cNvSpPr/>
          <p:nvPr userDrawn="1"/>
        </p:nvSpPr>
        <p:spPr bwMode="gray">
          <a:xfrm>
            <a:off x="0" y="4907722"/>
            <a:ext cx="6095999" cy="19502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0400" rIns="500400" rtlCol="0" anchor="ctr"/>
          <a:lstStyle/>
          <a:p>
            <a:pPr algn="ctr"/>
            <a:r>
              <a:rPr lang="en-US" sz="4100" spc="-40" baseline="0" noProof="1">
                <a:solidFill>
                  <a:schemeClr val="bg1"/>
                </a:solidFill>
                <a:latin typeface="+mj-lt"/>
              </a:rPr>
              <a:t>Simplifying Progress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4B2EAE3D-E19F-4C5C-973C-50BBEB63C0E8}"/>
              </a:ext>
            </a:extLst>
          </p:cNvPr>
          <p:cNvSpPr/>
          <p:nvPr userDrawn="1"/>
        </p:nvSpPr>
        <p:spPr>
          <a:xfrm>
            <a:off x="0" y="0"/>
            <a:ext cx="6096000" cy="490772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4DE3386C-0572-4BC5-BE1D-7A4A2A698C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81" y="789127"/>
            <a:ext cx="4529243" cy="792024"/>
          </a:xfrm>
          <a:prstGeom prst="rect">
            <a:avLst/>
          </a:prstGeom>
        </p:spPr>
      </p:pic>
      <p:pic>
        <p:nvPicPr>
          <p:cNvPr id="8" name="pic_confidential_2" hidden="1">
            <a:extLst>
              <a:ext uri="{FF2B5EF4-FFF2-40B4-BE49-F238E27FC236}">
                <a16:creationId xmlns:a16="http://schemas.microsoft.com/office/drawing/2014/main" id="{B6756A48-C0C5-0670-5E23-12BDEC27D4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000" y="2995200"/>
            <a:ext cx="3356862" cy="356400"/>
          </a:xfrm>
          <a:prstGeom prst="rect">
            <a:avLst/>
          </a:prstGeom>
        </p:spPr>
      </p:pic>
      <p:pic>
        <p:nvPicPr>
          <p:cNvPr id="4" name="pic_confidential_1" hidden="1">
            <a:extLst>
              <a:ext uri="{FF2B5EF4-FFF2-40B4-BE49-F238E27FC236}">
                <a16:creationId xmlns:a16="http://schemas.microsoft.com/office/drawing/2014/main" id="{3B457007-B01E-B5F1-06A9-4466F4A728C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6536" y="3002128"/>
            <a:ext cx="3356862" cy="356400"/>
          </a:xfrm>
          <a:prstGeom prst="rect">
            <a:avLst/>
          </a:prstGeom>
        </p:spPr>
      </p:pic>
      <p:pic>
        <p:nvPicPr>
          <p:cNvPr id="5" name="pic_confidential_0">
            <a:extLst>
              <a:ext uri="{FF2B5EF4-FFF2-40B4-BE49-F238E27FC236}">
                <a16:creationId xmlns:a16="http://schemas.microsoft.com/office/drawing/2014/main" id="{DFBDA7B4-AA72-51A8-23F6-5200AFD6320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073" y="3011694"/>
            <a:ext cx="10368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5721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4DB1195C-2459-4964-8831-D1CD778D9CFA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0"/>
            <a:ext cx="12192000" cy="4716539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425C58F2-55B6-42CD-8A94-797D3D2CDD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4000" y="6066000"/>
            <a:ext cx="7272000" cy="28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latin typeface="TT Norms Pro" panose="0200050303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Untertitel, Datum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391B-6DA4-4E7E-9214-043F1955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04000" y="5137388"/>
            <a:ext cx="7272000" cy="861774"/>
          </a:xfrm>
        </p:spPr>
        <p:txBody>
          <a:bodyPr anchor="b">
            <a:spAutoFit/>
          </a:bodyPr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lang="en-US" noProof="1"/>
              <a:t>Titelfolie mit langer Überschrift, zwei- oder mehrzeilig, TT Norms Pro, 28 pt</a:t>
            </a:r>
          </a:p>
        </p:txBody>
      </p:sp>
      <p:sp>
        <p:nvSpPr>
          <p:cNvPr id="22" name="Claim">
            <a:extLst>
              <a:ext uri="{FF2B5EF4-FFF2-40B4-BE49-F238E27FC236}">
                <a16:creationId xmlns:a16="http://schemas.microsoft.com/office/drawing/2014/main" id="{8CFE772B-CDD6-4167-95D0-A7A9F4F3D4E3}"/>
              </a:ext>
            </a:extLst>
          </p:cNvPr>
          <p:cNvSpPr/>
          <p:nvPr userDrawn="1"/>
        </p:nvSpPr>
        <p:spPr bwMode="auto">
          <a:xfrm>
            <a:off x="8122596" y="5785744"/>
            <a:ext cx="4069404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500400" rtlCol="0" anchor="ctr"/>
          <a:lstStyle/>
          <a:p>
            <a:pPr algn="ctr">
              <a:lnSpc>
                <a:spcPct val="125000"/>
              </a:lnSpc>
            </a:pPr>
            <a:r>
              <a:rPr lang="en-US" sz="2300" spc="-50" baseline="0" noProof="1">
                <a:solidFill>
                  <a:schemeClr val="bg1"/>
                </a:solidFill>
                <a:latin typeface="+mj-lt"/>
              </a:rPr>
              <a:t>Simplifying Progress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1A89EE8-6CEB-42C5-A89A-E02837B54C44}"/>
              </a:ext>
            </a:extLst>
          </p:cNvPr>
          <p:cNvSpPr/>
          <p:nvPr userDrawn="1"/>
        </p:nvSpPr>
        <p:spPr>
          <a:xfrm>
            <a:off x="8122596" y="4705744"/>
            <a:ext cx="4069404" cy="10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47C534CE-DEFA-4690-B8CE-C52CF34AE9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6698" y="5067274"/>
            <a:ext cx="2041200" cy="356941"/>
          </a:xfrm>
          <a:prstGeom prst="rect">
            <a:avLst/>
          </a:prstGeom>
        </p:spPr>
      </p:pic>
      <p:pic>
        <p:nvPicPr>
          <p:cNvPr id="6" name="pic_confidential_2" hidden="1">
            <a:extLst>
              <a:ext uri="{FF2B5EF4-FFF2-40B4-BE49-F238E27FC236}">
                <a16:creationId xmlns:a16="http://schemas.microsoft.com/office/drawing/2014/main" id="{1E009444-537B-DDE3-26B5-5C2A8ADEE3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84" y="4805302"/>
            <a:ext cx="3356862" cy="356400"/>
          </a:xfrm>
          <a:prstGeom prst="rect">
            <a:avLst/>
          </a:prstGeom>
        </p:spPr>
      </p:pic>
      <p:pic>
        <p:nvPicPr>
          <p:cNvPr id="4" name="pic_confidential_1" hidden="1">
            <a:extLst>
              <a:ext uri="{FF2B5EF4-FFF2-40B4-BE49-F238E27FC236}">
                <a16:creationId xmlns:a16="http://schemas.microsoft.com/office/drawing/2014/main" id="{1B693B1C-2F71-F1DF-2E52-8A14235F89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48" y="4808765"/>
            <a:ext cx="3356862" cy="356400"/>
          </a:xfrm>
          <a:prstGeom prst="rect">
            <a:avLst/>
          </a:prstGeom>
        </p:spPr>
      </p:pic>
      <p:pic>
        <p:nvPicPr>
          <p:cNvPr id="7" name="pic_confidential_0">
            <a:extLst>
              <a:ext uri="{FF2B5EF4-FFF2-40B4-BE49-F238E27FC236}">
                <a16:creationId xmlns:a16="http://schemas.microsoft.com/office/drawing/2014/main" id="{F4F6F95A-DCD5-2186-E4D6-FF9074B275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20" y="4818959"/>
            <a:ext cx="10368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76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: Yellow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">
            <a:extLst>
              <a:ext uri="{FF2B5EF4-FFF2-40B4-BE49-F238E27FC236}">
                <a16:creationId xmlns:a16="http://schemas.microsoft.com/office/drawing/2014/main" id="{4DB1195C-2459-4964-8831-D1CD778D9CFA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0" y="2149205"/>
            <a:ext cx="12192000" cy="4716539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425C58F2-55B6-42CD-8A94-797D3D2CDD0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19963" y="1146141"/>
            <a:ext cx="7272000" cy="2880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latin typeface="TT Norms Pro" panose="02000503030000020003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1"/>
              <a:t>Untertitel, Datum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2391B-6DA4-4E7E-9214-043F1955923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19963" y="217530"/>
            <a:ext cx="7272000" cy="861774"/>
          </a:xfrm>
        </p:spPr>
        <p:txBody>
          <a:bodyPr anchor="b">
            <a:spAutoFit/>
          </a:bodyPr>
          <a:lstStyle>
            <a:lvl1pPr algn="l">
              <a:lnSpc>
                <a:spcPct val="100000"/>
              </a:lnSpc>
              <a:defRPr sz="2800"/>
            </a:lvl1pPr>
          </a:lstStyle>
          <a:p>
            <a:r>
              <a:rPr lang="en-US" noProof="1"/>
              <a:t>Titelfolie mit langer Überschrift, zwei- oder mehrzeilig, TT Norms Pro, 28 pt</a:t>
            </a:r>
          </a:p>
        </p:txBody>
      </p:sp>
      <p:sp>
        <p:nvSpPr>
          <p:cNvPr id="22" name="Claim">
            <a:extLst>
              <a:ext uri="{FF2B5EF4-FFF2-40B4-BE49-F238E27FC236}">
                <a16:creationId xmlns:a16="http://schemas.microsoft.com/office/drawing/2014/main" id="{8CFE772B-CDD6-4167-95D0-A7A9F4F3D4E3}"/>
              </a:ext>
            </a:extLst>
          </p:cNvPr>
          <p:cNvSpPr/>
          <p:nvPr userDrawn="1"/>
        </p:nvSpPr>
        <p:spPr bwMode="auto">
          <a:xfrm>
            <a:off x="0" y="1080000"/>
            <a:ext cx="4069404" cy="108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0" rIns="500400" rtlCol="0" anchor="ctr"/>
          <a:lstStyle/>
          <a:p>
            <a:pPr algn="ctr">
              <a:lnSpc>
                <a:spcPct val="125000"/>
              </a:lnSpc>
            </a:pPr>
            <a:r>
              <a:rPr lang="en-US" sz="2300" spc="-50" baseline="0" noProof="1">
                <a:solidFill>
                  <a:schemeClr val="bg1"/>
                </a:solidFill>
                <a:latin typeface="+mj-lt"/>
              </a:rPr>
              <a:t>Simplifying Progress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A1A89EE8-6CEB-42C5-A89A-E02837B54C44}"/>
              </a:ext>
            </a:extLst>
          </p:cNvPr>
          <p:cNvSpPr/>
          <p:nvPr userDrawn="1"/>
        </p:nvSpPr>
        <p:spPr>
          <a:xfrm>
            <a:off x="0" y="0"/>
            <a:ext cx="4069404" cy="10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47C534CE-DEFA-4690-B8CE-C52CF34AE9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102" y="361530"/>
            <a:ext cx="2041200" cy="356941"/>
          </a:xfrm>
          <a:prstGeom prst="rect">
            <a:avLst/>
          </a:prstGeom>
        </p:spPr>
      </p:pic>
      <p:pic>
        <p:nvPicPr>
          <p:cNvPr id="6" name="pic_confidential_2" hidden="1">
            <a:extLst>
              <a:ext uri="{FF2B5EF4-FFF2-40B4-BE49-F238E27FC236}">
                <a16:creationId xmlns:a16="http://schemas.microsoft.com/office/drawing/2014/main" id="{1E009444-537B-DDE3-26B5-5C2A8ADEE3D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5458" y="1555062"/>
            <a:ext cx="3356862" cy="356400"/>
          </a:xfrm>
          <a:prstGeom prst="rect">
            <a:avLst/>
          </a:prstGeom>
        </p:spPr>
      </p:pic>
      <p:pic>
        <p:nvPicPr>
          <p:cNvPr id="4" name="pic_confidential_1" hidden="1">
            <a:extLst>
              <a:ext uri="{FF2B5EF4-FFF2-40B4-BE49-F238E27FC236}">
                <a16:creationId xmlns:a16="http://schemas.microsoft.com/office/drawing/2014/main" id="{1B693B1C-2F71-F1DF-2E52-8A14235F897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922" y="1558525"/>
            <a:ext cx="3356862" cy="356400"/>
          </a:xfrm>
          <a:prstGeom prst="rect">
            <a:avLst/>
          </a:prstGeom>
        </p:spPr>
      </p:pic>
      <p:pic>
        <p:nvPicPr>
          <p:cNvPr id="7" name="pic_confidential_0">
            <a:extLst>
              <a:ext uri="{FF2B5EF4-FFF2-40B4-BE49-F238E27FC236}">
                <a16:creationId xmlns:a16="http://schemas.microsoft.com/office/drawing/2014/main" id="{F4F6F95A-DCD5-2186-E4D6-FF9074B275F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094" y="1568719"/>
            <a:ext cx="1036800" cy="25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239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28508EB5-7938-4CFF-ADE3-D3A442CBB40D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6096000" y="1"/>
            <a:ext cx="6096000" cy="60768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7965E6F-4CA8-4DB5-8935-A5CCC47759F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98800" y="1735200"/>
            <a:ext cx="5508000" cy="3816000"/>
          </a:xfrm>
        </p:spPr>
        <p:txBody>
          <a:bodyPr/>
          <a:lstStyle>
            <a:lvl1pPr marL="0" indent="0">
              <a:spcAft>
                <a:spcPts val="2300"/>
              </a:spcAft>
              <a:buNone/>
              <a:defRPr/>
            </a:lvl1pPr>
            <a:lvl2pPr marL="216000" indent="0">
              <a:spcAft>
                <a:spcPts val="2300"/>
              </a:spcAft>
              <a:buNone/>
              <a:defRPr/>
            </a:lvl2pPr>
            <a:lvl3pPr marL="378000" indent="0">
              <a:spcAft>
                <a:spcPts val="2300"/>
              </a:spcAft>
              <a:buNone/>
              <a:defRPr/>
            </a:lvl3pPr>
            <a:lvl4pPr marL="504000" indent="0">
              <a:spcAft>
                <a:spcPts val="2300"/>
              </a:spcAft>
              <a:buNone/>
              <a:defRPr/>
            </a:lvl4pPr>
            <a:lvl5pPr marL="630000" indent="0">
              <a:spcAft>
                <a:spcPts val="2300"/>
              </a:spcAft>
              <a:buNone/>
              <a:defRPr/>
            </a:lvl5pPr>
          </a:lstStyle>
          <a:p>
            <a:pPr lvl="0"/>
            <a:r>
              <a:rPr lang="en-US" noProof="1"/>
              <a:t>Agendapunkt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9D14C-A584-4B0B-99B5-827E68A6A6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90400"/>
            <a:ext cx="5508000" cy="7126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318169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F4CFEA0-3A9F-44E3-98E4-5E3EED0F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F7B9568A-B2B7-4307-A4C6-77D63554684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986400"/>
            <a:ext cx="11592000" cy="4568400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6600"/>
            </a:lvl1pPr>
          </a:lstStyle>
          <a:p>
            <a:pPr lvl="0"/>
            <a:r>
              <a:rPr lang="de-DE" dirty="0"/>
              <a:t>Kapiteltrenner, TT Norms Pro, 66 pt – Nur Text</a:t>
            </a:r>
          </a:p>
        </p:txBody>
      </p:sp>
    </p:spTree>
    <p:extLst>
      <p:ext uri="{BB962C8B-B14F-4D97-AF65-F5344CB8AC3E}">
        <p14:creationId xmlns:p14="http://schemas.microsoft.com/office/powerpoint/2010/main" val="806587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2E0867-9C1D-DBA0-F01A-31C7D9CA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5CD293-7FDD-315B-E6C1-EB258309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E2BD51-651D-B721-75DD-DF6FF872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71D7A0-4C0C-8538-7CA8-8ED67756B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6C7DB6A-7ACF-B791-A32E-554874FA6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87952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4B2390-26F9-444F-8320-211A6800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5" name="Textplatzhalter 1">
            <a:extLst>
              <a:ext uri="{FF2B5EF4-FFF2-40B4-BE49-F238E27FC236}">
                <a16:creationId xmlns:a16="http://schemas.microsoft.com/office/drawing/2014/main" id="{EE0253D5-03AC-4621-9144-E0C193B4C8F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0037" y="986589"/>
            <a:ext cx="11591925" cy="4566486"/>
          </a:xfrm>
        </p:spPr>
        <p:txBody>
          <a:bodyPr anchor="ctr">
            <a:normAutofit/>
          </a:bodyPr>
          <a:lstStyle>
            <a:lvl1pPr marL="0" indent="0"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Kapiteltrenner, TT Norms Pro, 66 pt – Nur Text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5881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>
            <a:extLst>
              <a:ext uri="{FF2B5EF4-FFF2-40B4-BE49-F238E27FC236}">
                <a16:creationId xmlns:a16="http://schemas.microsoft.com/office/drawing/2014/main" id="{782F0712-172D-438E-9FF7-D498CD4A3112}"/>
              </a:ext>
            </a:extLst>
          </p:cNvPr>
          <p:cNvSpPr/>
          <p:nvPr userDrawn="1"/>
        </p:nvSpPr>
        <p:spPr>
          <a:xfrm>
            <a:off x="8122596" y="4696691"/>
            <a:ext cx="4069404" cy="2161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F85421D8-BB2C-4A16-92F9-CA9033318C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00" y="5472000"/>
            <a:ext cx="3062392" cy="535517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F0B32CA-9CD3-43EC-AC58-E090A3FE369B}"/>
              </a:ext>
            </a:extLst>
          </p:cNvPr>
          <p:cNvSpPr/>
          <p:nvPr userDrawn="1"/>
        </p:nvSpPr>
        <p:spPr>
          <a:xfrm>
            <a:off x="0" y="4696691"/>
            <a:ext cx="8122596" cy="21613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E205EC3-DFAD-46C7-BC63-B00BA6BD3075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04000" y="5462656"/>
            <a:ext cx="3373200" cy="1134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1"/>
              <a:t>Text hinzufügen</a:t>
            </a:r>
          </a:p>
        </p:txBody>
      </p:sp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10EF3E8A-DABD-451A-8901-420A6A80D044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16000" y="1776645"/>
            <a:ext cx="11160000" cy="86177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indent="0" algn="ctr">
              <a:buNone/>
              <a:defRPr lang="de-DE" sz="5600" dirty="0" smtClean="0">
                <a:latin typeface="TT Norms Pro" panose="02000503030000020003" pitchFamily="50" charset="0"/>
              </a:defRPr>
            </a:lvl1pPr>
            <a:lvl2pPr>
              <a:defRPr lang="de-DE" dirty="0" smtClean="0">
                <a:latin typeface="+mn-lt"/>
              </a:defRPr>
            </a:lvl2pPr>
            <a:lvl3pPr>
              <a:defRPr lang="de-DE" sz="1800" dirty="0" smtClean="0">
                <a:latin typeface="+mn-lt"/>
              </a:defRPr>
            </a:lvl3pPr>
            <a:lvl4pPr>
              <a:defRPr lang="de-DE" sz="1800" dirty="0" smtClean="0">
                <a:latin typeface="+mn-lt"/>
              </a:defRPr>
            </a:lvl4pPr>
            <a:lvl5pPr>
              <a:defRPr lang="de-DE" sz="1800" dirty="0">
                <a:latin typeface="+mn-lt"/>
              </a:defRPr>
            </a:lvl5pPr>
          </a:lstStyle>
          <a:p>
            <a:pPr lvl="0" algn="ctr"/>
            <a:r>
              <a:rPr lang="en-US" noProof="1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307707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40D80B8-1393-4C11-BB2C-BEE3A480B012}"/>
              </a:ext>
            </a:extLst>
          </p:cNvPr>
          <p:cNvSpPr/>
          <p:nvPr userDrawn="1"/>
        </p:nvSpPr>
        <p:spPr>
          <a:xfrm>
            <a:off x="0" y="4698000"/>
            <a:ext cx="8134709" cy="21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82F0712-172D-438E-9FF7-D498CD4A3112}"/>
              </a:ext>
            </a:extLst>
          </p:cNvPr>
          <p:cNvSpPr/>
          <p:nvPr userDrawn="1"/>
        </p:nvSpPr>
        <p:spPr>
          <a:xfrm>
            <a:off x="8122596" y="4696691"/>
            <a:ext cx="4069404" cy="2161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noProof="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16" name="Logo">
            <a:extLst>
              <a:ext uri="{FF2B5EF4-FFF2-40B4-BE49-F238E27FC236}">
                <a16:creationId xmlns:a16="http://schemas.microsoft.com/office/drawing/2014/main" id="{95E63961-BDE0-4687-89F6-BFDB2D4D1D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600" y="5472000"/>
            <a:ext cx="3062392" cy="535517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E205EC3-DFAD-46C7-BC63-B00BA6BD3075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04000" y="5462656"/>
            <a:ext cx="3387600" cy="1134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1200" b="0"/>
            </a:lvl1pPr>
          </a:lstStyle>
          <a:p>
            <a:pPr lvl="0"/>
            <a:r>
              <a:rPr lang="en-US" noProof="1"/>
              <a:t>Text hinzufügen</a:t>
            </a:r>
          </a:p>
        </p:txBody>
      </p:sp>
      <p:sp>
        <p:nvSpPr>
          <p:cNvPr id="23" name="Text Placeholder 1">
            <a:extLst>
              <a:ext uri="{FF2B5EF4-FFF2-40B4-BE49-F238E27FC236}">
                <a16:creationId xmlns:a16="http://schemas.microsoft.com/office/drawing/2014/main" id="{52201B9D-A394-4302-8B56-AC43AD93B322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16000" y="1776645"/>
            <a:ext cx="11160000" cy="861774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lvl1pPr marL="0" indent="0" algn="ctr">
              <a:buNone/>
              <a:defRPr lang="de-DE" sz="5600" dirty="0" smtClean="0">
                <a:solidFill>
                  <a:schemeClr val="bg1"/>
                </a:solidFill>
                <a:latin typeface="TT Norms Pro" panose="02000503030000020003" pitchFamily="50" charset="0"/>
              </a:defRPr>
            </a:lvl1pPr>
            <a:lvl2pPr>
              <a:defRPr lang="de-DE" dirty="0" smtClean="0">
                <a:latin typeface="+mn-lt"/>
              </a:defRPr>
            </a:lvl2pPr>
            <a:lvl3pPr>
              <a:defRPr lang="de-DE" sz="1800" dirty="0" smtClean="0">
                <a:latin typeface="+mn-lt"/>
              </a:defRPr>
            </a:lvl3pPr>
            <a:lvl4pPr>
              <a:defRPr lang="de-DE" sz="1800" dirty="0" smtClean="0">
                <a:latin typeface="+mn-lt"/>
              </a:defRPr>
            </a:lvl4pPr>
            <a:lvl5pPr>
              <a:defRPr lang="de-DE" sz="1800" dirty="0">
                <a:latin typeface="+mn-lt"/>
              </a:defRPr>
            </a:lvl5pPr>
          </a:lstStyle>
          <a:p>
            <a:pPr lvl="0" algn="ctr"/>
            <a:r>
              <a:rPr lang="en-US" noProof="1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95722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BEFA9A3-4864-45F2-9697-0D75A2D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84AA2A44-D77E-4CD7-BEDD-FF7912D4A64C}"/>
              </a:ext>
            </a:extLst>
          </p:cNvPr>
          <p:cNvSpPr>
            <a:spLocks noGrp="1"/>
          </p:cNvSpPr>
          <p:nvPr>
            <p:ph type="body" sz="quarter" idx="4" hasCustomPrompt="1"/>
          </p:nvPr>
        </p:nvSpPr>
        <p:spPr>
          <a:xfrm>
            <a:off x="300038" y="5087463"/>
            <a:ext cx="11592000" cy="468000"/>
          </a:xfrm>
        </p:spPr>
        <p:txBody>
          <a:bodyPr>
            <a:normAutofit/>
          </a:bodyPr>
          <a:lstStyle>
            <a:lvl1pPr marL="226800" indent="-226800">
              <a:buFont typeface="Wingdings" panose="05000000000000000000" pitchFamily="2" charset="2"/>
              <a:buNone/>
              <a:defRPr sz="1200"/>
            </a:lvl1pPr>
            <a:lvl2pPr marL="216000" indent="0">
              <a:buNone/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noProof="1"/>
              <a:t>Falls nicht benötigt, Aufzählungszeichen auf erster Ebene löschen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endParaRPr lang="en-US" noProof="1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92A3A15D-27FB-4492-B39A-E14C3B72F9DF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1394740" y="3970042"/>
            <a:ext cx="10497600" cy="936000"/>
          </a:xfrm>
        </p:spPr>
        <p:txBody>
          <a:bodyPr>
            <a:normAutofit/>
          </a:bodyPr>
          <a:lstStyle>
            <a:lvl1pPr marL="226800" indent="-226800">
              <a:buFont typeface="Wingdings" panose="05000000000000000000" pitchFamily="2" charset="2"/>
              <a:buChar char="§"/>
              <a:defRPr sz="1200"/>
            </a:lvl1pPr>
            <a:lvl2pPr marL="216000" indent="0">
              <a:buFontTx/>
              <a:buNone/>
              <a:defRPr sz="1200"/>
            </a:lvl2pPr>
            <a:lvl3pPr marL="378000" indent="0">
              <a:buNone/>
              <a:defRPr/>
            </a:lvl3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marL="387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Zweite Ebene</a:t>
            </a:r>
          </a:p>
          <a:p>
            <a:pPr lvl="0"/>
            <a:endParaRPr lang="en-US" noProof="1"/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5C6339D-9F13-478F-A67A-F3124477E319}"/>
              </a:ext>
            </a:extLst>
          </p:cNvPr>
          <p:cNvSpPr>
            <a:spLocks noGrp="1"/>
          </p:cNvSpPr>
          <p:nvPr>
            <p:ph type="pic" sz="quarter" idx="7" hasCustomPrompt="1"/>
          </p:nvPr>
        </p:nvSpPr>
        <p:spPr>
          <a:xfrm>
            <a:off x="300038" y="3970042"/>
            <a:ext cx="936000" cy="93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1000" b="0"/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852B943-9AD3-404B-A6CC-0A76497848A8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1394740" y="2852621"/>
            <a:ext cx="10497600" cy="936000"/>
          </a:xfrm>
        </p:spPr>
        <p:txBody>
          <a:bodyPr>
            <a:normAutofit/>
          </a:bodyPr>
          <a:lstStyle>
            <a:lvl1pPr marL="226800" indent="-226800">
              <a:buFont typeface="Wingdings" panose="05000000000000000000" pitchFamily="2" charset="2"/>
              <a:buChar char="§"/>
              <a:defRPr sz="1200"/>
            </a:lvl1pPr>
            <a:lvl2pPr marL="406800" indent="-230400">
              <a:buFontTx/>
              <a:buNone/>
              <a:defRPr sz="1200"/>
            </a:lvl2pPr>
            <a:lvl3pPr marL="378000" indent="0">
              <a:buNone/>
              <a:defRPr/>
            </a:lvl3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marL="387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Zweite Ebene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E789004E-E74A-401E-8862-B18C67D92F28}"/>
              </a:ext>
            </a:extLst>
          </p:cNvPr>
          <p:cNvSpPr>
            <a:spLocks noGrp="1"/>
          </p:cNvSpPr>
          <p:nvPr>
            <p:ph type="pic" sz="quarter" idx="6" hasCustomPrompt="1"/>
          </p:nvPr>
        </p:nvSpPr>
        <p:spPr>
          <a:xfrm>
            <a:off x="300038" y="2852621"/>
            <a:ext cx="936000" cy="93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1000" b="0"/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7E09F3DB-4A7F-44CD-848F-8E13B47B1ED2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1394740" y="1735200"/>
            <a:ext cx="10497600" cy="936000"/>
          </a:xfrm>
        </p:spPr>
        <p:txBody>
          <a:bodyPr>
            <a:normAutofit/>
          </a:bodyPr>
          <a:lstStyle>
            <a:lvl1pPr marL="226800" indent="-226800">
              <a:buFont typeface="Wingdings" panose="05000000000000000000" pitchFamily="2" charset="2"/>
              <a:buChar char="§"/>
              <a:defRPr sz="1200"/>
            </a:lvl1pPr>
            <a:lvl2pPr marL="406800" indent="-230400">
              <a:buFont typeface="Wingdings" panose="05000000000000000000" pitchFamily="2" charset="2"/>
              <a:buNone/>
              <a:defRPr sz="1200"/>
            </a:lvl2pPr>
            <a:lvl3pPr marL="378000" indent="0">
              <a:buNone/>
              <a:defRPr/>
            </a:lvl3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marL="387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/>
            </a:pPr>
            <a:r>
              <a:rPr lang="en-US" noProof="0"/>
              <a:t>Zweite Ebene</a:t>
            </a:r>
          </a:p>
        </p:txBody>
      </p:sp>
      <p:sp>
        <p:nvSpPr>
          <p:cNvPr id="4" name="Picture Placeholder 1">
            <a:extLst>
              <a:ext uri="{FF2B5EF4-FFF2-40B4-BE49-F238E27FC236}">
                <a16:creationId xmlns:a16="http://schemas.microsoft.com/office/drawing/2014/main" id="{9514FE65-6E0F-471C-A895-8E1BCA7DC842}"/>
              </a:ext>
            </a:extLst>
          </p:cNvPr>
          <p:cNvSpPr>
            <a:spLocks noGrp="1"/>
          </p:cNvSpPr>
          <p:nvPr>
            <p:ph type="pic" sz="quarter" idx="5" hasCustomPrompt="1"/>
          </p:nvPr>
        </p:nvSpPr>
        <p:spPr>
          <a:xfrm>
            <a:off x="300038" y="1735200"/>
            <a:ext cx="936000" cy="936000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1000" b="0"/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973A734-EA81-401E-BC7B-3DACADB331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8" y="584994"/>
            <a:ext cx="11592302" cy="7126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4" name="Chapter_titleonly">
            <a:extLst>
              <a:ext uri="{FF2B5EF4-FFF2-40B4-BE49-F238E27FC236}">
                <a16:creationId xmlns:a16="http://schemas.microsoft.com/office/drawing/2014/main" id="{EB08F341-81DE-46BB-8134-72CFD6F1F4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2797200" cy="18466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6876134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BEFA9A3-4864-45F2-9697-0D75A2D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9EF645E-9208-4795-B50C-AE3060A99E6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98800" y="5562000"/>
            <a:ext cx="11592000" cy="190240"/>
          </a:xfrm>
          <a:prstGeom prst="rect">
            <a:avLst/>
          </a:prstGeom>
        </p:spPr>
        <p:txBody>
          <a:bodyPr wrap="square" tIns="36000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A750B8A-000B-4D15-BD08-FDB00CE79C4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7" y="1736725"/>
            <a:ext cx="11592301" cy="38163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E11528-72FE-4988-9768-23D9ABFCA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8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1" name="Chapter_titleonly">
            <a:extLst>
              <a:ext uri="{FF2B5EF4-FFF2-40B4-BE49-F238E27FC236}">
                <a16:creationId xmlns:a16="http://schemas.microsoft.com/office/drawing/2014/main" id="{12AF9FF7-2DF4-4852-8126-899942EB46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466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6792303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BEFA9A3-4864-45F2-9697-0D75A2D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9EF645E-9208-4795-B50C-AE3060A99E6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98800" y="5562000"/>
            <a:ext cx="11592000" cy="216000"/>
          </a:xfrm>
          <a:prstGeom prst="rect">
            <a:avLst/>
          </a:prstGeom>
        </p:spPr>
        <p:txBody>
          <a:bodyPr wrap="square" tIns="36000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A750B8A-000B-4D15-BD08-FDB00CE79C4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7" y="1305075"/>
            <a:ext cx="11592301" cy="4248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E11528-72FE-4988-9768-23D9ABFCA0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8" y="584994"/>
            <a:ext cx="11592302" cy="432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1" name="Chapter_titleonly">
            <a:extLst>
              <a:ext uri="{FF2B5EF4-FFF2-40B4-BE49-F238E27FC236}">
                <a16:creationId xmlns:a16="http://schemas.microsoft.com/office/drawing/2014/main" id="{12AF9FF7-2DF4-4852-8126-899942EB46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2880057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BEFA9A3-4864-45F2-9697-0D75A2D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9EF645E-9208-4795-B50C-AE3060A99E6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98800" y="5562000"/>
            <a:ext cx="11592000" cy="216000"/>
          </a:xfrm>
          <a:prstGeom prst="rect">
            <a:avLst/>
          </a:prstGeom>
        </p:spPr>
        <p:txBody>
          <a:bodyPr wrap="square" tIns="36000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A750B8A-000B-4D15-BD08-FDB00CE79C4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7" y="584994"/>
            <a:ext cx="11592301" cy="4968081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Wenn mehr Platz benötigt wird, Slide Layout "XL Content" nutzen</a:t>
            </a:r>
          </a:p>
        </p:txBody>
      </p:sp>
      <p:sp>
        <p:nvSpPr>
          <p:cNvPr id="11" name="Chapter_titleonly">
            <a:extLst>
              <a:ext uri="{FF2B5EF4-FFF2-40B4-BE49-F238E27FC236}">
                <a16:creationId xmlns:a16="http://schemas.microsoft.com/office/drawing/2014/main" id="{12AF9FF7-2DF4-4852-8126-899942EB462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3579535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XX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BEFA9A3-4864-45F2-9697-0D75A2D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A750B8A-000B-4D15-BD08-FDB00CE79C4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7" y="233999"/>
            <a:ext cx="11592301" cy="554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98804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L Content Yellow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2DE9F1B-2FFA-4514-9767-F404C50F5FF4}"/>
              </a:ext>
            </a:extLst>
          </p:cNvPr>
          <p:cNvSpPr/>
          <p:nvPr userDrawn="1"/>
        </p:nvSpPr>
        <p:spPr>
          <a:xfrm>
            <a:off x="0" y="6037200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BEFA9A3-4864-45F2-9697-0D75A2D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A750B8A-000B-4D15-BD08-FDB00CE79C4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7" y="233999"/>
            <a:ext cx="11592301" cy="5544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Die “XXL Content” Version ist auch mit weißem oder schwarzem Hintergrund vorhanden.</a:t>
            </a:r>
          </a:p>
        </p:txBody>
      </p:sp>
    </p:spTree>
    <p:extLst>
      <p:ext uri="{BB962C8B-B14F-4D97-AF65-F5344CB8AC3E}">
        <p14:creationId xmlns:p14="http://schemas.microsoft.com/office/powerpoint/2010/main" val="15658000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L Conten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52DE9F1B-2FFA-4514-9767-F404C50F5FF4}"/>
              </a:ext>
            </a:extLst>
          </p:cNvPr>
          <p:cNvSpPr/>
          <p:nvPr userDrawn="1"/>
        </p:nvSpPr>
        <p:spPr>
          <a:xfrm>
            <a:off x="0" y="6037200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BEFA9A3-4864-45F2-9697-0D75A2D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A750B8A-000B-4D15-BD08-FDB00CE79C4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7" y="233999"/>
            <a:ext cx="11592301" cy="5544000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1"/>
              <a:t>Die “XXL Content” Version ist auch mit weißem oder gelbem Hintergrund vorhanden.</a:t>
            </a:r>
          </a:p>
        </p:txBody>
      </p:sp>
    </p:spTree>
    <p:extLst>
      <p:ext uri="{BB962C8B-B14F-4D97-AF65-F5344CB8AC3E}">
        <p14:creationId xmlns:p14="http://schemas.microsoft.com/office/powerpoint/2010/main" val="1972079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75ED04-6CF3-BB89-1427-15B2C3572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0BE629-DB34-BD32-E269-D6CE5B03D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5BF27A-40D9-C19A-A9B3-B1FE86D1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5C85B2-F98A-3F50-50DC-C79180D4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48AB64-4BCF-34AE-2E1F-BC1DC446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473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BEFA9A3-4864-45F2-9697-0D75A2D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C3F293-964B-4457-8335-60AF1478E9BE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130800" y="1735200"/>
            <a:ext cx="5760000" cy="3816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A750B8A-000B-4D15-BD08-FDB00CE79C4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8" y="1736725"/>
            <a:ext cx="5760000" cy="38163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570F30-0070-411A-8807-58A5AD64D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8B9E51BA-B725-4369-86DB-EE5546184D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2797200" cy="18466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7BFEE77-6E2F-46CF-818E-C71D1EE07C8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98800" y="5562000"/>
            <a:ext cx="11592000" cy="216000"/>
          </a:xfrm>
          <a:prstGeom prst="rect">
            <a:avLst/>
          </a:prstGeom>
        </p:spPr>
        <p:txBody>
          <a:bodyPr wrap="square" tIns="36000" anchor="t" anchorCtr="0">
            <a:sp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</p:spTree>
    <p:extLst>
      <p:ext uri="{BB962C8B-B14F-4D97-AF65-F5344CB8AC3E}">
        <p14:creationId xmlns:p14="http://schemas.microsoft.com/office/powerpoint/2010/main" val="40789361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6BEFA9A3-4864-45F2-9697-0D75A2D17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88D01C0A-7ED7-83F0-C855-772C850BF421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093799" y="1736725"/>
            <a:ext cx="3816000" cy="3816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6C3F293-964B-4457-8335-60AF1478E9BE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196918" y="1736725"/>
            <a:ext cx="3816000" cy="3816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9A750B8A-000B-4D15-BD08-FDB00CE79C4E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8" y="1736725"/>
            <a:ext cx="3816000" cy="3816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C570F30-0070-411A-8807-58A5AD64DC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8B9E51BA-B725-4369-86DB-EE5546184D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2797200" cy="184666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266076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B8EFF87-AD7E-4E10-BA4A-C87C7B2EC552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131102" y="5562000"/>
            <a:ext cx="5760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8B86D18-9128-4A21-BF58-0188B2709DF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98800" y="5562000"/>
            <a:ext cx="5760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F636BA8-CAC4-40B3-9FCD-F5588129D191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6131102" y="1735200"/>
            <a:ext cx="5760000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6C27232B-7CFF-4576-A1CF-3AD9D9F1A5ED}"/>
              </a:ext>
            </a:extLst>
          </p:cNvPr>
          <p:cNvSpPr>
            <a:spLocks noGrp="1"/>
          </p:cNvSpPr>
          <p:nvPr>
            <p:ph type="pic" sz="quarter" idx="3" hasCustomPrompt="1"/>
          </p:nvPr>
        </p:nvSpPr>
        <p:spPr>
          <a:xfrm>
            <a:off x="298800" y="1735200"/>
            <a:ext cx="5760000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6BF2-A725-4D8E-BF2A-C590A8623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0" name="Chapter_titleonly">
            <a:extLst>
              <a:ext uri="{FF2B5EF4-FFF2-40B4-BE49-F238E27FC236}">
                <a16:creationId xmlns:a16="http://schemas.microsoft.com/office/drawing/2014/main" id="{D5CEE707-8DF1-479D-B5D5-71727A1066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4407060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B8EFF87-AD7E-4E10-BA4A-C87C7B2EC552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131102" y="5562000"/>
            <a:ext cx="5760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8B86D18-9128-4A21-BF58-0188B2709DF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98800" y="5562000"/>
            <a:ext cx="5760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F636BA8-CAC4-40B3-9FCD-F5588129D191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6131102" y="1735200"/>
            <a:ext cx="5760000" cy="2412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6C27232B-7CFF-4576-A1CF-3AD9D9F1A5ED}"/>
              </a:ext>
            </a:extLst>
          </p:cNvPr>
          <p:cNvSpPr>
            <a:spLocks noGrp="1"/>
          </p:cNvSpPr>
          <p:nvPr>
            <p:ph type="pic" sz="quarter" idx="3" hasCustomPrompt="1"/>
          </p:nvPr>
        </p:nvSpPr>
        <p:spPr>
          <a:xfrm>
            <a:off x="298800" y="1735200"/>
            <a:ext cx="5760000" cy="2412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6BF2-A725-4D8E-BF2A-C590A8623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0" name="Chapter_titleonly">
            <a:extLst>
              <a:ext uri="{FF2B5EF4-FFF2-40B4-BE49-F238E27FC236}">
                <a16:creationId xmlns:a16="http://schemas.microsoft.com/office/drawing/2014/main" id="{D5CEE707-8DF1-479D-B5D5-71727A1066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19902214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B8EFF87-AD7E-4E10-BA4A-C87C7B2EC552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186951" y="5562000"/>
            <a:ext cx="3816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8B86D18-9128-4A21-BF58-0188B2709DF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98800" y="5562000"/>
            <a:ext cx="3816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F636BA8-CAC4-40B3-9FCD-F5588129D191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4186951" y="1735200"/>
            <a:ext cx="3816000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6C27232B-7CFF-4576-A1CF-3AD9D9F1A5ED}"/>
              </a:ext>
            </a:extLst>
          </p:cNvPr>
          <p:cNvSpPr>
            <a:spLocks noGrp="1"/>
          </p:cNvSpPr>
          <p:nvPr>
            <p:ph type="pic" sz="quarter" idx="3" hasCustomPrompt="1"/>
          </p:nvPr>
        </p:nvSpPr>
        <p:spPr>
          <a:xfrm>
            <a:off x="298799" y="1735200"/>
            <a:ext cx="3816000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6BF2-A725-4D8E-BF2A-C590A8623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0" name="Chapter_titleonly">
            <a:extLst>
              <a:ext uri="{FF2B5EF4-FFF2-40B4-BE49-F238E27FC236}">
                <a16:creationId xmlns:a16="http://schemas.microsoft.com/office/drawing/2014/main" id="{D5CEE707-8DF1-479D-B5D5-71727A1066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3D86ECE-69E8-434E-B0ED-10301E2D9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102" y="5562000"/>
            <a:ext cx="3816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C747660-2581-47EF-A011-9AEBB3E7E6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75102" y="1735200"/>
            <a:ext cx="3816000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</p:spTree>
    <p:extLst>
      <p:ext uri="{BB962C8B-B14F-4D97-AF65-F5344CB8AC3E}">
        <p14:creationId xmlns:p14="http://schemas.microsoft.com/office/powerpoint/2010/main" val="12534352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B8EFF87-AD7E-4E10-BA4A-C87C7B2EC552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186951" y="5562000"/>
            <a:ext cx="3816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8B86D18-9128-4A21-BF58-0188B2709DF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98800" y="5562000"/>
            <a:ext cx="3816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F636BA8-CAC4-40B3-9FCD-F5588129D191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4186951" y="1735200"/>
            <a:ext cx="3816000" cy="2412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6C27232B-7CFF-4576-A1CF-3AD9D9F1A5ED}"/>
              </a:ext>
            </a:extLst>
          </p:cNvPr>
          <p:cNvSpPr>
            <a:spLocks noGrp="1"/>
          </p:cNvSpPr>
          <p:nvPr>
            <p:ph type="pic" sz="quarter" idx="3" hasCustomPrompt="1"/>
          </p:nvPr>
        </p:nvSpPr>
        <p:spPr>
          <a:xfrm>
            <a:off x="298800" y="1735200"/>
            <a:ext cx="3816000" cy="2412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6BF2-A725-4D8E-BF2A-C590A8623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0" name="Chapter_titleonly">
            <a:extLst>
              <a:ext uri="{FF2B5EF4-FFF2-40B4-BE49-F238E27FC236}">
                <a16:creationId xmlns:a16="http://schemas.microsoft.com/office/drawing/2014/main" id="{D5CEE707-8DF1-479D-B5D5-71727A1066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3D86ECE-69E8-434E-B0ED-10301E2D9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75102" y="5562000"/>
            <a:ext cx="3816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C747660-2581-47EF-A011-9AEBB3E7E6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075102" y="1735200"/>
            <a:ext cx="3816000" cy="2412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</p:spTree>
    <p:extLst>
      <p:ext uri="{BB962C8B-B14F-4D97-AF65-F5344CB8AC3E}">
        <p14:creationId xmlns:p14="http://schemas.microsoft.com/office/powerpoint/2010/main" val="1776873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uple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B8EFF87-AD7E-4E10-BA4A-C87C7B2EC552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3214901" y="5562000"/>
            <a:ext cx="284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8B86D18-9128-4A21-BF58-0188B2709DF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98800" y="5562000"/>
            <a:ext cx="284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F636BA8-CAC4-40B3-9FCD-F5588129D191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3216300" y="1746000"/>
            <a:ext cx="2844000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6C27232B-7CFF-4576-A1CF-3AD9D9F1A5ED}"/>
              </a:ext>
            </a:extLst>
          </p:cNvPr>
          <p:cNvSpPr>
            <a:spLocks noGrp="1"/>
          </p:cNvSpPr>
          <p:nvPr>
            <p:ph type="pic" sz="quarter" idx="3" hasCustomPrompt="1"/>
          </p:nvPr>
        </p:nvSpPr>
        <p:spPr>
          <a:xfrm>
            <a:off x="300899" y="1746000"/>
            <a:ext cx="2844000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6BF2-A725-4D8E-BF2A-C590A8623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0" name="Chapter_titleonly">
            <a:extLst>
              <a:ext uri="{FF2B5EF4-FFF2-40B4-BE49-F238E27FC236}">
                <a16:creationId xmlns:a16="http://schemas.microsoft.com/office/drawing/2014/main" id="{D5CEE707-8DF1-479D-B5D5-71727A1066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3D86ECE-69E8-434E-B0ED-10301E2D9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1002" y="5562000"/>
            <a:ext cx="284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C747660-2581-47EF-A011-9AEBB3E7E6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31701" y="1746000"/>
            <a:ext cx="2844000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35B9079-AA34-45DD-B0A0-FB0EFB51B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7102" y="5562000"/>
            <a:ext cx="284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E281F671-0B53-447D-A507-7C27531B995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47102" y="1735200"/>
            <a:ext cx="2844000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</p:spTree>
    <p:extLst>
      <p:ext uri="{BB962C8B-B14F-4D97-AF65-F5344CB8AC3E}">
        <p14:creationId xmlns:p14="http://schemas.microsoft.com/office/powerpoint/2010/main" val="23410510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upl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B8EFF87-AD7E-4E10-BA4A-C87C7B2EC552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3214901" y="5562000"/>
            <a:ext cx="284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8B86D18-9128-4A21-BF58-0188B2709DF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98800" y="5562000"/>
            <a:ext cx="284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F636BA8-CAC4-40B3-9FCD-F5588129D191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3214900" y="1735200"/>
            <a:ext cx="2844000" cy="2412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6C27232B-7CFF-4576-A1CF-3AD9D9F1A5ED}"/>
              </a:ext>
            </a:extLst>
          </p:cNvPr>
          <p:cNvSpPr>
            <a:spLocks noGrp="1"/>
          </p:cNvSpPr>
          <p:nvPr>
            <p:ph type="pic" sz="quarter" idx="3" hasCustomPrompt="1"/>
          </p:nvPr>
        </p:nvSpPr>
        <p:spPr>
          <a:xfrm>
            <a:off x="298799" y="1735200"/>
            <a:ext cx="2844000" cy="2412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6BF2-A725-4D8E-BF2A-C590A8623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0" name="Chapter_titleonly">
            <a:extLst>
              <a:ext uri="{FF2B5EF4-FFF2-40B4-BE49-F238E27FC236}">
                <a16:creationId xmlns:a16="http://schemas.microsoft.com/office/drawing/2014/main" id="{D5CEE707-8DF1-479D-B5D5-71727A1066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3D86ECE-69E8-434E-B0ED-10301E2D99B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31002" y="5562000"/>
            <a:ext cx="284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C747660-2581-47EF-A011-9AEBB3E7E6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31001" y="1735200"/>
            <a:ext cx="2844000" cy="2412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35B9079-AA34-45DD-B0A0-FB0EFB51B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047102" y="5562000"/>
            <a:ext cx="284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E281F671-0B53-447D-A507-7C27531B995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47102" y="1735200"/>
            <a:ext cx="2844000" cy="2412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</p:spTree>
    <p:extLst>
      <p:ext uri="{BB962C8B-B14F-4D97-AF65-F5344CB8AC3E}">
        <p14:creationId xmlns:p14="http://schemas.microsoft.com/office/powerpoint/2010/main" val="242270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2B15B91-4C2A-4F0F-844F-20454FB21193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1"/>
            <a:ext cx="12192001" cy="60768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</p:spTree>
    <p:extLst>
      <p:ext uri="{BB962C8B-B14F-4D97-AF65-F5344CB8AC3E}">
        <p14:creationId xmlns:p14="http://schemas.microsoft.com/office/powerpoint/2010/main" val="40967584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A4E1060B-5A82-4C24-BE4A-419CC8F21E1C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98799" y="5562000"/>
            <a:ext cx="11591925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9" name="Picture Placeholder 1">
            <a:extLst>
              <a:ext uri="{FF2B5EF4-FFF2-40B4-BE49-F238E27FC236}">
                <a16:creationId xmlns:a16="http://schemas.microsoft.com/office/drawing/2014/main" id="{89BC1607-6D09-4E13-8EA1-F50B3F5FB796}"/>
              </a:ext>
            </a:extLst>
          </p:cNvPr>
          <p:cNvSpPr>
            <a:spLocks noGrp="1"/>
          </p:cNvSpPr>
          <p:nvPr>
            <p:ph type="pic" sz="quarter" idx="2" hasCustomPrompt="1"/>
          </p:nvPr>
        </p:nvSpPr>
        <p:spPr>
          <a:xfrm>
            <a:off x="300037" y="1736726"/>
            <a:ext cx="11591925" cy="381635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F0CC72-3108-40CF-9115-509E4D2D1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0038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0" name="Chapter_titleonly">
            <a:extLst>
              <a:ext uri="{FF2B5EF4-FFF2-40B4-BE49-F238E27FC236}">
                <a16:creationId xmlns:a16="http://schemas.microsoft.com/office/drawing/2014/main" id="{C492FD96-C17E-46EA-97DF-BABE9BECEA8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19257242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AFC3CA-C87C-2767-C895-1AA98986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8AB486-C64D-C766-1B7F-060CE79AE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AD2E23-B368-187D-FCEE-19900397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9F920B-9201-7452-5690-2F26CFAB7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19B7DD-ACD9-F262-0B1F-BF1DE98F4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5A3FD-78B9-CAA0-8810-8DA2BDBF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77168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A86120A-B490-4E33-BDCD-4DC227A4E43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186951" y="5562000"/>
            <a:ext cx="7703848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E9B04A-8B8A-46C0-B900-9A403D0FC0A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98799" y="5562000"/>
            <a:ext cx="3815999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1AB411-E876-4DEB-8173-A4DA6C705788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4186951" y="1735200"/>
            <a:ext cx="7703848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E212FD5-A9EE-4F32-8EE4-B935FB7DC37C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6" y="1735200"/>
            <a:ext cx="3814761" cy="3816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8545-2FE9-4F35-AACF-1A4C7606BB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3" name="Chapter_titleonly">
            <a:extLst>
              <a:ext uri="{FF2B5EF4-FFF2-40B4-BE49-F238E27FC236}">
                <a16:creationId xmlns:a16="http://schemas.microsoft.com/office/drawing/2014/main" id="{3286F121-3D04-48DA-B2D3-5DEA73239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14704426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A86120A-B490-4E33-BDCD-4DC227A4E43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8800" y="5562000"/>
            <a:ext cx="7704151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E9B04A-8B8A-46C0-B900-9A403D0FC0A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8074799" y="5562000"/>
            <a:ext cx="3816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1AB411-E876-4DEB-8173-A4DA6C705788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298800" y="1735200"/>
            <a:ext cx="7704151" cy="38160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E212FD5-A9EE-4F32-8EE4-B935FB7DC37C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8076039" y="1735200"/>
            <a:ext cx="3814761" cy="3816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8545-2FE9-4F35-AACF-1A4C7606BB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3" name="Chapter_titleonly">
            <a:extLst>
              <a:ext uri="{FF2B5EF4-FFF2-40B4-BE49-F238E27FC236}">
                <a16:creationId xmlns:a16="http://schemas.microsoft.com/office/drawing/2014/main" id="{3286F121-3D04-48DA-B2D3-5DEA73239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</p:spTree>
    <p:extLst>
      <p:ext uri="{BB962C8B-B14F-4D97-AF65-F5344CB8AC3E}">
        <p14:creationId xmlns:p14="http://schemas.microsoft.com/office/powerpoint/2010/main" val="3089890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E9B04A-8B8A-46C0-B900-9A403D0FC0A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98799" y="5562000"/>
            <a:ext cx="57972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1AB411-E876-4DEB-8173-A4DA6C705788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6096000" y="1"/>
            <a:ext cx="6096000" cy="60768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E212FD5-A9EE-4F32-8EE4-B935FB7DC37C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7" y="1736725"/>
            <a:ext cx="5694363" cy="38163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8545-2FE9-4F35-AACF-1A4C7606BB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90400"/>
            <a:ext cx="5508000" cy="7126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</p:spTree>
    <p:extLst>
      <p:ext uri="{BB962C8B-B14F-4D97-AF65-F5344CB8AC3E}">
        <p14:creationId xmlns:p14="http://schemas.microsoft.com/office/powerpoint/2010/main" val="87644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E9B04A-8B8A-46C0-B900-9A403D0FC0A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6191600" y="5562000"/>
            <a:ext cx="57972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1">
            <a:extLst>
              <a:ext uri="{FF2B5EF4-FFF2-40B4-BE49-F238E27FC236}">
                <a16:creationId xmlns:a16="http://schemas.microsoft.com/office/drawing/2014/main" id="{DC1AB411-E876-4DEB-8173-A4DA6C705788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0" y="0"/>
            <a:ext cx="6096000" cy="6076800"/>
          </a:xfrm>
          <a:prstGeom prst="rect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E212FD5-A9EE-4F32-8EE4-B935FB7DC37C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6192837" y="1736725"/>
            <a:ext cx="5694363" cy="38163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8545-2FE9-4F35-AACF-1A4C7606BB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1600" y="590400"/>
            <a:ext cx="5508000" cy="712694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</p:spTree>
    <p:extLst>
      <p:ext uri="{BB962C8B-B14F-4D97-AF65-F5344CB8AC3E}">
        <p14:creationId xmlns:p14="http://schemas.microsoft.com/office/powerpoint/2010/main" val="251847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sguise">
            <a:extLst>
              <a:ext uri="{FF2B5EF4-FFF2-40B4-BE49-F238E27FC236}">
                <a16:creationId xmlns:a16="http://schemas.microsoft.com/office/drawing/2014/main" id="{8D7FC62F-552E-C5B9-727B-DA09CF8A2126}"/>
              </a:ext>
            </a:extLst>
          </p:cNvPr>
          <p:cNvSpPr/>
          <p:nvPr userDrawn="1"/>
        </p:nvSpPr>
        <p:spPr>
          <a:xfrm>
            <a:off x="0" y="5562600"/>
            <a:ext cx="12192000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8" name="Media Placeholder 3">
            <a:extLst>
              <a:ext uri="{FF2B5EF4-FFF2-40B4-BE49-F238E27FC236}">
                <a16:creationId xmlns:a16="http://schemas.microsoft.com/office/drawing/2014/main" id="{8695F007-2535-46C4-83A5-6DA2C8A06991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-1" y="0"/>
            <a:ext cx="12193200" cy="6857999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5335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A86120A-B490-4E33-BDCD-4DC227A4E43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106799" y="5562000"/>
            <a:ext cx="678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E9B04A-8B8A-46C0-B900-9A403D0FC0A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98798" y="5562000"/>
            <a:ext cx="473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E212FD5-A9EE-4F32-8EE4-B935FB7DC37C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00034" y="1735200"/>
            <a:ext cx="4734000" cy="3816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8545-2FE9-4F35-AACF-1A4C7606BB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3" name="Chapter_titleonly">
            <a:extLst>
              <a:ext uri="{FF2B5EF4-FFF2-40B4-BE49-F238E27FC236}">
                <a16:creationId xmlns:a16="http://schemas.microsoft.com/office/drawing/2014/main" id="{3286F121-3D04-48DA-B2D3-5DEA73239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  <p:sp>
        <p:nvSpPr>
          <p:cNvPr id="9" name="Media Placeholder 3">
            <a:extLst>
              <a:ext uri="{FF2B5EF4-FFF2-40B4-BE49-F238E27FC236}">
                <a16:creationId xmlns:a16="http://schemas.microsoft.com/office/drawing/2014/main" id="{5251528A-92E7-4E96-8CDB-F0F0D62A7255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5106798" y="1735199"/>
            <a:ext cx="6784000" cy="38160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46016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A86120A-B490-4E33-BDCD-4DC227A4E43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8799" y="5562000"/>
            <a:ext cx="678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0FE9B04A-8B8A-46C0-B900-9A403D0FC0AC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7156799" y="5562000"/>
            <a:ext cx="4734000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8E212FD5-A9EE-4F32-8EE4-B935FB7DC37C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7156799" y="1735200"/>
            <a:ext cx="4734000" cy="3816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08545-2FE9-4F35-AACF-1A4C7606BB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3" name="Chapter_titleonly">
            <a:extLst>
              <a:ext uri="{FF2B5EF4-FFF2-40B4-BE49-F238E27FC236}">
                <a16:creationId xmlns:a16="http://schemas.microsoft.com/office/drawing/2014/main" id="{3286F121-3D04-48DA-B2D3-5DEA732391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  <p:sp>
        <p:nvSpPr>
          <p:cNvPr id="9" name="Media Placeholder 3">
            <a:extLst>
              <a:ext uri="{FF2B5EF4-FFF2-40B4-BE49-F238E27FC236}">
                <a16:creationId xmlns:a16="http://schemas.microsoft.com/office/drawing/2014/main" id="{5251528A-92E7-4E96-8CDB-F0F0D62A7255}"/>
              </a:ext>
            </a:extLst>
          </p:cNvPr>
          <p:cNvSpPr>
            <a:spLocks noGrp="1"/>
          </p:cNvSpPr>
          <p:nvPr>
            <p:ph type="media" sz="quarter" idx="16"/>
          </p:nvPr>
        </p:nvSpPr>
        <p:spPr>
          <a:xfrm>
            <a:off x="298799" y="1735200"/>
            <a:ext cx="6784000" cy="38160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0545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82F4C01-EE7D-4AA7-B38E-ECA8E469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B8B86D18-9128-4A21-BF58-0188B2709DF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98799" y="5562000"/>
            <a:ext cx="11591925" cy="216000"/>
          </a:xfrm>
          <a:prstGeom prst="rect">
            <a:avLst/>
          </a:prstGeom>
        </p:spPr>
        <p:txBody>
          <a:bodyPr wrap="square" tIns="36000" anchor="t" anchorCtr="0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1000" b="0"/>
            </a:lvl1pPr>
          </a:lstStyle>
          <a:p>
            <a:pPr lvl="0"/>
            <a:r>
              <a:rPr lang="en-US" noProof="1"/>
              <a:t>Quelle | Fußnote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F636BA8-CAC4-40B3-9FCD-F5588129D191}"/>
              </a:ext>
            </a:extLst>
          </p:cNvPr>
          <p:cNvSpPr>
            <a:spLocks noGrp="1"/>
          </p:cNvSpPr>
          <p:nvPr>
            <p:ph type="pic" sz="quarter" idx="4" hasCustomPrompt="1"/>
          </p:nvPr>
        </p:nvSpPr>
        <p:spPr>
          <a:xfrm>
            <a:off x="3223997" y="1736638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5" name="Picture Placeholder 1">
            <a:extLst>
              <a:ext uri="{FF2B5EF4-FFF2-40B4-BE49-F238E27FC236}">
                <a16:creationId xmlns:a16="http://schemas.microsoft.com/office/drawing/2014/main" id="{6C27232B-7CFF-4576-A1CF-3AD9D9F1A5ED}"/>
              </a:ext>
            </a:extLst>
          </p:cNvPr>
          <p:cNvSpPr>
            <a:spLocks noGrp="1"/>
          </p:cNvSpPr>
          <p:nvPr>
            <p:ph type="pic" sz="quarter" idx="3" hasCustomPrompt="1"/>
          </p:nvPr>
        </p:nvSpPr>
        <p:spPr>
          <a:xfrm>
            <a:off x="300037" y="1736638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96BF2-A725-4D8E-BF2A-C590A8623A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8800" y="584994"/>
            <a:ext cx="11592302" cy="864000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1"/>
              <a:t>Überschrift 1, TT Norms Pro, 28 pt</a:t>
            </a:r>
          </a:p>
        </p:txBody>
      </p:sp>
      <p:sp>
        <p:nvSpPr>
          <p:cNvPr id="10" name="Chapter_titleonly">
            <a:extLst>
              <a:ext uri="{FF2B5EF4-FFF2-40B4-BE49-F238E27FC236}">
                <a16:creationId xmlns:a16="http://schemas.microsoft.com/office/drawing/2014/main" id="{D5CEE707-8DF1-479D-B5D5-71727A1066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8800" y="234000"/>
            <a:ext cx="4320000" cy="18000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>
              <a:lnSpc>
                <a:spcPct val="100000"/>
              </a:lnSpc>
              <a:buNone/>
              <a:defRPr sz="1200" b="0"/>
            </a:lvl1pPr>
          </a:lstStyle>
          <a:p>
            <a:pPr lvl="0"/>
            <a:r>
              <a:rPr lang="en-US" noProof="1"/>
              <a:t>Kategorie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9C747660-2581-47EF-A011-9AEBB3E7E6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47957" y="1736638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6" name="Picture Placeholder 4">
            <a:extLst>
              <a:ext uri="{FF2B5EF4-FFF2-40B4-BE49-F238E27FC236}">
                <a16:creationId xmlns:a16="http://schemas.microsoft.com/office/drawing/2014/main" id="{E281F671-0B53-447D-A507-7C27531B9956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71916" y="1736638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158314A1-58B4-48D2-9720-E1C4DE548D9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223997" y="3050857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8111DDA6-7276-4124-96CD-5EAC5A55A24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00037" y="3050857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436541C8-510C-4FA5-86E8-F8D369C7828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47957" y="3050857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B009DA92-77C6-4A2F-AC41-C8F4D56FF101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071916" y="3050857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F68D2681-ECFE-4C04-985B-0FB18A7EC4F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223997" y="4365075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3" name="Picture Placeholder 9">
            <a:extLst>
              <a:ext uri="{FF2B5EF4-FFF2-40B4-BE49-F238E27FC236}">
                <a16:creationId xmlns:a16="http://schemas.microsoft.com/office/drawing/2014/main" id="{90A48B95-D562-4CF5-99C9-00A948D80619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300037" y="4365075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60E0F0CC-9C19-491E-B851-619179E61247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47957" y="4365075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881691DF-A070-43D7-A993-4E28145899A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9071916" y="4365075"/>
            <a:ext cx="950400" cy="118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 anchorCtr="0"/>
          <a:lstStyle>
            <a:lvl1pPr marL="0" indent="0" algn="ctr">
              <a:buNone/>
              <a:defRPr b="0">
                <a:latin typeface="+mj-lt"/>
              </a:defRPr>
            </a:lvl1pPr>
          </a:lstStyle>
          <a:p>
            <a:r>
              <a:rPr lang="en-US" noProof="1"/>
              <a:t>Platzhalterbild</a:t>
            </a:r>
          </a:p>
        </p:txBody>
      </p:sp>
    </p:spTree>
    <p:extLst>
      <p:ext uri="{BB962C8B-B14F-4D97-AF65-F5344CB8AC3E}">
        <p14:creationId xmlns:p14="http://schemas.microsoft.com/office/powerpoint/2010/main" val="444824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4B2390-26F9-444F-8320-211A6800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3" name="Rechteck 8">
            <a:extLst>
              <a:ext uri="{FF2B5EF4-FFF2-40B4-BE49-F238E27FC236}">
                <a16:creationId xmlns:a16="http://schemas.microsoft.com/office/drawing/2014/main" id="{776B1989-1F45-42A7-B9D8-29C3D464D7C0}"/>
              </a:ext>
            </a:extLst>
          </p:cNvPr>
          <p:cNvSpPr/>
          <p:nvPr userDrawn="1"/>
        </p:nvSpPr>
        <p:spPr>
          <a:xfrm>
            <a:off x="7156798" y="3056399"/>
            <a:ext cx="4734000" cy="272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l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9FEB542C-C653-45AB-9556-75BFD0990E6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156800" y="333075"/>
            <a:ext cx="4734000" cy="2721600"/>
          </a:xfrm>
        </p:spPr>
        <p:txBody>
          <a:bodyPr anchor="ctr" anchorCtr="0"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noProof="1"/>
              <a:t>Platzhalterbild</a:t>
            </a:r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E2D333E2-8DFF-428B-9076-D927FADDF8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0037" y="333074"/>
            <a:ext cx="6856759" cy="5444925"/>
          </a:xfrm>
          <a:solidFill>
            <a:schemeClr val="bg2"/>
          </a:solidFill>
        </p:spPr>
        <p:txBody>
          <a:bodyPr lIns="720000" tIns="720000" rIns="720000" bIns="1080000" anchor="ctr" anchorCtr="0">
            <a:normAutofit/>
          </a:bodyPr>
          <a:lstStyle>
            <a:lvl1pPr marL="0" indent="0">
              <a:buNone/>
              <a:defRPr sz="4400"/>
            </a:lvl1pPr>
            <a:lvl2pPr marL="216000" indent="0">
              <a:buNone/>
              <a:defRPr/>
            </a:lvl2pPr>
          </a:lstStyle>
          <a:p>
            <a:pPr lvl="0"/>
            <a:r>
              <a:rPr lang="en-US" noProof="0"/>
              <a:t>"Hier Zitat einfügen."</a:t>
            </a:r>
            <a:endParaRPr lang="en-US" noProof="0" dirty="0"/>
          </a:p>
        </p:txBody>
      </p:sp>
      <p:pic>
        <p:nvPicPr>
          <p:cNvPr id="7" name="Graphic 17">
            <a:extLst>
              <a:ext uri="{FF2B5EF4-FFF2-40B4-BE49-F238E27FC236}">
                <a16:creationId xmlns:a16="http://schemas.microsoft.com/office/drawing/2014/main" id="{D3E45FDB-B0BF-4AAA-B4AF-9A672063D1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1500" y="3454901"/>
            <a:ext cx="1924597" cy="1924597"/>
          </a:xfrm>
          <a:prstGeom prst="rect">
            <a:avLst/>
          </a:prstGeom>
        </p:spPr>
      </p:pic>
      <p:sp>
        <p:nvSpPr>
          <p:cNvPr id="8" name="Textplatzhalter 3">
            <a:extLst>
              <a:ext uri="{FF2B5EF4-FFF2-40B4-BE49-F238E27FC236}">
                <a16:creationId xmlns:a16="http://schemas.microsoft.com/office/drawing/2014/main" id="{558065E7-D729-4D15-B5FD-60277F074C7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0037" y="4896000"/>
            <a:ext cx="6858000" cy="360000"/>
          </a:xfrm>
          <a:solidFill>
            <a:schemeClr val="bg2"/>
          </a:solidFill>
        </p:spPr>
        <p:txBody>
          <a:bodyPr lIns="720000" tIns="72000" rIns="720000" bIns="72000" anchor="ctr" anchorCtr="0">
            <a:noAutofit/>
          </a:bodyPr>
          <a:lstStyle>
            <a:lvl1pPr marL="0" indent="0">
              <a:buNone/>
              <a:defRPr sz="1600"/>
            </a:lvl1pPr>
            <a:lvl2pPr marL="216000" indent="0">
              <a:buNone/>
              <a:defRPr/>
            </a:lvl2pPr>
          </a:lstStyle>
          <a:p>
            <a:pPr lvl="0"/>
            <a:r>
              <a:rPr lang="en-US" noProof="0"/>
              <a:t>- Name optional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478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94B2390-26F9-444F-8320-211A6800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‹Nr.›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0112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26B43"/>
          </p15:clr>
        </p15:guide>
        <p15:guide id="2" pos="189">
          <p15:clr>
            <a:srgbClr val="F26B43"/>
          </p15:clr>
        </p15:guide>
        <p15:guide id="3" orient="horz" pos="3498">
          <p15:clr>
            <a:srgbClr val="F26B43"/>
          </p15:clr>
        </p15:guide>
        <p15:guide id="4" pos="749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0C280-32DC-BDA0-C3B7-9566FE88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2AF81E-8EC1-42CC-994A-FD01A943D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07F7EB7-89B8-1549-DCEE-9E7CCCC425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4038EB-8F2E-28F6-25EA-72EE242DCF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B99626-F7CF-1E53-7B66-8CBDE832F8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AE127CE-D179-CA62-FC78-FDC209EE5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53BEE4C-D3F8-F15D-04B2-56AF15B47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D71EE2B-A3B8-9AB9-7F8F-43A66C1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0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9AB827-41B9-54F2-635C-4B4C8FDD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A3F87B9-6843-456E-53BA-2ED9BB831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A8A7248-1F3B-5032-5CF7-F982F31EF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C267BE-FC4D-3A74-F97D-73E25175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953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C24B46-EA03-BC2A-766B-96AB7B95F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F14B535-7CDE-8532-3B20-6418A443A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1517CC-6DE8-DEC7-5D3A-67ED456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38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90DE5D-46C0-481D-18E6-1A6F4D11C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587007-C5CF-394E-C180-698011028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BB1DA-8779-6E6F-51EA-84275F382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1A63EF2-4810-EA12-31C5-601E58A65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4C66CC-6A11-6134-3A31-67C2E76C6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4024D0-9A6A-6846-D0AB-2066B97B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685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C711FA-2DA6-C524-5392-B2EECAF93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B1E173-66E4-0DB0-81C6-FA03912A9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6188FD-DF96-81C8-7541-309A3A00F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FC4439-7F15-C8BA-81D7-4D5BA707D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6F1641-2BE3-DB19-FD66-292E1EAA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5B68C5-9AD9-4A4E-265A-C1D64CB1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29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theme" Target="../theme/theme2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image" Target="../media/image4.wmf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3BE363A-043B-A715-E2B1-49CA2CA0C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2D26DA-58B6-550D-9AAE-769F6B410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BD2DA36-8361-0AA6-09FE-3AE8F74D19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25740E-34D3-40A3-BB5E-8F620CD122F9}" type="datetimeFigureOut">
              <a:rPr lang="de-DE" smtClean="0"/>
              <a:t>10.06.2025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652052-DE90-64AF-2E44-943E75C06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8E9B1-012C-1ACC-97C2-29117236F8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0C9FA7-55D1-4685-8723-7A3E42F16E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12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_confidential_2" hidden="1">
            <a:extLst>
              <a:ext uri="{FF2B5EF4-FFF2-40B4-BE49-F238E27FC236}">
                <a16:creationId xmlns:a16="http://schemas.microsoft.com/office/drawing/2014/main" id="{A3A736AE-F850-AB3C-AA2A-A52BF4DFD66C}"/>
              </a:ext>
            </a:extLst>
          </p:cNvPr>
          <p:cNvPicPr>
            <a:picLocks noChangeAspect="1"/>
          </p:cNvPicPr>
          <p:nvPr userDrawn="1"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9756" y="225425"/>
            <a:ext cx="2412207" cy="256104"/>
          </a:xfrm>
          <a:prstGeom prst="rect">
            <a:avLst/>
          </a:prstGeom>
        </p:spPr>
      </p:pic>
      <p:pic>
        <p:nvPicPr>
          <p:cNvPr id="13" name="pic_confidential_1" hidden="1">
            <a:extLst>
              <a:ext uri="{FF2B5EF4-FFF2-40B4-BE49-F238E27FC236}">
                <a16:creationId xmlns:a16="http://schemas.microsoft.com/office/drawing/2014/main" id="{6B925629-9EF8-5E0F-EF6E-10763978233E}"/>
              </a:ext>
            </a:extLst>
          </p:cNvPr>
          <p:cNvPicPr>
            <a:picLocks noChangeAspect="1"/>
          </p:cNvPicPr>
          <p:nvPr userDrawn="1"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0231" y="225425"/>
            <a:ext cx="2421732" cy="257116"/>
          </a:xfrm>
          <a:prstGeom prst="rect">
            <a:avLst/>
          </a:prstGeom>
        </p:spPr>
      </p:pic>
      <p:pic>
        <p:nvPicPr>
          <p:cNvPr id="18" name="pic_confidential_0">
            <a:extLst>
              <a:ext uri="{FF2B5EF4-FFF2-40B4-BE49-F238E27FC236}">
                <a16:creationId xmlns:a16="http://schemas.microsoft.com/office/drawing/2014/main" id="{0DBF02EE-9625-F42A-A40C-8A16C3EFBF2A}"/>
              </a:ext>
            </a:extLst>
          </p:cNvPr>
          <p:cNvPicPr>
            <a:picLocks noChangeAspect="1"/>
          </p:cNvPicPr>
          <p:nvPr userDrawn="1"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000" y="216539"/>
            <a:ext cx="1036800" cy="259200"/>
          </a:xfrm>
          <a:prstGeom prst="rect">
            <a:avLst/>
          </a:prstGeom>
        </p:spPr>
      </p:pic>
      <p:sp>
        <p:nvSpPr>
          <p:cNvPr id="19" name="Rectangle 1">
            <a:extLst>
              <a:ext uri="{FF2B5EF4-FFF2-40B4-BE49-F238E27FC236}">
                <a16:creationId xmlns:a16="http://schemas.microsoft.com/office/drawing/2014/main" id="{9AE81B4C-05CF-46F7-BC63-63B092C77E89}"/>
              </a:ext>
            </a:extLst>
          </p:cNvPr>
          <p:cNvSpPr/>
          <p:nvPr userDrawn="1"/>
        </p:nvSpPr>
        <p:spPr>
          <a:xfrm>
            <a:off x="0" y="6074022"/>
            <a:ext cx="12192000" cy="7839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7" name="Logo">
            <a:extLst>
              <a:ext uri="{FF2B5EF4-FFF2-40B4-BE49-F238E27FC236}">
                <a16:creationId xmlns:a16="http://schemas.microsoft.com/office/drawing/2014/main" id="{8ED39B42-C7DC-45ED-9C86-4941BCCA49D5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1600" y="6337545"/>
            <a:ext cx="1520054" cy="265810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0E72066-F454-4960-927B-24DADBD47A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0037" y="6494400"/>
            <a:ext cx="412377" cy="153888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C8761C7-EE27-4485-904A-AF787EF92FBE}" type="slidenum">
              <a:rPr lang="en-US" noProof="0" smtClean="0"/>
              <a:pPr/>
              <a:t>‹Nr.›</a:t>
            </a:fld>
            <a:endParaRPr lang="en-US" noProof="0" dirty="0"/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0A807303-54EA-4B5B-A6CF-D629C29A6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037" y="1736725"/>
            <a:ext cx="11592301" cy="38163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1"/>
              <a:t>Falls nicht benötigt, Aufzählungszeichen auf erster Ebene löschen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5FACF-C780-4AC0-83A4-AF1E1E76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038" y="584994"/>
            <a:ext cx="11592302" cy="71269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Überschrift 1, TT Norms Pro, 28 pt</a:t>
            </a:r>
          </a:p>
        </p:txBody>
      </p:sp>
    </p:spTree>
    <p:extLst>
      <p:ext uri="{BB962C8B-B14F-4D97-AF65-F5344CB8AC3E}">
        <p14:creationId xmlns:p14="http://schemas.microsoft.com/office/powerpoint/2010/main" val="298431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1"/>
          </a:solidFill>
          <a:latin typeface="TT Norms Pro" panose="02000503030000020003" pitchFamily="50" charset="0"/>
          <a:ea typeface="+mj-ea"/>
          <a:cs typeface="+mj-cs"/>
        </a:defRPr>
      </a:lvl1pPr>
    </p:titleStyle>
    <p:bodyStyle>
      <a:lvl1pPr marL="226800" indent="-2268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Wingdings" panose="05000000000000000000" pitchFamily="2" charset="2"/>
        <a:buChar char="§"/>
        <a:defRPr lang="de-DE" sz="1800" b="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068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583200" indent="-2268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j-lt"/>
          <a:ea typeface="+mn-ea"/>
          <a:cs typeface="+mn-cs"/>
        </a:defRPr>
      </a:lvl3pPr>
      <a:lvl4pPr marL="763200" indent="-2304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j-lt"/>
          <a:ea typeface="+mn-ea"/>
          <a:cs typeface="+mn-cs"/>
        </a:defRPr>
      </a:lvl4pPr>
      <a:lvl5pPr marL="943200" indent="-2268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Wingdings" panose="05000000000000000000" pitchFamily="2" charset="2"/>
        <a:buChar char="§"/>
        <a:defRPr sz="1600" b="0" kern="1200">
          <a:solidFill>
            <a:schemeClr val="tx1"/>
          </a:solidFill>
          <a:latin typeface="+mj-lt"/>
          <a:ea typeface="+mn-ea"/>
          <a:cs typeface="+mn-cs"/>
        </a:defRPr>
      </a:lvl5pPr>
      <a:lvl6pPr marL="900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062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224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386000" indent="-108000" algn="l" defTabSz="9144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SzPct val="80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189">
          <p15:clr>
            <a:srgbClr val="F26B43"/>
          </p15:clr>
        </p15:guide>
        <p15:guide id="3" pos="7491">
          <p15:clr>
            <a:srgbClr val="F26B43"/>
          </p15:clr>
        </p15:guide>
        <p15:guide id="4" orient="horz" pos="2296">
          <p15:clr>
            <a:srgbClr val="F26B43"/>
          </p15:clr>
        </p15:guide>
        <p15:guide id="5" orient="horz" pos="142">
          <p15:clr>
            <a:srgbClr val="F26B43"/>
          </p15:clr>
        </p15:guide>
        <p15:guide id="6" orient="horz" pos="1094">
          <p15:clr>
            <a:srgbClr val="F26B43"/>
          </p15:clr>
        </p15:guide>
        <p15:guide id="7" orient="horz" pos="3498">
          <p15:clr>
            <a:srgbClr val="F26B43"/>
          </p15:clr>
        </p15:guide>
        <p15:guide id="8" orient="horz" pos="3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Bildplatzhalter 10">
            <a:extLst>
              <a:ext uri="{FF2B5EF4-FFF2-40B4-BE49-F238E27FC236}">
                <a16:creationId xmlns:a16="http://schemas.microsoft.com/office/drawing/2014/main" id="{20DD0632-D8F7-4FAA-8FD2-5D82F70994F6}"/>
              </a:ext>
            </a:extLst>
          </p:cNvPr>
          <p:cNvPicPr>
            <a:picLocks noGrp="1" noChangeAspect="1"/>
          </p:cNvPicPr>
          <p:nvPr>
            <p:ph type="pic"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7999"/>
          </a:xfrm>
          <a:ln w="50800">
            <a:noFill/>
          </a:ln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001B2DC0-511B-4D16-AD7C-5F03404D7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000" y="6066000"/>
            <a:ext cx="5184000" cy="288000"/>
          </a:xfrm>
        </p:spPr>
        <p:txBody>
          <a:bodyPr/>
          <a:lstStyle/>
          <a:p>
            <a:r>
              <a:rPr lang="de-DE" noProof="1"/>
              <a:t>10.06.2025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9B8E19E-EA1D-4073-8BE7-EF2A40ED07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4000" y="5568013"/>
            <a:ext cx="5184000" cy="430887"/>
          </a:xfrm>
        </p:spPr>
        <p:txBody>
          <a:bodyPr/>
          <a:lstStyle/>
          <a:p>
            <a:r>
              <a:rPr lang="de-DE" dirty="0"/>
              <a:t>MQTT Broker</a:t>
            </a:r>
          </a:p>
        </p:txBody>
      </p:sp>
    </p:spTree>
    <p:extLst>
      <p:ext uri="{BB962C8B-B14F-4D97-AF65-F5344CB8AC3E}">
        <p14:creationId xmlns:p14="http://schemas.microsoft.com/office/powerpoint/2010/main" val="102138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DED5F-0569-1ABB-A6ED-D188A626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D8D306A-E6CD-0E61-2C3D-112305CD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E17B4A9-505E-8E6B-EBA2-9A1CD40D0C7F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8F2DE3-B2A7-6280-C195-AF445FC3C13D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31049B-D7B0-05DD-91E5-192890DA6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CBBDCEB-32CE-2763-FE71-E3ADAB90E5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FEB0D972-F1F2-2D1D-40F0-36DBEE059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5129" y="106887"/>
            <a:ext cx="7819341" cy="578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6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6F2CE-5E40-C06C-8207-689FF577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9B957EE-6128-98B6-D7FD-041AF9435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39D801-F664-24E9-A371-5D196DD10A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noProof="1"/>
              <a:t>Reflexion</a:t>
            </a:r>
          </a:p>
        </p:txBody>
      </p:sp>
    </p:spTree>
    <p:extLst>
      <p:ext uri="{BB962C8B-B14F-4D97-AF65-F5344CB8AC3E}">
        <p14:creationId xmlns:p14="http://schemas.microsoft.com/office/powerpoint/2010/main" val="3397624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B9CF1-1BE3-5F65-9852-70E6529EE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6E831E9-50EE-4A12-8D5F-A354D678D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58B6FA3-F753-37D2-579E-FE8570DF9EC3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70FE93-BB7E-560E-0928-3380330AEC4B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0037" y="1736725"/>
            <a:ext cx="5677200" cy="3816350"/>
          </a:xfrm>
        </p:spPr>
        <p:txBody>
          <a:bodyPr lIns="450000" tIns="252000" rIns="450000" bIns="252000"/>
          <a:lstStyle/>
          <a:p>
            <a:pPr marL="0" indent="0">
              <a:buNone/>
            </a:pPr>
            <a:r>
              <a:rPr lang="de-DE" b="1" dirty="0"/>
              <a:t>Negativ</a:t>
            </a:r>
          </a:p>
          <a:p>
            <a:pPr>
              <a:spcAft>
                <a:spcPts val="400"/>
              </a:spcAft>
            </a:pPr>
            <a:r>
              <a:rPr lang="de-DE" dirty="0"/>
              <a:t>Anfängliches Programmieren des gesamten Codes innerhalb einer Klasse / Datei</a:t>
            </a:r>
          </a:p>
          <a:p>
            <a:pPr>
              <a:spcAft>
                <a:spcPts val="400"/>
              </a:spcAft>
            </a:pPr>
            <a:r>
              <a:rPr lang="de-DE" dirty="0"/>
              <a:t>Keine anfänglichen Tickets erstellt sondern direkt angefangen zu programmieren</a:t>
            </a:r>
          </a:p>
          <a:p>
            <a:pPr>
              <a:spcAft>
                <a:spcPts val="400"/>
              </a:spcAft>
            </a:pPr>
            <a:r>
              <a:rPr lang="de-DE" dirty="0"/>
              <a:t>Keine vorgängige Prüfung der technischen Gegebenheiten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885AAE5-2DD5-D88C-9B5A-BA153FE6E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Reflexion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C200428-F38B-EDCE-6EC6-7C6684F9DA3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09CFD2B7-2A0D-E542-7534-BF05AFB4A65C}"/>
              </a:ext>
            </a:extLst>
          </p:cNvPr>
          <p:cNvSpPr txBox="1">
            <a:spLocks/>
          </p:cNvSpPr>
          <p:nvPr/>
        </p:nvSpPr>
        <p:spPr>
          <a:xfrm>
            <a:off x="6096000" y="1736725"/>
            <a:ext cx="5796000" cy="3816000"/>
          </a:xfrm>
          <a:prstGeom prst="rect">
            <a:avLst/>
          </a:prstGeom>
          <a:solidFill>
            <a:schemeClr val="bg2"/>
          </a:solidFill>
        </p:spPr>
        <p:txBody>
          <a:bodyPr lIns="450000" tIns="252000" rIns="450000" bIns="252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" indent="-100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52000" indent="-100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403200" indent="-101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554400" indent="-100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800"/>
              </a:spcAft>
            </a:pPr>
            <a:r>
              <a:rPr lang="de-DE" dirty="0"/>
              <a:t>Positiv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Gute GIT-Strukturierung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Kontinuierliche Ideenfindung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Innovative Nutzung zukunftsfähiger Technologien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Gute Zusammenarbeit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Gute parallele Abarbeitung von Aufgaben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Termingerechte Fertigstellung des Projekts</a:t>
            </a:r>
          </a:p>
          <a:p>
            <a:pPr marL="285750" indent="-28575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de-DE" b="0" dirty="0"/>
              <a:t>Gute Koordinierung von aufgeteilten Aufgaben und dadurch keine Merge-Konflikte</a:t>
            </a:r>
          </a:p>
        </p:txBody>
      </p:sp>
    </p:spTree>
    <p:extLst>
      <p:ext uri="{BB962C8B-B14F-4D97-AF65-F5344CB8AC3E}">
        <p14:creationId xmlns:p14="http://schemas.microsoft.com/office/powerpoint/2010/main" val="1174438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E8C59-6234-EAFA-6DB2-7B7EDD53C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88E6243-133F-0AE2-EFB4-177C4E108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81C561-499F-96CA-AB2E-1D1E531D04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noProof="1"/>
              <a:t>Code-Demo</a:t>
            </a:r>
          </a:p>
        </p:txBody>
      </p:sp>
    </p:spTree>
    <p:extLst>
      <p:ext uri="{BB962C8B-B14F-4D97-AF65-F5344CB8AC3E}">
        <p14:creationId xmlns:p14="http://schemas.microsoft.com/office/powerpoint/2010/main" val="1311436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E8ED4-8020-B239-957E-9D2BDCAD9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888912B-4A6F-BFD9-ADF3-05529FF2F605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de-DE" b="1" noProof="1"/>
              <a:t>Lukas,Lukas,Lucas,Nils</a:t>
            </a:r>
            <a:endParaRPr lang="de-DE" noProof="1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13A535-7F8E-9EE7-C0DD-E01F2FDBF29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516000" y="1776645"/>
            <a:ext cx="11160000" cy="861774"/>
          </a:xfrm>
        </p:spPr>
        <p:txBody>
          <a:bodyPr/>
          <a:lstStyle/>
          <a:p>
            <a:r>
              <a:rPr lang="de-DE" noProof="1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48617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D25DD170-83EB-4440-AA2D-479E7833BD5A}"/>
              </a:ext>
            </a:extLst>
          </p:cNvPr>
          <p:cNvPicPr>
            <a:picLocks noGrp="1" noChangeAspect="1"/>
          </p:cNvPicPr>
          <p:nvPr>
            <p:ph type="pic"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" b="8"/>
          <a:stretch/>
        </p:blipFill>
        <p:spPr>
          <a:xfrm>
            <a:off x="6096000" y="1"/>
            <a:ext cx="6096000" cy="6076800"/>
          </a:xfr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CF18DE3-3C0D-4B61-B622-39D39739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A9822A-1FC4-4677-A3E6-BF31824F8D25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de-DE" noProof="1"/>
              <a:t>Aufgabe</a:t>
            </a:r>
          </a:p>
          <a:p>
            <a:r>
              <a:rPr lang="de-DE" noProof="1"/>
              <a:t>Technologien</a:t>
            </a:r>
          </a:p>
          <a:p>
            <a:r>
              <a:rPr lang="de-DE" noProof="1"/>
              <a:t>Klassendiagramm</a:t>
            </a:r>
          </a:p>
          <a:p>
            <a:r>
              <a:rPr lang="de-DE" noProof="1"/>
              <a:t>Sequenzdiagramm</a:t>
            </a:r>
          </a:p>
          <a:p>
            <a:r>
              <a:rPr lang="de-DE" noProof="1"/>
              <a:t>Reflexion</a:t>
            </a:r>
          </a:p>
          <a:p>
            <a:r>
              <a:rPr lang="de-DE" noProof="1"/>
              <a:t>Code-Demo</a:t>
            </a:r>
          </a:p>
          <a:p>
            <a:endParaRPr lang="de-DE" noProof="1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2BDBFBFD-378F-4315-949E-4DDAF99E4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noProof="1"/>
          </a:p>
        </p:txBody>
      </p:sp>
    </p:spTree>
    <p:extLst>
      <p:ext uri="{BB962C8B-B14F-4D97-AF65-F5344CB8AC3E}">
        <p14:creationId xmlns:p14="http://schemas.microsoft.com/office/powerpoint/2010/main" val="305950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229101-EC6D-48D4-9E1B-C6016D85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9FDADD-7F02-4D15-9FA1-1DF4EC9A73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noProof="1"/>
              <a:t>Aufgabe</a:t>
            </a:r>
          </a:p>
        </p:txBody>
      </p:sp>
    </p:spTree>
    <p:extLst>
      <p:ext uri="{BB962C8B-B14F-4D97-AF65-F5344CB8AC3E}">
        <p14:creationId xmlns:p14="http://schemas.microsoft.com/office/powerpoint/2010/main" val="42158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F48BC-E310-4D9D-72BB-58314EFC1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743E855-C6D4-B4D8-E8FB-861EAA3A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892BB90-7A28-9A2B-F2DF-1483ACC8CF66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79A650-AD62-1601-1102-3299CD66DA16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00037" y="1736725"/>
            <a:ext cx="5677200" cy="381635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Bestehende MQTT-Software überarbeiten und verbessern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Entwicklung eines </a:t>
            </a:r>
            <a:r>
              <a:rPr lang="de-DE" b="1" dirty="0"/>
              <a:t>objektorientierten </a:t>
            </a:r>
            <a:r>
              <a:rPr lang="de-DE" b="1" dirty="0" err="1"/>
              <a:t>Explorerprogramms</a:t>
            </a:r>
            <a:endParaRPr lang="de-DE" dirty="0"/>
          </a:p>
          <a:p>
            <a:pPr>
              <a:buFont typeface="Arial" panose="020B0604020202020204" pitchFamily="34" charset="0"/>
              <a:buChar char="•"/>
            </a:pPr>
            <a:r>
              <a:rPr lang="de-DE" b="1" dirty="0"/>
              <a:t>Moderne GUI</a:t>
            </a:r>
            <a:r>
              <a:rPr lang="de-DE" dirty="0"/>
              <a:t> mit intuitiven Bedienelementen und Darstellung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Daten- und Statusanzeige optisch ansprechend gestalten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Testzugang &amp; Testauswertung für MQTT-Broker integrieren</a:t>
            </a:r>
          </a:p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D4D3387E-78A0-099C-607A-205F7F42F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Aufgabe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336EF7C-DAB5-B8DE-F48B-B0F15B8360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A1A04C87-CBC2-23BF-D088-DF377B5AD83D}"/>
              </a:ext>
            </a:extLst>
          </p:cNvPr>
          <p:cNvSpPr txBox="1">
            <a:spLocks/>
          </p:cNvSpPr>
          <p:nvPr/>
        </p:nvSpPr>
        <p:spPr>
          <a:xfrm>
            <a:off x="6096000" y="1736725"/>
            <a:ext cx="5796000" cy="3816000"/>
          </a:xfrm>
          <a:prstGeom prst="rect">
            <a:avLst/>
          </a:prstGeom>
          <a:solidFill>
            <a:schemeClr val="bg2"/>
          </a:solidFill>
        </p:spPr>
        <p:txBody>
          <a:bodyPr lIns="450000" tIns="252000" rIns="450000" bIns="25200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00800" indent="-100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252000" indent="-1008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403200" indent="-1016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554400" indent="-10001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200"/>
              </a:spcAft>
              <a:buSzPct val="8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Nutzung von </a:t>
            </a:r>
            <a:r>
              <a:rPr lang="de-DE" b="1" dirty="0"/>
              <a:t>Versionsverwaltung</a:t>
            </a:r>
            <a:r>
              <a:rPr lang="de-DE" dirty="0"/>
              <a:t> (z. B. GitHub)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/>
              <a:t>Erstellung von </a:t>
            </a:r>
            <a:r>
              <a:rPr lang="de-DE" b="1" dirty="0"/>
              <a:t>Klassendiagramm</a:t>
            </a:r>
            <a:r>
              <a:rPr lang="de-DE" dirty="0"/>
              <a:t>, ggf. </a:t>
            </a:r>
            <a:r>
              <a:rPr lang="de-DE" b="1" dirty="0"/>
              <a:t>Sequenzdiagramm</a:t>
            </a:r>
          </a:p>
          <a:p>
            <a:pPr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i="1" dirty="0"/>
              <a:t>Optionale Erweiterung:</a:t>
            </a:r>
          </a:p>
          <a:p>
            <a:r>
              <a:rPr lang="de-DE" dirty="0"/>
              <a:t>Speicherung der Daten in einer </a:t>
            </a:r>
            <a:r>
              <a:rPr lang="de-DE" b="1" dirty="0"/>
              <a:t>Datenbank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7498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4967-37C1-E684-1B40-26E3110E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321F8E-5FB9-1B1A-2441-2308BC7F9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A94CD6-5737-E666-2299-3F504BCEAE7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noProof="1"/>
              <a:t>Technologien</a:t>
            </a:r>
          </a:p>
        </p:txBody>
      </p:sp>
    </p:spTree>
    <p:extLst>
      <p:ext uri="{BB962C8B-B14F-4D97-AF65-F5344CB8AC3E}">
        <p14:creationId xmlns:p14="http://schemas.microsoft.com/office/powerpoint/2010/main" val="66482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55426-078F-63C8-FAD9-801CB5693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2BA177B-A563-26DC-6DA7-DC3E75E2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6D0CF11-3198-2D6A-D94A-359362E71962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FE0B26E6-FFAF-6A6C-F54A-BB6FB793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/>
              <a:t>Technologien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4200021-A673-98AB-38C7-7AE70D478E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53F6B98-4997-7919-02B4-317479C6B69D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 bwMode="auto">
          <a:xfrm>
            <a:off x="298800" y="1582837"/>
            <a:ext cx="1163636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Einfach zu lernen, weit verbreitet, große Auswahl an Bibliotheken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Standard-GUI für Python, plattformunabhängig, ohne Zusatzinstallation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paho-mqtt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Zuverlässige MQTT-Bibliothek, leicht integrierbar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Lokale Datenbank ohne Server, ideal für einfache Speicherung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de-DE" altLang="de-DE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Threading</a:t>
            </a:r>
            <a:b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de-DE" alt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Ermöglicht gleichzeitige Ausführung von GUI, MQTT und Datenbank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0" name="Picture 6" descr="python logo 0 - Python Logo">
            <a:extLst>
              <a:ext uri="{FF2B5EF4-FFF2-40B4-BE49-F238E27FC236}">
                <a16:creationId xmlns:a16="http://schemas.microsoft.com/office/drawing/2014/main" id="{B69DEA2D-1C6F-5794-C25D-F0EE9D03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2605" y="1775494"/>
            <a:ext cx="2733291" cy="2733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465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7CB96-CD2D-E8FA-D307-1A2B6AB20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F07F9F99-D74E-E5C2-C3BE-2B813E900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BD0C67-6A69-9AB2-73CF-B48364BBC4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noProof="1"/>
              <a:t>Klassendiagramm</a:t>
            </a:r>
          </a:p>
        </p:txBody>
      </p:sp>
    </p:spTree>
    <p:extLst>
      <p:ext uri="{BB962C8B-B14F-4D97-AF65-F5344CB8AC3E}">
        <p14:creationId xmlns:p14="http://schemas.microsoft.com/office/powerpoint/2010/main" val="1128327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AF2B2-052B-C261-5671-DEF5B334B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E1DE6D8-BDB2-AE04-A976-D40569FA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3782AA5-E93C-19B2-34E0-82033F769927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50FEFF2-3B75-BDDF-039A-507E7DBCEF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922" y="1047706"/>
            <a:ext cx="3703586" cy="426083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3F603334-D457-2CB1-8371-15E9334B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92" y="209712"/>
            <a:ext cx="2492776" cy="579598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F6E6BC51-4FC2-E488-BBF9-DF0A720C63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4660" y="2426862"/>
            <a:ext cx="4103283" cy="2061298"/>
          </a:xfrm>
          <a:prstGeom prst="rect">
            <a:avLst/>
          </a:prstGeom>
        </p:spPr>
      </p:pic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CD315788-F7FC-93CE-514F-DE05DBFDF0CA}"/>
              </a:ext>
            </a:extLst>
          </p:cNvPr>
          <p:cNvCxnSpPr>
            <a:stCxn id="12" idx="3"/>
            <a:endCxn id="6" idx="1"/>
          </p:cNvCxnSpPr>
          <p:nvPr/>
        </p:nvCxnSpPr>
        <p:spPr>
          <a:xfrm>
            <a:off x="2921268" y="3107704"/>
            <a:ext cx="656654" cy="70421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Verbinder: gewinkelt 23">
            <a:extLst>
              <a:ext uri="{FF2B5EF4-FFF2-40B4-BE49-F238E27FC236}">
                <a16:creationId xmlns:a16="http://schemas.microsoft.com/office/drawing/2014/main" id="{2E8099E8-D992-DFD1-0C9C-5A0A6211C8CB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281508" y="3178125"/>
            <a:ext cx="583152" cy="279386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793277AE-23D9-DF09-143F-603899EBC19B}"/>
              </a:ext>
            </a:extLst>
          </p:cNvPr>
          <p:cNvCxnSpPr>
            <a:cxnSpLocks/>
          </p:cNvCxnSpPr>
          <p:nvPr/>
        </p:nvCxnSpPr>
        <p:spPr>
          <a:xfrm rot="10800000">
            <a:off x="2921268" y="2524188"/>
            <a:ext cx="656654" cy="323877"/>
          </a:xfrm>
          <a:prstGeom prst="bentConnector3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1092E2E0-468A-BA86-F0D7-1A1B8F91B998}"/>
              </a:ext>
            </a:extLst>
          </p:cNvPr>
          <p:cNvSpPr txBox="1"/>
          <p:nvPr/>
        </p:nvSpPr>
        <p:spPr>
          <a:xfrm>
            <a:off x="2994770" y="234632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de-DE" sz="1050" noProof="0" dirty="0" err="1"/>
              <a:t>callback</a:t>
            </a:r>
            <a:endParaRPr lang="de-DE" sz="1050" noProof="0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6F07EED-62D0-7D26-B3F0-439C8E1751B6}"/>
              </a:ext>
            </a:extLst>
          </p:cNvPr>
          <p:cNvSpPr txBox="1"/>
          <p:nvPr/>
        </p:nvSpPr>
        <p:spPr>
          <a:xfrm>
            <a:off x="3120722" y="318770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de-DE" sz="1050" noProof="0" dirty="0" err="1"/>
              <a:t>uses</a:t>
            </a:r>
            <a:endParaRPr lang="de-DE" sz="1050" noProof="0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30C943E-C6FC-60DB-1712-E5F3141CE81E}"/>
              </a:ext>
            </a:extLst>
          </p:cNvPr>
          <p:cNvSpPr txBox="1"/>
          <p:nvPr/>
        </p:nvSpPr>
        <p:spPr>
          <a:xfrm>
            <a:off x="7404521" y="2971800"/>
            <a:ext cx="914400" cy="914400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pPr algn="l"/>
            <a:r>
              <a:rPr lang="de-DE" sz="1050" noProof="0" dirty="0" err="1"/>
              <a:t>uses</a:t>
            </a:r>
            <a:endParaRPr lang="de-DE" sz="1050" noProof="0" dirty="0"/>
          </a:p>
        </p:txBody>
      </p:sp>
    </p:spTree>
    <p:extLst>
      <p:ext uri="{BB962C8B-B14F-4D97-AF65-F5344CB8AC3E}">
        <p14:creationId xmlns:p14="http://schemas.microsoft.com/office/powerpoint/2010/main" val="3014314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51F6-FEDA-FEE0-22AE-E2B15F418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A6D631F-AEBB-9ACC-E164-931B2EED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761C7-EE27-4485-904A-AF787EF92FBE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895C3B8-748F-E4D9-0F89-4B2B9F5FF9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noProof="1"/>
              <a:t>Sequenzdiagramm</a:t>
            </a:r>
          </a:p>
        </p:txBody>
      </p:sp>
    </p:spTree>
    <p:extLst>
      <p:ext uri="{BB962C8B-B14F-4D97-AF65-F5344CB8AC3E}">
        <p14:creationId xmlns:p14="http://schemas.microsoft.com/office/powerpoint/2010/main" val="1606771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artorius">
  <a:themeElements>
    <a:clrScheme name="Sartorius">
      <a:dk1>
        <a:sysClr val="windowText" lastClr="000000"/>
      </a:dk1>
      <a:lt1>
        <a:sysClr val="window" lastClr="FFFFFF"/>
      </a:lt1>
      <a:dk2>
        <a:srgbClr val="000000"/>
      </a:dk2>
      <a:lt2>
        <a:srgbClr val="FFED00"/>
      </a:lt2>
      <a:accent1>
        <a:srgbClr val="EDEDED"/>
      </a:accent1>
      <a:accent2>
        <a:srgbClr val="DADADA"/>
      </a:accent2>
      <a:accent3>
        <a:srgbClr val="C6C6C6"/>
      </a:accent3>
      <a:accent4>
        <a:srgbClr val="B2B2B2"/>
      </a:accent4>
      <a:accent5>
        <a:srgbClr val="9D9D9D"/>
      </a:accent5>
      <a:accent6>
        <a:srgbClr val="878787"/>
      </a:accent6>
      <a:hlink>
        <a:srgbClr val="000000"/>
      </a:hlink>
      <a:folHlink>
        <a:srgbClr val="000000"/>
      </a:folHlink>
    </a:clrScheme>
    <a:fontScheme name="Satorius_nus">
      <a:majorFont>
        <a:latin typeface="TT Norms Pro"/>
        <a:ea typeface=""/>
        <a:cs typeface=""/>
      </a:majorFont>
      <a:minorFont>
        <a:latin typeface="TT Norm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t" anchorCtr="0"/>
      <a:lstStyle>
        <a:defPPr algn="l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0" tIns="0" rIns="0" bIns="0" rtlCol="0">
        <a:noAutofit/>
      </a:bodyPr>
      <a:lstStyle>
        <a:defPPr algn="l">
          <a:defRPr noProof="0" dirty="0" smtClean="0"/>
        </a:defPPr>
      </a:lstStyle>
    </a:txDef>
  </a:objectDefaults>
  <a:extraClrSchemeLst/>
  <a:custClrLst>
    <a:custClr name="Grey1">
      <a:srgbClr val="EDEDED"/>
    </a:custClr>
    <a:custClr name="Grey2">
      <a:srgbClr val="DADADA"/>
    </a:custClr>
    <a:custClr name="Grey3">
      <a:srgbClr val="C6C6C6"/>
    </a:custClr>
    <a:custClr name="Grey4">
      <a:srgbClr val="B2B2B2"/>
    </a:custClr>
    <a:custClr name="Grey5">
      <a:srgbClr val="9D9D9D"/>
    </a:custClr>
    <a:custClr name="Grey6">
      <a:srgbClr val="878787"/>
    </a:custClr>
    <a:custClr name="Grey7">
      <a:srgbClr val="6F6F6F"/>
    </a:custClr>
    <a:custClr name="Grey8">
      <a:srgbClr val="575757"/>
    </a:custClr>
    <a:custClr name="Grey9">
      <a:srgbClr val="3C3C3C"/>
    </a:custClr>
    <a:custClr name="Teal">
      <a:srgbClr val="00B9BE"/>
    </a:custClr>
    <a:custClr name="Tertiary 1">
      <a:srgbClr val="00B9BE"/>
    </a:custClr>
    <a:custClr name="Tertiary 2">
      <a:srgbClr val="E6007D"/>
    </a:custClr>
    <a:custClr name="Tertiary 3">
      <a:srgbClr val="00A0E6"/>
    </a:custClr>
    <a:custClr name="Tertiary 4">
      <a:srgbClr val="961982"/>
    </a:custClr>
    <a:custClr name="Tertiary 5">
      <a:srgbClr val="0069BE"/>
    </a:custClr>
    <a:custClr name="Tertiary 6">
      <a:srgbClr val="F06EA5"/>
    </a:custClr>
    <a:custClr name="Tertiary 7">
      <a:srgbClr val="008796"/>
    </a:custClr>
    <a:custClr name="Tertiary 8">
      <a:srgbClr val="462882"/>
    </a:custClr>
    <a:custClr name="Brown">
      <a:srgbClr val="AF5523"/>
    </a:custClr>
    <a:custClr name="Orange">
      <a:srgbClr val="F59100"/>
    </a:custClr>
    <a:custClr name="Red">
      <a:srgbClr val="E60046"/>
    </a:custClr>
    <a:custClr name="Yellow">
      <a:srgbClr val="FFED00"/>
    </a:custClr>
    <a:custClr name="Green">
      <a:srgbClr val="00AA46"/>
    </a:custClr>
    <a:custClr name="Dark Purple">
      <a:srgbClr val="690F5F"/>
    </a:custClr>
    <a:custClr name="Orchid">
      <a:srgbClr val="7C5AD7"/>
    </a:custClr>
    <a:custClr name="Deep Red">
      <a:srgbClr val="B40037"/>
    </a:custClr>
    <a:custClr name="Dark Green">
      <a:srgbClr val="1E5F1E"/>
    </a:custClr>
  </a:custClrLst>
  <a:extLst>
    <a:ext uri="{05A4C25C-085E-4340-85A3-A5531E510DB2}">
      <thm15:themeFamily xmlns:thm15="http://schemas.microsoft.com/office/thememl/2012/main" name="template1.potx" id="{0C876964-6B2B-4FC2-9D24-59C45EE076F5}" vid="{367D0330-47CA-4AE0-959F-012E54FCF336}"/>
    </a:ext>
  </a:extLst>
</a:theme>
</file>

<file path=docMetadata/LabelInfo.xml><?xml version="1.0" encoding="utf-8"?>
<clbl:labelList xmlns:clbl="http://schemas.microsoft.com/office/2020/mipLabelMetadata">
  <clbl:label id="{ee432821-41d3-4015-8400-4ae6558dd28f}" enabled="1" method="Privileged" siteId="{8c7a02b0-b409-4a14-8332-6772575f453b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204</Words>
  <Application>Microsoft Office PowerPoint</Application>
  <PresentationFormat>Breitbild</PresentationFormat>
  <Paragraphs>61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TT Norms Pro</vt:lpstr>
      <vt:lpstr>Wingdings</vt:lpstr>
      <vt:lpstr>Office</vt:lpstr>
      <vt:lpstr>Sartorius</vt:lpstr>
      <vt:lpstr>MQTT Broker</vt:lpstr>
      <vt:lpstr>PowerPoint-Präsentation</vt:lpstr>
      <vt:lpstr>PowerPoint-Präsentation</vt:lpstr>
      <vt:lpstr>Aufgabe</vt:lpstr>
      <vt:lpstr>PowerPoint-Präsentation</vt:lpstr>
      <vt:lpstr>Technologien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Reflexion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Korditsch, Lucas</dc:creator>
  <cp:lastModifiedBy>Korditsch, Lucas</cp:lastModifiedBy>
  <cp:revision>1</cp:revision>
  <dcterms:created xsi:type="dcterms:W3CDTF">2025-06-10T08:20:41Z</dcterms:created>
  <dcterms:modified xsi:type="dcterms:W3CDTF">2025-06-10T09:17:11Z</dcterms:modified>
</cp:coreProperties>
</file>