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Marcellus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78">
          <p15:clr>
            <a:srgbClr val="747775"/>
          </p15:clr>
        </p15:guide>
        <p15:guide id="4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78" orient="horz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arcellu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21e5c6d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e21e5c6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e21e5c6d5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32e57563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832e5756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3832e57563f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32e57563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832e5756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832e57563f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21e5c6d5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3e21e5c6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3e21e5c6d5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168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4427"/>
              </a:buClr>
              <a:buSzPts val="1400"/>
              <a:buFont typeface="Times New Roman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9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148443" y="294320"/>
            <a:ext cx="6847115" cy="7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324390" y="6373654"/>
            <a:ext cx="145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2/20/2024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240198" y="6347051"/>
            <a:ext cx="6014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73929" y="524443"/>
            <a:ext cx="15020" cy="5873873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8958782" y="135448"/>
            <a:ext cx="14374" cy="610095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429274" y="135448"/>
            <a:ext cx="853669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 flipH="1" rot="-5400000">
            <a:off x="162549" y="6424715"/>
            <a:ext cx="293100" cy="24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" name="Google Shape;17;p1"/>
          <p:cNvCxnSpPr/>
          <p:nvPr/>
        </p:nvCxnSpPr>
        <p:spPr>
          <a:xfrm rot="5400000">
            <a:off x="8611957" y="6330007"/>
            <a:ext cx="454800" cy="26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4" y="135448"/>
            <a:ext cx="425219" cy="672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588" y="135448"/>
            <a:ext cx="153343" cy="5305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1645" y="6043825"/>
            <a:ext cx="651512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" y="6214968"/>
            <a:ext cx="1991676" cy="66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987623" y="3550281"/>
            <a:ext cx="385984" cy="628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3663" y="3283949"/>
            <a:ext cx="173904" cy="628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2708550" y="1200825"/>
            <a:ext cx="40317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5714"/>
              <a:buNone/>
            </a:pPr>
            <a:r>
              <a:rPr lang="en-US" sz="63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GRADLE</a:t>
            </a:r>
            <a:endParaRPr sz="63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425675" y="2459650"/>
            <a:ext cx="87183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DevOps IA-1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Kshitij Pandey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16010122129, C1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Faculty: Prof. Swapnil Pawar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ctrTitle"/>
          </p:nvPr>
        </p:nvSpPr>
        <p:spPr>
          <a:xfrm>
            <a:off x="859200" y="4977100"/>
            <a:ext cx="2969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300" spcFirstLastPara="1" rIns="87300" wrap="square" tIns="436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40"/>
              <a:buNone/>
            </a:pPr>
            <a:r>
              <a:rPr lang="en-US" sz="5013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GRADLE</a:t>
            </a:r>
            <a:endParaRPr sz="5013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12" name="Google Shape;112;p17"/>
          <p:cNvSpPr txBox="1"/>
          <p:nvPr>
            <p:ph type="ctrTitle"/>
          </p:nvPr>
        </p:nvSpPr>
        <p:spPr>
          <a:xfrm>
            <a:off x="2629575" y="357575"/>
            <a:ext cx="55425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42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DevOps Phases</a:t>
            </a:r>
            <a:endParaRPr sz="42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3599" y="1300884"/>
            <a:ext cx="6568476" cy="3280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>
            <a:stCxn id="113" idx="1"/>
          </p:cNvCxnSpPr>
          <p:nvPr/>
        </p:nvCxnSpPr>
        <p:spPr>
          <a:xfrm flipH="1">
            <a:off x="1367199" y="2940905"/>
            <a:ext cx="236400" cy="205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2843250" y="611575"/>
            <a:ext cx="3762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8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Introduction</a:t>
            </a:r>
            <a:endParaRPr sz="48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74300" y="1835375"/>
            <a:ext cx="7900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Gradle is an open-source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build automation tool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works with Java, Android, Kotlin, and more.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handles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dependency management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and incremental builds.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easily integrates with Jenkins, Docker, and Kubernetes.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Build file name is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build.gradle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74300" y="1835375"/>
            <a:ext cx="7900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 this presentation, we'll use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Gradle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project within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IntelliJ IDEA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We'll build and run the code using Gradle commands.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simple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REST API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will be created to test the build and run success.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demonstrates the practical use of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Gradle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for project automation and management.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>
            <a:off x="2843250" y="611575"/>
            <a:ext cx="4419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48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Workflow</a:t>
            </a:r>
            <a:endParaRPr sz="48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7387" y="1824312"/>
            <a:ext cx="4814024" cy="3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ctrTitle"/>
          </p:nvPr>
        </p:nvSpPr>
        <p:spPr>
          <a:xfrm>
            <a:off x="1800750" y="731875"/>
            <a:ext cx="55425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42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Gradle build lifecycle</a:t>
            </a:r>
            <a:endParaRPr sz="42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7">
            <a:alphaModFix/>
          </a:blip>
          <a:srcRect b="14905" l="0" r="0" t="10042"/>
          <a:stretch/>
        </p:blipFill>
        <p:spPr>
          <a:xfrm>
            <a:off x="914400" y="2213075"/>
            <a:ext cx="7726850" cy="28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425675" y="6183600"/>
            <a:ext cx="1496700" cy="67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0100" y="1739057"/>
            <a:ext cx="7362650" cy="39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ctrTitle"/>
          </p:nvPr>
        </p:nvSpPr>
        <p:spPr>
          <a:xfrm>
            <a:off x="1800750" y="731875"/>
            <a:ext cx="61170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Marcellus"/>
              <a:buNone/>
            </a:pPr>
            <a:r>
              <a:rPr lang="en-US" sz="422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Gradle Project Structure</a:t>
            </a:r>
            <a:endParaRPr sz="422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>
            <a:off x="685800" y="2720340"/>
            <a:ext cx="7772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Marcellus"/>
              <a:buNone/>
            </a:pPr>
            <a:r>
              <a:rPr lang="en-US" sz="54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THANK YOU</a:t>
            </a:r>
            <a:endParaRPr sz="54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2220"/>
            <a:ext cx="425219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25" y="42800"/>
            <a:ext cx="2260325" cy="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425675" y="6275975"/>
            <a:ext cx="1451400" cy="5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75" y="6363150"/>
            <a:ext cx="1570075" cy="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