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512064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7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698500" indent="-241300" algn="l" rtl="0" fontAlgn="base">
      <a:spcBef>
        <a:spcPct val="0"/>
      </a:spcBef>
      <a:spcAft>
        <a:spcPct val="0"/>
      </a:spcAft>
      <a:defRPr sz="107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397000" indent="-482600" algn="l" rtl="0" fontAlgn="base">
      <a:spcBef>
        <a:spcPct val="0"/>
      </a:spcBef>
      <a:spcAft>
        <a:spcPct val="0"/>
      </a:spcAft>
      <a:defRPr sz="107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2097088" indent="-725488" algn="l" rtl="0" fontAlgn="base">
      <a:spcBef>
        <a:spcPct val="0"/>
      </a:spcBef>
      <a:spcAft>
        <a:spcPct val="0"/>
      </a:spcAft>
      <a:defRPr sz="107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795588" indent="-966788" algn="l" rtl="0" fontAlgn="base">
      <a:spcBef>
        <a:spcPct val="0"/>
      </a:spcBef>
      <a:spcAft>
        <a:spcPct val="0"/>
      </a:spcAft>
      <a:defRPr sz="107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07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07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07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07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0160" userDrawn="1">
          <p15:clr>
            <a:srgbClr val="A4A3A4"/>
          </p15:clr>
        </p15:guide>
        <p15:guide id="2" pos="21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8181"/>
    <a:srgbClr val="E6DB00"/>
    <a:srgbClr val="99593C"/>
    <a:srgbClr val="840003"/>
    <a:srgbClr val="AB0027"/>
    <a:srgbClr val="FFBD35"/>
    <a:srgbClr val="FFFA4A"/>
    <a:srgbClr val="5856CF"/>
    <a:srgbClr val="40A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8369" autoAdjust="0"/>
    <p:restoredTop sz="93224" autoAdjust="0"/>
  </p:normalViewPr>
  <p:slideViewPr>
    <p:cSldViewPr>
      <p:cViewPr>
        <p:scale>
          <a:sx n="30" d="100"/>
          <a:sy n="30" d="100"/>
        </p:scale>
        <p:origin x="618" y="-306"/>
      </p:cViewPr>
      <p:guideLst>
        <p:guide orient="horz" pos="20160"/>
        <p:guide pos="21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2000" y="685800"/>
            <a:ext cx="5334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AF4C02C-EDB5-4919-BADB-E5C7EDAB5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33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6985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3970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209708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79558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3496208" algn="l" defTabSz="13984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95450" algn="l" defTabSz="13984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94692" algn="l" defTabSz="13984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593933" algn="l" defTabSz="13984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F1DCA2-96D2-4238-B870-92B2B085E05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z="18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937" y="10225911"/>
            <a:ext cx="43524528" cy="70570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1872" y="18654548"/>
            <a:ext cx="35842656" cy="8410904"/>
          </a:xfrm>
        </p:spPr>
        <p:txBody>
          <a:bodyPr/>
          <a:lstStyle>
            <a:lvl1pPr marL="0" indent="0" algn="ctr">
              <a:buNone/>
              <a:defRPr/>
            </a:lvl1pPr>
            <a:lvl2pPr marL="699242" indent="0" algn="ctr">
              <a:buNone/>
              <a:defRPr/>
            </a:lvl2pPr>
            <a:lvl3pPr marL="1398483" indent="0" algn="ctr">
              <a:buNone/>
              <a:defRPr/>
            </a:lvl3pPr>
            <a:lvl4pPr marL="2097725" indent="0" algn="ctr">
              <a:buNone/>
              <a:defRPr/>
            </a:lvl4pPr>
            <a:lvl5pPr marL="2796967" indent="0" algn="ctr">
              <a:buNone/>
              <a:defRPr/>
            </a:lvl5pPr>
            <a:lvl6pPr marL="3496208" indent="0" algn="ctr">
              <a:buNone/>
              <a:defRPr/>
            </a:lvl6pPr>
            <a:lvl7pPr marL="4195450" indent="0" algn="ctr">
              <a:buNone/>
              <a:defRPr/>
            </a:lvl7pPr>
            <a:lvl8pPr marL="4894692" indent="0" algn="ctr">
              <a:buNone/>
              <a:defRPr/>
            </a:lvl8pPr>
            <a:lvl9pPr marL="559393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3A21F-9B35-4B82-94F3-5005AF415C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F158F-22D3-4AD9-810A-27DF036E8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6009" y="1318393"/>
            <a:ext cx="11520528" cy="280862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59866" y="1318393"/>
            <a:ext cx="34347313" cy="280862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E3E09-250C-4F8C-984C-3B0273C85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C1E71-69EC-4546-984E-744D27740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6091" y="21153383"/>
            <a:ext cx="43524528" cy="6536778"/>
          </a:xfrm>
        </p:spPr>
        <p:txBody>
          <a:bodyPr anchor="t"/>
          <a:lstStyle>
            <a:lvl1pPr algn="l">
              <a:defRPr sz="6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6091" y="13952483"/>
            <a:ext cx="43524528" cy="7200900"/>
          </a:xfrm>
        </p:spPr>
        <p:txBody>
          <a:bodyPr anchor="b"/>
          <a:lstStyle>
            <a:lvl1pPr marL="0" indent="0">
              <a:buNone/>
              <a:defRPr sz="3100"/>
            </a:lvl1pPr>
            <a:lvl2pPr marL="699242" indent="0">
              <a:buNone/>
              <a:defRPr sz="2800"/>
            </a:lvl2pPr>
            <a:lvl3pPr marL="1398483" indent="0">
              <a:buNone/>
              <a:defRPr sz="2400"/>
            </a:lvl3pPr>
            <a:lvl4pPr marL="2097725" indent="0">
              <a:buNone/>
              <a:defRPr sz="2100"/>
            </a:lvl4pPr>
            <a:lvl5pPr marL="2796967" indent="0">
              <a:buNone/>
              <a:defRPr sz="2100"/>
            </a:lvl5pPr>
            <a:lvl6pPr marL="3496208" indent="0">
              <a:buNone/>
              <a:defRPr sz="2100"/>
            </a:lvl6pPr>
            <a:lvl7pPr marL="4195450" indent="0">
              <a:buNone/>
              <a:defRPr sz="2100"/>
            </a:lvl7pPr>
            <a:lvl8pPr marL="4894692" indent="0">
              <a:buNone/>
              <a:defRPr sz="2100"/>
            </a:lvl8pPr>
            <a:lvl9pPr marL="5593933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F33EE-82CB-40D5-BF6A-D0F4570A1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9865" y="7681749"/>
            <a:ext cx="22933920" cy="217229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2617" y="7681749"/>
            <a:ext cx="22933921" cy="217229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44BF9-2B18-45F2-A4B5-DC60CF2D8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865" y="7368411"/>
            <a:ext cx="22626190" cy="3070334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699242" indent="0">
              <a:buNone/>
              <a:defRPr sz="3100" b="1"/>
            </a:lvl2pPr>
            <a:lvl3pPr marL="1398483" indent="0">
              <a:buNone/>
              <a:defRPr sz="2800" b="1"/>
            </a:lvl3pPr>
            <a:lvl4pPr marL="2097725" indent="0">
              <a:buNone/>
              <a:defRPr sz="2400" b="1"/>
            </a:lvl4pPr>
            <a:lvl5pPr marL="2796967" indent="0">
              <a:buNone/>
              <a:defRPr sz="2400" b="1"/>
            </a:lvl5pPr>
            <a:lvl6pPr marL="3496208" indent="0">
              <a:buNone/>
              <a:defRPr sz="2400" b="1"/>
            </a:lvl6pPr>
            <a:lvl7pPr marL="4195450" indent="0">
              <a:buNone/>
              <a:defRPr sz="2400" b="1"/>
            </a:lvl7pPr>
            <a:lvl8pPr marL="4894692" indent="0">
              <a:buNone/>
              <a:defRPr sz="2400" b="1"/>
            </a:lvl8pPr>
            <a:lvl9pPr marL="5593933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9865" y="10438744"/>
            <a:ext cx="22626190" cy="1896591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1229" y="7368411"/>
            <a:ext cx="22635308" cy="3070334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699242" indent="0">
              <a:buNone/>
              <a:defRPr sz="3100" b="1"/>
            </a:lvl2pPr>
            <a:lvl3pPr marL="1398483" indent="0">
              <a:buNone/>
              <a:defRPr sz="2800" b="1"/>
            </a:lvl3pPr>
            <a:lvl4pPr marL="2097725" indent="0">
              <a:buNone/>
              <a:defRPr sz="2400" b="1"/>
            </a:lvl4pPr>
            <a:lvl5pPr marL="2796967" indent="0">
              <a:buNone/>
              <a:defRPr sz="2400" b="1"/>
            </a:lvl5pPr>
            <a:lvl6pPr marL="3496208" indent="0">
              <a:buNone/>
              <a:defRPr sz="2400" b="1"/>
            </a:lvl6pPr>
            <a:lvl7pPr marL="4195450" indent="0">
              <a:buNone/>
              <a:defRPr sz="2400" b="1"/>
            </a:lvl7pPr>
            <a:lvl8pPr marL="4894692" indent="0">
              <a:buNone/>
              <a:defRPr sz="2400" b="1"/>
            </a:lvl8pPr>
            <a:lvl9pPr marL="5593933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1229" y="10438744"/>
            <a:ext cx="22635308" cy="1896591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BFB1D-4879-4D78-BA39-644A15411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34486-9106-4049-9A5D-693DF3DDC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7C493-2BF8-44A5-A7F3-2C4FAD53D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866" y="1310510"/>
            <a:ext cx="16847689" cy="5577052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737" y="1310510"/>
            <a:ext cx="28625800" cy="28094152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9866" y="6887561"/>
            <a:ext cx="16847689" cy="22517100"/>
          </a:xfrm>
        </p:spPr>
        <p:txBody>
          <a:bodyPr/>
          <a:lstStyle>
            <a:lvl1pPr marL="0" indent="0">
              <a:buNone/>
              <a:defRPr sz="2100"/>
            </a:lvl1pPr>
            <a:lvl2pPr marL="699242" indent="0">
              <a:buNone/>
              <a:defRPr sz="1800"/>
            </a:lvl2pPr>
            <a:lvl3pPr marL="1398483" indent="0">
              <a:buNone/>
              <a:defRPr sz="1500"/>
            </a:lvl3pPr>
            <a:lvl4pPr marL="2097725" indent="0">
              <a:buNone/>
              <a:defRPr sz="1400"/>
            </a:lvl4pPr>
            <a:lvl5pPr marL="2796967" indent="0">
              <a:buNone/>
              <a:defRPr sz="1400"/>
            </a:lvl5pPr>
            <a:lvl6pPr marL="3496208" indent="0">
              <a:buNone/>
              <a:defRPr sz="1400"/>
            </a:lvl6pPr>
            <a:lvl7pPr marL="4195450" indent="0">
              <a:buNone/>
              <a:defRPr sz="1400"/>
            </a:lvl7pPr>
            <a:lvl8pPr marL="4894692" indent="0">
              <a:buNone/>
              <a:defRPr sz="1400"/>
            </a:lvl8pPr>
            <a:lvl9pPr marL="559393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C6A9A-A044-479B-906A-5E8B2C8DD3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584" y="23043275"/>
            <a:ext cx="30725207" cy="2719552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584" y="2942241"/>
            <a:ext cx="30725207" cy="19750252"/>
          </a:xfrm>
        </p:spPr>
        <p:txBody>
          <a:bodyPr/>
          <a:lstStyle>
            <a:lvl1pPr marL="0" indent="0">
              <a:buNone/>
              <a:defRPr sz="4900"/>
            </a:lvl1pPr>
            <a:lvl2pPr marL="699242" indent="0">
              <a:buNone/>
              <a:defRPr sz="4300"/>
            </a:lvl2pPr>
            <a:lvl3pPr marL="1398483" indent="0">
              <a:buNone/>
              <a:defRPr sz="3700"/>
            </a:lvl3pPr>
            <a:lvl4pPr marL="2097725" indent="0">
              <a:buNone/>
              <a:defRPr sz="3100"/>
            </a:lvl4pPr>
            <a:lvl5pPr marL="2796967" indent="0">
              <a:buNone/>
              <a:defRPr sz="3100"/>
            </a:lvl5pPr>
            <a:lvl6pPr marL="3496208" indent="0">
              <a:buNone/>
              <a:defRPr sz="3100"/>
            </a:lvl6pPr>
            <a:lvl7pPr marL="4195450" indent="0">
              <a:buNone/>
              <a:defRPr sz="3100"/>
            </a:lvl7pPr>
            <a:lvl8pPr marL="4894692" indent="0">
              <a:buNone/>
              <a:defRPr sz="3100"/>
            </a:lvl8pPr>
            <a:lvl9pPr marL="5593933" indent="0">
              <a:buNone/>
              <a:defRPr sz="31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584" y="25762827"/>
            <a:ext cx="30725207" cy="3864522"/>
          </a:xfrm>
        </p:spPr>
        <p:txBody>
          <a:bodyPr/>
          <a:lstStyle>
            <a:lvl1pPr marL="0" indent="0">
              <a:buNone/>
              <a:defRPr sz="2100"/>
            </a:lvl1pPr>
            <a:lvl2pPr marL="699242" indent="0">
              <a:buNone/>
              <a:defRPr sz="1800"/>
            </a:lvl2pPr>
            <a:lvl3pPr marL="1398483" indent="0">
              <a:buNone/>
              <a:defRPr sz="1500"/>
            </a:lvl3pPr>
            <a:lvl4pPr marL="2097725" indent="0">
              <a:buNone/>
              <a:defRPr sz="1400"/>
            </a:lvl4pPr>
            <a:lvl5pPr marL="2796967" indent="0">
              <a:buNone/>
              <a:defRPr sz="1400"/>
            </a:lvl5pPr>
            <a:lvl6pPr marL="3496208" indent="0">
              <a:buNone/>
              <a:defRPr sz="1400"/>
            </a:lvl6pPr>
            <a:lvl7pPr marL="4195450" indent="0">
              <a:buNone/>
              <a:defRPr sz="1400"/>
            </a:lvl7pPr>
            <a:lvl8pPr marL="4894692" indent="0">
              <a:buNone/>
              <a:defRPr sz="1400"/>
            </a:lvl8pPr>
            <a:lvl9pPr marL="559393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70E2E-F7BC-477C-98DE-DDEC60D0EB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0638" y="1317625"/>
            <a:ext cx="4608512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3394" tIns="271698" rIns="543394" bIns="27169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60638" y="7681913"/>
            <a:ext cx="46085125" cy="2172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3394" tIns="271698" rIns="543394" bIns="271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60638" y="29976763"/>
            <a:ext cx="11947525" cy="2286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43394" tIns="271698" rIns="543394" bIns="271698" numCol="1" anchor="t" anchorCtr="0" compatLnSpc="1">
            <a:prstTxWarp prst="textNoShape">
              <a:avLst/>
            </a:prstTxWarp>
          </a:bodyPr>
          <a:lstStyle>
            <a:lvl1pPr>
              <a:defRPr sz="8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95838" y="29976763"/>
            <a:ext cx="16214725" cy="2286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43394" tIns="271698" rIns="543394" bIns="271698" numCol="1" anchor="t" anchorCtr="0" compatLnSpc="1">
            <a:prstTxWarp prst="textNoShape">
              <a:avLst/>
            </a:prstTxWarp>
          </a:bodyPr>
          <a:lstStyle>
            <a:lvl1pPr algn="ctr">
              <a:defRPr sz="8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98238" y="29976763"/>
            <a:ext cx="11947525" cy="2286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43394" tIns="271698" rIns="543394" bIns="271698" numCol="1" anchor="t" anchorCtr="0" compatLnSpc="1">
            <a:prstTxWarp prst="textNoShape">
              <a:avLst/>
            </a:prstTxWarp>
          </a:bodyPr>
          <a:lstStyle>
            <a:lvl1pPr algn="r">
              <a:defRPr sz="8300"/>
            </a:lvl1pPr>
          </a:lstStyle>
          <a:p>
            <a:pPr>
              <a:defRPr/>
            </a:pPr>
            <a:fld id="{EBBF2E7F-9E72-4B54-909E-857624680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432425" rtl="0" eaLnBrk="0" fontAlgn="base" hangingPunct="0">
        <a:spcBef>
          <a:spcPct val="0"/>
        </a:spcBef>
        <a:spcAft>
          <a:spcPct val="0"/>
        </a:spcAft>
        <a:defRPr sz="26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5432425" rtl="0" eaLnBrk="0" fontAlgn="base" hangingPunct="0">
        <a:spcBef>
          <a:spcPct val="0"/>
        </a:spcBef>
        <a:spcAft>
          <a:spcPct val="0"/>
        </a:spcAft>
        <a:defRPr sz="26200">
          <a:solidFill>
            <a:schemeClr val="tx2"/>
          </a:solidFill>
          <a:latin typeface="Arial" charset="0"/>
          <a:cs typeface="Arial" charset="0"/>
        </a:defRPr>
      </a:lvl2pPr>
      <a:lvl3pPr algn="ctr" defTabSz="5432425" rtl="0" eaLnBrk="0" fontAlgn="base" hangingPunct="0">
        <a:spcBef>
          <a:spcPct val="0"/>
        </a:spcBef>
        <a:spcAft>
          <a:spcPct val="0"/>
        </a:spcAft>
        <a:defRPr sz="26200">
          <a:solidFill>
            <a:schemeClr val="tx2"/>
          </a:solidFill>
          <a:latin typeface="Arial" charset="0"/>
          <a:cs typeface="Arial" charset="0"/>
        </a:defRPr>
      </a:lvl3pPr>
      <a:lvl4pPr algn="ctr" defTabSz="5432425" rtl="0" eaLnBrk="0" fontAlgn="base" hangingPunct="0">
        <a:spcBef>
          <a:spcPct val="0"/>
        </a:spcBef>
        <a:spcAft>
          <a:spcPct val="0"/>
        </a:spcAft>
        <a:defRPr sz="26200">
          <a:solidFill>
            <a:schemeClr val="tx2"/>
          </a:solidFill>
          <a:latin typeface="Arial" charset="0"/>
          <a:cs typeface="Arial" charset="0"/>
        </a:defRPr>
      </a:lvl4pPr>
      <a:lvl5pPr algn="ctr" defTabSz="5432425" rtl="0" eaLnBrk="0" fontAlgn="base" hangingPunct="0">
        <a:spcBef>
          <a:spcPct val="0"/>
        </a:spcBef>
        <a:spcAft>
          <a:spcPct val="0"/>
        </a:spcAft>
        <a:defRPr sz="26200">
          <a:solidFill>
            <a:schemeClr val="tx2"/>
          </a:solidFill>
          <a:latin typeface="Arial" charset="0"/>
          <a:cs typeface="Arial" charset="0"/>
        </a:defRPr>
      </a:lvl5pPr>
      <a:lvl6pPr marL="699242" algn="ctr" defTabSz="5433691" rtl="0" fontAlgn="base">
        <a:spcBef>
          <a:spcPct val="0"/>
        </a:spcBef>
        <a:spcAft>
          <a:spcPct val="0"/>
        </a:spcAft>
        <a:defRPr sz="26200">
          <a:solidFill>
            <a:schemeClr val="tx2"/>
          </a:solidFill>
          <a:latin typeface="Arial" charset="0"/>
          <a:cs typeface="Arial" charset="0"/>
        </a:defRPr>
      </a:lvl6pPr>
      <a:lvl7pPr marL="1398483" algn="ctr" defTabSz="5433691" rtl="0" fontAlgn="base">
        <a:spcBef>
          <a:spcPct val="0"/>
        </a:spcBef>
        <a:spcAft>
          <a:spcPct val="0"/>
        </a:spcAft>
        <a:defRPr sz="26200">
          <a:solidFill>
            <a:schemeClr val="tx2"/>
          </a:solidFill>
          <a:latin typeface="Arial" charset="0"/>
          <a:cs typeface="Arial" charset="0"/>
        </a:defRPr>
      </a:lvl7pPr>
      <a:lvl8pPr marL="2097725" algn="ctr" defTabSz="5433691" rtl="0" fontAlgn="base">
        <a:spcBef>
          <a:spcPct val="0"/>
        </a:spcBef>
        <a:spcAft>
          <a:spcPct val="0"/>
        </a:spcAft>
        <a:defRPr sz="26200">
          <a:solidFill>
            <a:schemeClr val="tx2"/>
          </a:solidFill>
          <a:latin typeface="Arial" charset="0"/>
          <a:cs typeface="Arial" charset="0"/>
        </a:defRPr>
      </a:lvl8pPr>
      <a:lvl9pPr marL="2796967" algn="ctr" defTabSz="5433691" rtl="0" fontAlgn="base">
        <a:spcBef>
          <a:spcPct val="0"/>
        </a:spcBef>
        <a:spcAft>
          <a:spcPct val="0"/>
        </a:spcAft>
        <a:defRPr sz="26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036763" indent="-2036763" algn="l" defTabSz="5432425" rtl="0" eaLnBrk="0" fontAlgn="base" hangingPunct="0">
        <a:spcBef>
          <a:spcPct val="20000"/>
        </a:spcBef>
        <a:spcAft>
          <a:spcPct val="0"/>
        </a:spcAft>
        <a:buChar char="•"/>
        <a:defRPr sz="19000">
          <a:solidFill>
            <a:schemeClr val="tx1"/>
          </a:solidFill>
          <a:latin typeface="+mn-lt"/>
          <a:ea typeface="+mn-ea"/>
          <a:cs typeface="+mn-cs"/>
        </a:defRPr>
      </a:lvl1pPr>
      <a:lvl2pPr marL="4413250" indent="-1697038" algn="l" defTabSz="5432425" rtl="0" eaLnBrk="0" fontAlgn="base" hangingPunct="0">
        <a:spcBef>
          <a:spcPct val="20000"/>
        </a:spcBef>
        <a:spcAft>
          <a:spcPct val="0"/>
        </a:spcAft>
        <a:buChar char="–"/>
        <a:defRPr sz="16700">
          <a:solidFill>
            <a:schemeClr val="tx1"/>
          </a:solidFill>
          <a:latin typeface="+mn-lt"/>
          <a:cs typeface="+mn-cs"/>
        </a:defRPr>
      </a:lvl2pPr>
      <a:lvl3pPr marL="6792913" indent="-1358900" algn="l" defTabSz="5432425" rtl="0" eaLnBrk="0" fontAlgn="base" hangingPunct="0">
        <a:spcBef>
          <a:spcPct val="20000"/>
        </a:spcBef>
        <a:spcAft>
          <a:spcPct val="0"/>
        </a:spcAft>
        <a:buChar char="•"/>
        <a:defRPr sz="14200">
          <a:solidFill>
            <a:schemeClr val="tx1"/>
          </a:solidFill>
          <a:latin typeface="+mn-lt"/>
          <a:cs typeface="+mn-cs"/>
        </a:defRPr>
      </a:lvl3pPr>
      <a:lvl4pPr marL="9509125" indent="-1358900" algn="l" defTabSz="5432425" rtl="0" eaLnBrk="0" fontAlgn="base" hangingPunct="0">
        <a:spcBef>
          <a:spcPct val="20000"/>
        </a:spcBef>
        <a:spcAft>
          <a:spcPct val="0"/>
        </a:spcAft>
        <a:buChar char="–"/>
        <a:defRPr sz="11900">
          <a:solidFill>
            <a:schemeClr val="tx1"/>
          </a:solidFill>
          <a:latin typeface="+mn-lt"/>
          <a:cs typeface="+mn-cs"/>
        </a:defRPr>
      </a:lvl4pPr>
      <a:lvl5pPr marL="12226925" indent="-1358900" algn="l" defTabSz="5432425" rtl="0" eaLnBrk="0" fontAlgn="base" hangingPunct="0">
        <a:spcBef>
          <a:spcPct val="20000"/>
        </a:spcBef>
        <a:spcAft>
          <a:spcPct val="0"/>
        </a:spcAft>
        <a:buChar char="»"/>
        <a:defRPr sz="11900">
          <a:solidFill>
            <a:schemeClr val="tx1"/>
          </a:solidFill>
          <a:latin typeface="+mn-lt"/>
          <a:cs typeface="+mn-cs"/>
        </a:defRPr>
      </a:lvl5pPr>
      <a:lvl6pPr marL="12926259" indent="-1359637" algn="l" defTabSz="5433691" rtl="0" fontAlgn="base">
        <a:spcBef>
          <a:spcPct val="20000"/>
        </a:spcBef>
        <a:spcAft>
          <a:spcPct val="0"/>
        </a:spcAft>
        <a:buChar char="»"/>
        <a:defRPr sz="11900">
          <a:solidFill>
            <a:schemeClr val="tx1"/>
          </a:solidFill>
          <a:latin typeface="+mn-lt"/>
          <a:cs typeface="+mn-cs"/>
        </a:defRPr>
      </a:lvl6pPr>
      <a:lvl7pPr marL="13625501" indent="-1359637" algn="l" defTabSz="5433691" rtl="0" fontAlgn="base">
        <a:spcBef>
          <a:spcPct val="20000"/>
        </a:spcBef>
        <a:spcAft>
          <a:spcPct val="0"/>
        </a:spcAft>
        <a:buChar char="»"/>
        <a:defRPr sz="11900">
          <a:solidFill>
            <a:schemeClr val="tx1"/>
          </a:solidFill>
          <a:latin typeface="+mn-lt"/>
          <a:cs typeface="+mn-cs"/>
        </a:defRPr>
      </a:lvl7pPr>
      <a:lvl8pPr marL="14324743" indent="-1359637" algn="l" defTabSz="5433691" rtl="0" fontAlgn="base">
        <a:spcBef>
          <a:spcPct val="20000"/>
        </a:spcBef>
        <a:spcAft>
          <a:spcPct val="0"/>
        </a:spcAft>
        <a:buChar char="»"/>
        <a:defRPr sz="11900">
          <a:solidFill>
            <a:schemeClr val="tx1"/>
          </a:solidFill>
          <a:latin typeface="+mn-lt"/>
          <a:cs typeface="+mn-cs"/>
        </a:defRPr>
      </a:lvl8pPr>
      <a:lvl9pPr marL="15023984" indent="-1359637" algn="l" defTabSz="5433691" rtl="0" fontAlgn="base">
        <a:spcBef>
          <a:spcPct val="20000"/>
        </a:spcBef>
        <a:spcAft>
          <a:spcPct val="0"/>
        </a:spcAft>
        <a:buChar char="»"/>
        <a:defRPr sz="1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39848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9242" algn="l" defTabSz="139848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98483" algn="l" defTabSz="139848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097725" algn="l" defTabSz="139848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796967" algn="l" defTabSz="139848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496208" algn="l" defTabSz="139848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95450" algn="l" defTabSz="139848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94692" algn="l" defTabSz="139848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93933" algn="l" defTabSz="139848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05" name="Picture 475" descr="C:\Users\arane\Desktop\USciences_colo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1952" y="972972"/>
            <a:ext cx="6262687" cy="328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4DBCB5-D713-9F4E-8B9F-AEB735375DEF}"/>
              </a:ext>
            </a:extLst>
          </p:cNvPr>
          <p:cNvSpPr txBox="1"/>
          <p:nvPr/>
        </p:nvSpPr>
        <p:spPr>
          <a:xfrm>
            <a:off x="8039100" y="972972"/>
            <a:ext cx="35128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5">
                    <a:lumMod val="50000"/>
                  </a:schemeClr>
                </a:solidFill>
              </a:rPr>
              <a:t>Monthly Precipitation (in mm) London, United Kingdom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D2A63-DE94-4E43-B113-AD41B3ED9840}"/>
              </a:ext>
            </a:extLst>
          </p:cNvPr>
          <p:cNvSpPr txBox="1"/>
          <p:nvPr/>
        </p:nvSpPr>
        <p:spPr>
          <a:xfrm>
            <a:off x="10706100" y="2743200"/>
            <a:ext cx="2979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5">
                    <a:lumMod val="50000"/>
                  </a:schemeClr>
                </a:solidFill>
              </a:rPr>
              <a:t>Leah Mathew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4FE54F-2105-054A-B34B-B1A586872B34}"/>
              </a:ext>
            </a:extLst>
          </p:cNvPr>
          <p:cNvSpPr txBox="1"/>
          <p:nvPr/>
        </p:nvSpPr>
        <p:spPr>
          <a:xfrm>
            <a:off x="10706100" y="3962400"/>
            <a:ext cx="2979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en-US" sz="48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4800" dirty="0">
                <a:solidFill>
                  <a:schemeClr val="accent5">
                    <a:lumMod val="50000"/>
                  </a:schemeClr>
                </a:solidFill>
              </a:rPr>
              <a:t> Year Data Science Student, University of the Sciences, Philadelphia PA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7DD6C-16E1-AC45-A632-3C3DCA5D1119}"/>
              </a:ext>
            </a:extLst>
          </p:cNvPr>
          <p:cNvSpPr txBox="1"/>
          <p:nvPr/>
        </p:nvSpPr>
        <p:spPr>
          <a:xfrm>
            <a:off x="567740" y="22125797"/>
            <a:ext cx="15544800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840003"/>
                </a:solidFill>
              </a:rPr>
              <a:t>Data </a:t>
            </a:r>
            <a:r>
              <a:rPr lang="en-US" sz="6600" dirty="0">
                <a:solidFill>
                  <a:srgbClr val="840003"/>
                </a:solidFill>
              </a:rPr>
              <a:t>Preparation</a:t>
            </a:r>
            <a:endParaRPr lang="en-US" sz="7200" dirty="0">
              <a:solidFill>
                <a:srgbClr val="840003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CC41AE-2810-F34C-868E-C9F389A273BE}"/>
              </a:ext>
            </a:extLst>
          </p:cNvPr>
          <p:cNvSpPr txBox="1"/>
          <p:nvPr/>
        </p:nvSpPr>
        <p:spPr>
          <a:xfrm>
            <a:off x="507011" y="23655904"/>
            <a:ext cx="15544800" cy="25545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</a:rPr>
              <a:t>Using log-transformed data, the entirety was split between a train and test variable</a:t>
            </a:r>
            <a:endParaRPr lang="en-US" sz="4000" dirty="0">
              <a:solidFill>
                <a:srgbClr val="000000"/>
              </a:solidFill>
              <a:latin typeface="Menlo" panose="020B0609030804020204" pitchFamily="49" charset="0"/>
              <a:cs typeface="Times New Roman" panose="02020603050405020304" pitchFamily="18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</a:rPr>
              <a:t>AIC values were found to determine the five top models that could fit the 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82EF53-24FF-1A4D-859A-718A047832EF}"/>
              </a:ext>
            </a:extLst>
          </p:cNvPr>
          <p:cNvSpPr txBox="1"/>
          <p:nvPr/>
        </p:nvSpPr>
        <p:spPr>
          <a:xfrm>
            <a:off x="968411" y="5532060"/>
            <a:ext cx="15544800" cy="1107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840003"/>
                </a:solidFill>
              </a:rPr>
              <a:t>Basic EDA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0686E21-E9B9-EC4E-AE14-6E47C89F3CAF}"/>
              </a:ext>
            </a:extLst>
          </p:cNvPr>
          <p:cNvSpPr txBox="1"/>
          <p:nvPr/>
        </p:nvSpPr>
        <p:spPr>
          <a:xfrm>
            <a:off x="879954" y="6666256"/>
            <a:ext cx="15544800" cy="41549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>
                    <a:lumMod val="10000"/>
                  </a:schemeClr>
                </a:solidFill>
              </a:rPr>
              <a:t>Data is a seasonal time series as seen in the time plot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l-GR" sz="4400" dirty="0">
                <a:solidFill>
                  <a:schemeClr val="tx2">
                    <a:lumMod val="10000"/>
                  </a:schemeClr>
                </a:solidFill>
              </a:rPr>
              <a:t>λ</a:t>
            </a:r>
            <a:r>
              <a:rPr lang="en-US" sz="4400" dirty="0">
                <a:solidFill>
                  <a:schemeClr val="tx2">
                    <a:lumMod val="10000"/>
                  </a:schemeClr>
                </a:solidFill>
              </a:rPr>
              <a:t> = 0.31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>
                    <a:lumMod val="10000"/>
                  </a:schemeClr>
                </a:solidFill>
              </a:rPr>
              <a:t>The difference and the log-transformed data were both explored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>
                    <a:lumMod val="10000"/>
                  </a:schemeClr>
                </a:solidFill>
              </a:rPr>
              <a:t>Used the log-transformed data to move head with fitting the model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8357B7-959F-704F-8E14-C9E557E2A9E4}"/>
              </a:ext>
            </a:extLst>
          </p:cNvPr>
          <p:cNvSpPr txBox="1"/>
          <p:nvPr/>
        </p:nvSpPr>
        <p:spPr>
          <a:xfrm>
            <a:off x="34807851" y="5532060"/>
            <a:ext cx="15544800" cy="1107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840003"/>
                </a:solidFill>
              </a:rPr>
              <a:t>Results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C83DB6-CD7A-8040-A601-4ECE671F9CE3}"/>
              </a:ext>
            </a:extLst>
          </p:cNvPr>
          <p:cNvSpPr txBox="1"/>
          <p:nvPr/>
        </p:nvSpPr>
        <p:spPr>
          <a:xfrm>
            <a:off x="34747200" y="6759009"/>
            <a:ext cx="15544800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Based on the previous values, the model can be determined as ARMA(0,1,5); tests for the model are shown below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91F227-3328-AF48-BA5F-8EC86404D49A}"/>
              </a:ext>
            </a:extLst>
          </p:cNvPr>
          <p:cNvSpPr txBox="1"/>
          <p:nvPr/>
        </p:nvSpPr>
        <p:spPr>
          <a:xfrm>
            <a:off x="17888131" y="5472714"/>
            <a:ext cx="15544800" cy="1107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840003"/>
                </a:solidFill>
              </a:rPr>
              <a:t>Model Development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524F41-D7E6-A24C-B70D-9A29A44357A1}"/>
              </a:ext>
            </a:extLst>
          </p:cNvPr>
          <p:cNvSpPr txBox="1"/>
          <p:nvPr/>
        </p:nvSpPr>
        <p:spPr>
          <a:xfrm>
            <a:off x="18132380" y="6666256"/>
            <a:ext cx="14941640" cy="259455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0000"/>
                </a:solidFill>
              </a:rPr>
              <a:t>These are the AIC values for the overall data </a:t>
            </a:r>
          </a:p>
          <a:p>
            <a:r>
              <a:rPr lang="fr-FR" sz="2800" dirty="0">
                <a:solidFill>
                  <a:schemeClr val="tx2">
                    <a:lumMod val="10000"/>
                  </a:schemeClr>
                </a:solidFill>
              </a:rPr>
              <a:t>[,1]     [,2]     [,3]     [,4]     [,5]     [,6]</a:t>
            </a:r>
          </a:p>
          <a:p>
            <a:r>
              <a:rPr lang="fr-FR" sz="2800" dirty="0">
                <a:solidFill>
                  <a:schemeClr val="tx2">
                    <a:lumMod val="10000"/>
                  </a:schemeClr>
                </a:solidFill>
              </a:rPr>
              <a:t>[1,] 196.0634 145.8657 146.7814 147.2505 142.9406 </a:t>
            </a:r>
            <a:r>
              <a:rPr lang="fr-FR" sz="2800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</a:rPr>
              <a:t>140.2567</a:t>
            </a:r>
          </a:p>
          <a:p>
            <a:r>
              <a:rPr lang="fr-FR" sz="2800" dirty="0">
                <a:solidFill>
                  <a:schemeClr val="tx2">
                    <a:lumMod val="10000"/>
                  </a:schemeClr>
                </a:solidFill>
              </a:rPr>
              <a:t>[2,] 177.9141 146.9261 </a:t>
            </a:r>
            <a:r>
              <a:rPr lang="fr-FR" sz="2800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</a:rPr>
              <a:t>138.9825</a:t>
            </a:r>
            <a:r>
              <a:rPr lang="fr-FR" sz="2800" dirty="0">
                <a:solidFill>
                  <a:schemeClr val="tx2">
                    <a:lumMod val="10000"/>
                  </a:schemeClr>
                </a:solidFill>
              </a:rPr>
              <a:t> 140.7710 </a:t>
            </a:r>
            <a:r>
              <a:rPr lang="fr-FR" sz="2800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</a:rPr>
              <a:t>140.3523</a:t>
            </a:r>
            <a:r>
              <a:rPr lang="fr-FR" sz="2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fr-FR" sz="2800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</a:rPr>
              <a:t>138.8974</a:t>
            </a:r>
          </a:p>
          <a:p>
            <a:r>
              <a:rPr lang="fr-FR" sz="2800" dirty="0">
                <a:solidFill>
                  <a:schemeClr val="tx2">
                    <a:lumMod val="10000"/>
                  </a:schemeClr>
                </a:solidFill>
              </a:rPr>
              <a:t>[3,] 157.2995 148.8649 140.6826 142.3345 142.2901 </a:t>
            </a:r>
            <a:r>
              <a:rPr lang="fr-FR" sz="2800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</a:rPr>
              <a:t>139.6733</a:t>
            </a:r>
          </a:p>
          <a:p>
            <a:r>
              <a:rPr lang="fr-FR" sz="2800" dirty="0">
                <a:solidFill>
                  <a:schemeClr val="tx2">
                    <a:lumMod val="10000"/>
                  </a:schemeClr>
                </a:solidFill>
              </a:rPr>
              <a:t>[4,] 159.2457 146.6612 141.3576 142.2685 143.6789 144.8429</a:t>
            </a:r>
          </a:p>
          <a:p>
            <a:r>
              <a:rPr lang="fr-FR" sz="2800" dirty="0">
                <a:solidFill>
                  <a:schemeClr val="tx2">
                    <a:lumMod val="10000"/>
                  </a:schemeClr>
                </a:solidFill>
              </a:rPr>
              <a:t>[5,] 154.7928 142.9188 144.9168 144.1450 144.7072 146.5153</a:t>
            </a:r>
          </a:p>
          <a:p>
            <a:r>
              <a:rPr lang="fr-FR" sz="2800" dirty="0">
                <a:solidFill>
                  <a:schemeClr val="tx2">
                    <a:lumMod val="10000"/>
                  </a:schemeClr>
                </a:solidFill>
              </a:rPr>
              <a:t>[6,] 154.4038 144.9179 142.9918 143.8374 146.4643 148.0160</a:t>
            </a:r>
          </a:p>
          <a:p>
            <a:endParaRPr lang="fr-FR" sz="2800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fr-FR" sz="2800" dirty="0">
                <a:solidFill>
                  <a:schemeClr val="tx2">
                    <a:lumMod val="10000"/>
                  </a:schemeClr>
                </a:solidFill>
              </a:rPr>
              <a:t> [1] </a:t>
            </a:r>
            <a:r>
              <a:rPr lang="fr-FR" sz="2800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</a:rPr>
              <a:t>138.8974 138.9825 139.6733 140.2567 140.3523 </a:t>
            </a:r>
            <a:r>
              <a:rPr lang="fr-FR" sz="2800" dirty="0">
                <a:solidFill>
                  <a:schemeClr val="tx2">
                    <a:lumMod val="10000"/>
                  </a:schemeClr>
                </a:solidFill>
              </a:rPr>
              <a:t>140.6826 140.7710 141.3576</a:t>
            </a:r>
          </a:p>
          <a:p>
            <a:r>
              <a:rPr lang="fr-FR" sz="2800" dirty="0">
                <a:solidFill>
                  <a:schemeClr val="tx2">
                    <a:lumMod val="10000"/>
                  </a:schemeClr>
                </a:solidFill>
              </a:rPr>
              <a:t> [9] 142.2685 142.2901 142.3345 142.9188 142.9406 142.9918 143.6789 143.8374</a:t>
            </a:r>
          </a:p>
          <a:p>
            <a:r>
              <a:rPr lang="fr-FR" sz="2800" dirty="0">
                <a:solidFill>
                  <a:schemeClr val="tx2">
                    <a:lumMod val="10000"/>
                  </a:schemeClr>
                </a:solidFill>
              </a:rPr>
              <a:t>[17] 144.1450 144.7072 144.8429 144.9168 144.9179 145.8657 146.4643 146.5153</a:t>
            </a:r>
          </a:p>
          <a:p>
            <a:r>
              <a:rPr lang="fr-FR" sz="2800" dirty="0">
                <a:solidFill>
                  <a:schemeClr val="tx2">
                    <a:lumMod val="10000"/>
                  </a:schemeClr>
                </a:solidFill>
              </a:rPr>
              <a:t>[25] 146.6612 146.7814 146.9261 147.2505 148.0160 148.8649 154.4038 154.7928</a:t>
            </a:r>
          </a:p>
          <a:p>
            <a:r>
              <a:rPr lang="fr-FR" sz="2800" dirty="0">
                <a:solidFill>
                  <a:schemeClr val="tx2">
                    <a:lumMod val="10000"/>
                  </a:schemeClr>
                </a:solidFill>
              </a:rPr>
              <a:t>[33] 157.2995 159.2457 177.9141 196.0634</a:t>
            </a:r>
          </a:p>
          <a:p>
            <a:endParaRPr lang="en-US" sz="2800" dirty="0">
              <a:solidFill>
                <a:schemeClr val="tx2">
                  <a:lumMod val="10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0000"/>
                </a:solidFill>
              </a:rPr>
              <a:t>After finding the lowest AIC values, the top five models were assigned to variables and the AIC, BIC, and </a:t>
            </a:r>
            <a:r>
              <a:rPr lang="en-US" sz="4400" dirty="0" err="1">
                <a:solidFill>
                  <a:srgbClr val="000000"/>
                </a:solidFill>
              </a:rPr>
              <a:t>AICc</a:t>
            </a:r>
            <a:r>
              <a:rPr lang="en-US" sz="4400" dirty="0">
                <a:solidFill>
                  <a:srgbClr val="000000"/>
                </a:solidFill>
              </a:rPr>
              <a:t> values for each model were found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ARMA.fit1 &lt;- </a:t>
            </a:r>
            <a:r>
              <a:rPr lang="en-US" sz="32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(train, order=c(</a:t>
            </a:r>
            <a:r>
              <a:rPr lang="en-US" sz="3200" dirty="0">
                <a:solidFill>
                  <a:srgbClr val="FFC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1,1,5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32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include.mean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>
                <a:solidFill>
                  <a:srgbClr val="7030A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ARMA.fit2 &lt;- </a:t>
            </a:r>
            <a:r>
              <a:rPr lang="en-US" sz="32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(train, order=c(</a:t>
            </a:r>
            <a:r>
              <a:rPr lang="en-US" sz="3200" dirty="0">
                <a:solidFill>
                  <a:srgbClr val="FFC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1,1,2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32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include.mean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>
                <a:solidFill>
                  <a:srgbClr val="7030A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ARMA.fit3 &lt;- </a:t>
            </a:r>
            <a:r>
              <a:rPr lang="en-US" sz="32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(train, order=c(</a:t>
            </a:r>
            <a:r>
              <a:rPr lang="en-US" sz="3200" dirty="0">
                <a:solidFill>
                  <a:srgbClr val="FFC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2,1,5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32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include.mean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>
                <a:solidFill>
                  <a:srgbClr val="7030A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ARMA.fit4 &lt;- </a:t>
            </a:r>
            <a:r>
              <a:rPr lang="en-US" sz="32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(train, order=c(</a:t>
            </a:r>
            <a:r>
              <a:rPr lang="en-US" sz="3200" dirty="0">
                <a:solidFill>
                  <a:srgbClr val="FFC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0,1,5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32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include.mean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>
                <a:solidFill>
                  <a:srgbClr val="7030A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ARMA.fit5 &lt;- </a:t>
            </a:r>
            <a:r>
              <a:rPr lang="en-US" sz="32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(train, order=c(</a:t>
            </a:r>
            <a:r>
              <a:rPr lang="en-US" sz="3200" dirty="0">
                <a:solidFill>
                  <a:srgbClr val="FFC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1,1,4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32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include.mean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>
                <a:solidFill>
                  <a:srgbClr val="7030A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ARMA.fit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&lt;- ARMA.fit5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AIC = -</a:t>
            </a:r>
            <a:r>
              <a:rPr lang="en-US" sz="3200" dirty="0">
                <a:solidFill>
                  <a:srgbClr val="FFC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*ARMA.fit$loglik+</a:t>
            </a:r>
            <a:r>
              <a:rPr lang="en-US" sz="3200" dirty="0">
                <a:solidFill>
                  <a:srgbClr val="FFC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*(length(</a:t>
            </a:r>
            <a:r>
              <a:rPr lang="en-US" sz="32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ARMA.fit$coef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sz="3200" dirty="0">
                <a:solidFill>
                  <a:srgbClr val="FFC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print(AIC)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BIC = AIC +floor(log(</a:t>
            </a:r>
            <a:r>
              <a:rPr lang="en-US" sz="32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ARMA.fit$nobs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en-US" sz="3200" dirty="0">
                <a:solidFill>
                  <a:srgbClr val="FFC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)*(length(</a:t>
            </a:r>
            <a:r>
              <a:rPr lang="en-US" sz="32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ARMA.fit$coef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sz="3200" dirty="0">
                <a:solidFill>
                  <a:srgbClr val="FFC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print(BIC)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AICc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AIC +(</a:t>
            </a:r>
            <a:r>
              <a:rPr lang="en-US" sz="3200" dirty="0">
                <a:solidFill>
                  <a:srgbClr val="FFC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*(length(</a:t>
            </a:r>
            <a:r>
              <a:rPr lang="en-US" sz="32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ARMA.fit$coef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sz="3200" dirty="0">
                <a:solidFill>
                  <a:srgbClr val="FFC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)*(length(</a:t>
            </a:r>
            <a:r>
              <a:rPr lang="en-US" sz="32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ARMA.fit$coef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sz="3200" dirty="0">
                <a:solidFill>
                  <a:srgbClr val="FFC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))/(</a:t>
            </a:r>
            <a:r>
              <a:rPr lang="en-US" sz="32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ARMA.fit$nobs-length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ARMA.fit$coef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en-US" sz="3200" dirty="0">
                <a:solidFill>
                  <a:srgbClr val="FFC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32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AICc</a:t>
            </a:r>
            <a:r>
              <a:rPr lang="en-US" sz="32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0000"/>
                </a:solidFill>
              </a:rPr>
              <a:t>Forecasting was used to find the MSE, MAE, and MAPE values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Menlo" panose="020B0609030804020204"/>
              </a:rPr>
              <a:t>forecast1 &lt;- predict(ARMA.fit1, 36)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Menlo" panose="020B0609030804020204"/>
              </a:rPr>
              <a:t>forecast2 &lt;- predict(ARMA.fit2, 36)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Menlo" panose="020B0609030804020204"/>
              </a:rPr>
              <a:t>forecast3 &lt;- predict(ARMA.fit3, 36)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Menlo" panose="020B0609030804020204"/>
              </a:rPr>
              <a:t>forecast4 &lt;- predict(ARMA.fit4, 36)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Menlo" panose="020B0609030804020204"/>
              </a:rPr>
              <a:t>forecast5 &lt;- predict(ARMA.fit5, 36)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Menlo" panose="020B0609030804020204"/>
              </a:rPr>
              <a:t>forecast = forecast5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 err="1">
                <a:solidFill>
                  <a:srgbClr val="000000"/>
                </a:solidFill>
                <a:latin typeface="Menlo" panose="020B0609030804020204"/>
              </a:rPr>
              <a:t>mse</a:t>
            </a:r>
            <a:r>
              <a:rPr lang="en-US" sz="3200" dirty="0">
                <a:solidFill>
                  <a:srgbClr val="000000"/>
                </a:solidFill>
                <a:latin typeface="Menlo" panose="020B0609030804020204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Menlo" panose="020B0609030804020204"/>
              </a:rPr>
              <a:t>test,forecast$pred</a:t>
            </a:r>
            <a:r>
              <a:rPr lang="en-US" sz="3200" dirty="0">
                <a:solidFill>
                  <a:srgbClr val="000000"/>
                </a:solidFill>
                <a:latin typeface="Menlo" panose="020B0609030804020204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 err="1">
                <a:solidFill>
                  <a:srgbClr val="000000"/>
                </a:solidFill>
                <a:latin typeface="Menlo" panose="020B0609030804020204"/>
              </a:rPr>
              <a:t>mae</a:t>
            </a:r>
            <a:r>
              <a:rPr lang="en-US" sz="3200" dirty="0">
                <a:solidFill>
                  <a:srgbClr val="000000"/>
                </a:solidFill>
                <a:latin typeface="Menlo" panose="020B0609030804020204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Menlo" panose="020B0609030804020204"/>
              </a:rPr>
              <a:t>test,forecast$pred</a:t>
            </a:r>
            <a:r>
              <a:rPr lang="en-US" sz="3200" dirty="0">
                <a:solidFill>
                  <a:srgbClr val="000000"/>
                </a:solidFill>
                <a:latin typeface="Menlo" panose="020B0609030804020204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 err="1">
                <a:solidFill>
                  <a:srgbClr val="000000"/>
                </a:solidFill>
                <a:latin typeface="Menlo" panose="020B0609030804020204"/>
              </a:rPr>
              <a:t>mape</a:t>
            </a:r>
            <a:r>
              <a:rPr lang="en-US" sz="3200" dirty="0">
                <a:solidFill>
                  <a:srgbClr val="000000"/>
                </a:solidFill>
                <a:latin typeface="Menlo" panose="020B0609030804020204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Menlo" panose="020B0609030804020204"/>
              </a:rPr>
              <a:t>test,forecast$pred</a:t>
            </a:r>
            <a:r>
              <a:rPr lang="en-US" sz="3200" dirty="0">
                <a:solidFill>
                  <a:srgbClr val="000000"/>
                </a:solidFill>
                <a:latin typeface="Menlo" panose="020B0609030804020204"/>
              </a:rPr>
              <a:t>)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4000" dirty="0"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571500" marR="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  <a:ea typeface="Menlo" panose="020B0609030804020204" pitchFamily="49" charset="0"/>
                <a:cs typeface="Menlo" panose="020B0609030804020204" pitchFamily="49" charset="0"/>
              </a:rPr>
              <a:t>For the best model the values were as follows:</a:t>
            </a:r>
          </a:p>
          <a:p>
            <a:pPr marR="0" algn="ctr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000000"/>
                </a:solidFill>
                <a:ea typeface="Menlo" panose="020B0609030804020204" pitchFamily="49" charset="0"/>
                <a:cs typeface="Menlo" panose="020B0609030804020204" pitchFamily="49" charset="0"/>
              </a:rPr>
              <a:t>AIC = 144.2567</a:t>
            </a:r>
          </a:p>
          <a:p>
            <a:pPr marR="0" algn="ctr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000000"/>
                </a:solidFill>
                <a:ea typeface="Menlo" panose="020B0609030804020204" pitchFamily="49" charset="0"/>
                <a:cs typeface="Menlo" panose="020B0609030804020204" pitchFamily="49" charset="0"/>
              </a:rPr>
              <a:t>BIC = 158.2567</a:t>
            </a:r>
          </a:p>
          <a:p>
            <a:pPr marR="0" algn="ctr">
              <a:spcBef>
                <a:spcPts val="0"/>
              </a:spcBef>
              <a:spcAft>
                <a:spcPts val="0"/>
              </a:spcAft>
            </a:pPr>
            <a:r>
              <a:rPr lang="en-US" sz="4000" dirty="0" err="1">
                <a:solidFill>
                  <a:srgbClr val="000000"/>
                </a:solidFill>
                <a:ea typeface="Menlo" panose="020B0609030804020204" pitchFamily="49" charset="0"/>
                <a:cs typeface="Menlo" panose="020B0609030804020204" pitchFamily="49" charset="0"/>
              </a:rPr>
              <a:t>AICc</a:t>
            </a:r>
            <a:r>
              <a:rPr lang="en-US" sz="4000" dirty="0">
                <a:solidFill>
                  <a:srgbClr val="000000"/>
                </a:solidFill>
                <a:ea typeface="Menlo" panose="020B0609030804020204" pitchFamily="49" charset="0"/>
                <a:cs typeface="Menlo" panose="020B0609030804020204" pitchFamily="49" charset="0"/>
              </a:rPr>
              <a:t> =  145.383</a:t>
            </a:r>
          </a:p>
          <a:p>
            <a:pPr marR="0" algn="ctr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000000"/>
                </a:solidFill>
                <a:ea typeface="Menlo" panose="020B0609030804020204" pitchFamily="49" charset="0"/>
                <a:cs typeface="Menlo" panose="020B0609030804020204" pitchFamily="49" charset="0"/>
              </a:rPr>
              <a:t>MSE = 0.177</a:t>
            </a:r>
          </a:p>
          <a:p>
            <a:pPr marR="0" algn="ctr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000000"/>
                </a:solidFill>
                <a:ea typeface="Menlo" panose="020B0609030804020204" pitchFamily="49" charset="0"/>
                <a:cs typeface="Menlo" panose="020B0609030804020204" pitchFamily="49" charset="0"/>
              </a:rPr>
              <a:t>MAE = 0.343</a:t>
            </a:r>
          </a:p>
          <a:p>
            <a:pPr marR="0" algn="ctr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000000"/>
                </a:solidFill>
                <a:ea typeface="Menlo" panose="020B0609030804020204" pitchFamily="49" charset="0"/>
                <a:cs typeface="Menlo" panose="020B0609030804020204" pitchFamily="49" charset="0"/>
              </a:rPr>
              <a:t>MAPE = 0.0800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D273692-B913-F644-B879-32558F4DAFA5}"/>
              </a:ext>
            </a:extLst>
          </p:cNvPr>
          <p:cNvSpPr txBox="1"/>
          <p:nvPr/>
        </p:nvSpPr>
        <p:spPr>
          <a:xfrm>
            <a:off x="34560319" y="25139072"/>
            <a:ext cx="15544800" cy="1107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840003"/>
                </a:solidFill>
              </a:rPr>
              <a:t>Future Forecasts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142931-A28B-E949-9A87-C957FAC3EC83}"/>
              </a:ext>
            </a:extLst>
          </p:cNvPr>
          <p:cNvSpPr txBox="1"/>
          <p:nvPr/>
        </p:nvSpPr>
        <p:spPr>
          <a:xfrm>
            <a:off x="34807851" y="29702086"/>
            <a:ext cx="15544800" cy="1107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840003"/>
                </a:solidFill>
              </a:rPr>
              <a:t>References</a:t>
            </a:r>
            <a:endParaRPr lang="en-US" sz="7200" dirty="0">
              <a:solidFill>
                <a:srgbClr val="840003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AB6155-8900-294B-A36A-CB2792F13DC9}"/>
              </a:ext>
            </a:extLst>
          </p:cNvPr>
          <p:cNvSpPr txBox="1"/>
          <p:nvPr/>
        </p:nvSpPr>
        <p:spPr>
          <a:xfrm>
            <a:off x="34720350" y="31021368"/>
            <a:ext cx="15544800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</a:rPr>
              <a:t>Dr. Abolfazl Saghafi provided the data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274468-E2D5-2242-90E4-DFA3DA332DAA}"/>
              </a:ext>
            </a:extLst>
          </p:cNvPr>
          <p:cNvCxnSpPr>
            <a:cxnSpLocks/>
          </p:cNvCxnSpPr>
          <p:nvPr/>
        </p:nvCxnSpPr>
        <p:spPr bwMode="auto">
          <a:xfrm>
            <a:off x="34061400" y="5532060"/>
            <a:ext cx="0" cy="2692914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64676C8-D526-2F44-8673-E87FAB150649}"/>
              </a:ext>
            </a:extLst>
          </p:cNvPr>
          <p:cNvCxnSpPr>
            <a:cxnSpLocks/>
          </p:cNvCxnSpPr>
          <p:nvPr/>
        </p:nvCxnSpPr>
        <p:spPr bwMode="auto">
          <a:xfrm>
            <a:off x="17145000" y="5532060"/>
            <a:ext cx="0" cy="2692914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486D36B-8EF7-7147-A251-CE8A6FBD67FE}"/>
              </a:ext>
            </a:extLst>
          </p:cNvPr>
          <p:cNvSpPr txBox="1"/>
          <p:nvPr/>
        </p:nvSpPr>
        <p:spPr>
          <a:xfrm>
            <a:off x="34545079" y="14945731"/>
            <a:ext cx="15544800" cy="3970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Breusch-Pagan =  0.9206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</a:rPr>
              <a:t>Wilcoxon = 0.2775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</a:rPr>
              <a:t>Bartels Ratio = 0.5993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</a:rPr>
              <a:t>Shapiro-Wilk = 0.005485</a:t>
            </a: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The data was also modeled to see if there was the need to fit a GARCH model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447848B-87DB-4270-B1F5-36F32DD2B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45" y="10170605"/>
            <a:ext cx="9841507" cy="5526992"/>
          </a:xfrm>
          <a:prstGeom prst="rect">
            <a:avLst/>
          </a:prstGeom>
        </p:spPr>
      </p:pic>
      <p:pic>
        <p:nvPicPr>
          <p:cNvPr id="12" name="Picture 11" descr="Table&#10;&#10;Description automatically generated with low confidence">
            <a:extLst>
              <a:ext uri="{FF2B5EF4-FFF2-40B4-BE49-F238E27FC236}">
                <a16:creationId xmlns:a16="http://schemas.microsoft.com/office/drawing/2014/main" id="{786452B4-B8CC-470A-AB6C-24A89C94CA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45" y="16027375"/>
            <a:ext cx="10188796" cy="5615784"/>
          </a:xfrm>
          <a:prstGeom prst="rect">
            <a:avLst/>
          </a:prstGeom>
        </p:spPr>
      </p:pic>
      <p:pic>
        <p:nvPicPr>
          <p:cNvPr id="16" name="Picture 15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2AC85D28-BF5E-402E-92EF-74D45D397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381000"/>
            <a:ext cx="5981693" cy="477067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F6B4F30-E198-4627-8351-5F7F8D88D79E}"/>
              </a:ext>
            </a:extLst>
          </p:cNvPr>
          <p:cNvSpPr txBox="1"/>
          <p:nvPr/>
        </p:nvSpPr>
        <p:spPr>
          <a:xfrm>
            <a:off x="1144610" y="26325046"/>
            <a:ext cx="1378897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#Train/Test Split</a:t>
            </a:r>
          </a:p>
          <a:p>
            <a:r>
              <a:rPr lang="en-US" sz="3200" dirty="0">
                <a:solidFill>
                  <a:srgbClr val="000000"/>
                </a:solidFill>
              </a:rPr>
              <a:t>train &lt;- </a:t>
            </a:r>
            <a:r>
              <a:rPr lang="en-US" sz="3200" dirty="0" err="1">
                <a:solidFill>
                  <a:srgbClr val="000000"/>
                </a:solidFill>
              </a:rPr>
              <a:t>log.rain</a:t>
            </a:r>
            <a:r>
              <a:rPr lang="en-US" sz="3200" dirty="0">
                <a:solidFill>
                  <a:srgbClr val="000000"/>
                </a:solidFill>
              </a:rPr>
              <a:t>[</a:t>
            </a:r>
            <a:r>
              <a:rPr lang="en-US" sz="3200" dirty="0">
                <a:solidFill>
                  <a:srgbClr val="FFC000"/>
                </a:solidFill>
              </a:rPr>
              <a:t>1:100</a:t>
            </a:r>
            <a:r>
              <a:rPr lang="en-US" sz="3200" dirty="0">
                <a:solidFill>
                  <a:srgbClr val="000000"/>
                </a:solidFill>
              </a:rPr>
              <a:t>]</a:t>
            </a:r>
          </a:p>
          <a:p>
            <a:r>
              <a:rPr lang="en-US" sz="3200" dirty="0">
                <a:solidFill>
                  <a:srgbClr val="000000"/>
                </a:solidFill>
              </a:rPr>
              <a:t>test &lt;- </a:t>
            </a:r>
            <a:r>
              <a:rPr lang="en-US" sz="3200" dirty="0" err="1">
                <a:solidFill>
                  <a:srgbClr val="000000"/>
                </a:solidFill>
              </a:rPr>
              <a:t>log.rain</a:t>
            </a:r>
            <a:r>
              <a:rPr lang="en-US" sz="3200" dirty="0">
                <a:solidFill>
                  <a:srgbClr val="000000"/>
                </a:solidFill>
              </a:rPr>
              <a:t>[</a:t>
            </a:r>
            <a:r>
              <a:rPr lang="en-US" sz="3200" dirty="0">
                <a:solidFill>
                  <a:srgbClr val="FFC000"/>
                </a:solidFill>
              </a:rPr>
              <a:t>101:136</a:t>
            </a:r>
            <a:r>
              <a:rPr lang="en-US" sz="3200" dirty="0">
                <a:solidFill>
                  <a:srgbClr val="000000"/>
                </a:solidFill>
              </a:rPr>
              <a:t>] </a:t>
            </a:r>
          </a:p>
          <a:p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dirty="0">
                <a:solidFill>
                  <a:srgbClr val="000000"/>
                </a:solidFill>
              </a:rPr>
              <a:t>#Fitting ARIMA Models</a:t>
            </a:r>
          </a:p>
          <a:p>
            <a:r>
              <a:rPr lang="en-US" sz="3200" dirty="0" err="1">
                <a:solidFill>
                  <a:srgbClr val="000000"/>
                </a:solidFill>
              </a:rPr>
              <a:t>aic.fits</a:t>
            </a:r>
            <a:r>
              <a:rPr lang="en-US" sz="3200" dirty="0">
                <a:solidFill>
                  <a:srgbClr val="000000"/>
                </a:solidFill>
              </a:rPr>
              <a:t> &lt;- matrix(</a:t>
            </a:r>
            <a:r>
              <a:rPr lang="en-US" sz="3200" dirty="0">
                <a:solidFill>
                  <a:srgbClr val="FFC000"/>
                </a:solidFill>
              </a:rPr>
              <a:t>0,6,6</a:t>
            </a:r>
            <a:r>
              <a:rPr lang="en-US" sz="3200" dirty="0">
                <a:solidFill>
                  <a:srgbClr val="000000"/>
                </a:solidFill>
              </a:rPr>
              <a:t>)  </a:t>
            </a:r>
          </a:p>
          <a:p>
            <a:r>
              <a:rPr lang="en-US" sz="3200" dirty="0">
                <a:solidFill>
                  <a:srgbClr val="FF8181"/>
                </a:solidFill>
              </a:rPr>
              <a:t>for </a:t>
            </a:r>
            <a:r>
              <a:rPr lang="en-US" sz="3200" dirty="0">
                <a:solidFill>
                  <a:srgbClr val="000000"/>
                </a:solidFill>
              </a:rPr>
              <a:t>(</a:t>
            </a:r>
            <a:r>
              <a:rPr lang="en-US" sz="3200" dirty="0" err="1">
                <a:solidFill>
                  <a:srgbClr val="000000"/>
                </a:solidFill>
              </a:rPr>
              <a:t>i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FF8181"/>
                </a:solidFill>
              </a:rPr>
              <a:t>in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FFC000"/>
                </a:solidFill>
              </a:rPr>
              <a:t>0:5</a:t>
            </a:r>
            <a:r>
              <a:rPr lang="en-US" sz="3200" dirty="0">
                <a:solidFill>
                  <a:srgbClr val="000000"/>
                </a:solidFill>
              </a:rPr>
              <a:t>) </a:t>
            </a:r>
            <a:r>
              <a:rPr lang="en-US" sz="3200" dirty="0">
                <a:solidFill>
                  <a:srgbClr val="FF8181"/>
                </a:solidFill>
              </a:rPr>
              <a:t>for</a:t>
            </a:r>
            <a:r>
              <a:rPr lang="en-US" sz="3200" dirty="0">
                <a:solidFill>
                  <a:srgbClr val="000000"/>
                </a:solidFill>
              </a:rPr>
              <a:t> (j </a:t>
            </a:r>
            <a:r>
              <a:rPr lang="en-US" sz="3200" dirty="0">
                <a:solidFill>
                  <a:srgbClr val="FF8181"/>
                </a:solidFill>
              </a:rPr>
              <a:t>in</a:t>
            </a:r>
            <a:r>
              <a:rPr lang="en-US" sz="3200" dirty="0">
                <a:solidFill>
                  <a:srgbClr val="FFC000"/>
                </a:solidFill>
              </a:rPr>
              <a:t> 0:5</a:t>
            </a:r>
            <a:r>
              <a:rPr lang="en-US" sz="3200" dirty="0">
                <a:solidFill>
                  <a:srgbClr val="000000"/>
                </a:solidFill>
              </a:rPr>
              <a:t>) { </a:t>
            </a:r>
          </a:p>
          <a:p>
            <a:r>
              <a:rPr lang="en-US" sz="3200" dirty="0">
                <a:solidFill>
                  <a:srgbClr val="000000"/>
                </a:solidFill>
              </a:rPr>
              <a:t>  fits &lt;- </a:t>
            </a:r>
            <a:r>
              <a:rPr lang="en-US" sz="3200" dirty="0" err="1">
                <a:solidFill>
                  <a:srgbClr val="000000"/>
                </a:solidFill>
              </a:rPr>
              <a:t>arima</a:t>
            </a:r>
            <a:r>
              <a:rPr lang="en-US" sz="3200" dirty="0">
                <a:solidFill>
                  <a:srgbClr val="000000"/>
                </a:solidFill>
              </a:rPr>
              <a:t>(train, order=c(i,</a:t>
            </a:r>
            <a:r>
              <a:rPr lang="en-US" sz="3200" dirty="0">
                <a:solidFill>
                  <a:srgbClr val="FFC000"/>
                </a:solidFill>
              </a:rPr>
              <a:t>1</a:t>
            </a:r>
            <a:r>
              <a:rPr lang="en-US" sz="3200" dirty="0">
                <a:solidFill>
                  <a:srgbClr val="000000"/>
                </a:solidFill>
              </a:rPr>
              <a:t>,j), </a:t>
            </a:r>
            <a:r>
              <a:rPr lang="en-US" sz="3200" dirty="0" err="1">
                <a:solidFill>
                  <a:srgbClr val="000000"/>
                </a:solidFill>
              </a:rPr>
              <a:t>include.mean</a:t>
            </a:r>
            <a:r>
              <a:rPr lang="en-US" sz="3200" dirty="0">
                <a:solidFill>
                  <a:srgbClr val="000000"/>
                </a:solidFill>
              </a:rPr>
              <a:t>=</a:t>
            </a:r>
            <a:r>
              <a:rPr lang="en-US" sz="3200" dirty="0">
                <a:solidFill>
                  <a:srgbClr val="7030A0"/>
                </a:solidFill>
              </a:rPr>
              <a:t>TRUE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</a:p>
          <a:p>
            <a:r>
              <a:rPr lang="en-US" sz="3200" dirty="0">
                <a:solidFill>
                  <a:srgbClr val="000000"/>
                </a:solidFill>
              </a:rPr>
              <a:t>  </a:t>
            </a:r>
            <a:r>
              <a:rPr lang="en-US" sz="3200" dirty="0" err="1">
                <a:solidFill>
                  <a:srgbClr val="000000"/>
                </a:solidFill>
              </a:rPr>
              <a:t>aic.fits</a:t>
            </a:r>
            <a:r>
              <a:rPr lang="en-US" sz="3200" dirty="0">
                <a:solidFill>
                  <a:srgbClr val="000000"/>
                </a:solidFill>
              </a:rPr>
              <a:t>[i+</a:t>
            </a:r>
            <a:r>
              <a:rPr lang="en-US" sz="3200" dirty="0">
                <a:solidFill>
                  <a:srgbClr val="FFC000"/>
                </a:solidFill>
              </a:rPr>
              <a:t>1</a:t>
            </a:r>
            <a:r>
              <a:rPr lang="en-US" sz="3200" dirty="0">
                <a:solidFill>
                  <a:srgbClr val="000000"/>
                </a:solidFill>
              </a:rPr>
              <a:t>,j+</a:t>
            </a:r>
            <a:r>
              <a:rPr lang="en-US" sz="3200" dirty="0">
                <a:solidFill>
                  <a:srgbClr val="FFC000"/>
                </a:solidFill>
              </a:rPr>
              <a:t>1</a:t>
            </a:r>
            <a:r>
              <a:rPr lang="en-US" sz="3200" dirty="0">
                <a:solidFill>
                  <a:srgbClr val="000000"/>
                </a:solidFill>
              </a:rPr>
              <a:t>] &lt;- </a:t>
            </a:r>
            <a:r>
              <a:rPr lang="en-US" sz="3200" dirty="0" err="1">
                <a:solidFill>
                  <a:srgbClr val="000000"/>
                </a:solidFill>
              </a:rPr>
              <a:t>fits$aic</a:t>
            </a:r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dirty="0">
                <a:solidFill>
                  <a:srgbClr val="000000"/>
                </a:solidFill>
              </a:rPr>
              <a:t>} </a:t>
            </a:r>
          </a:p>
          <a:p>
            <a:r>
              <a:rPr lang="en-US" sz="3200" dirty="0" err="1">
                <a:solidFill>
                  <a:srgbClr val="000000"/>
                </a:solidFill>
              </a:rPr>
              <a:t>aic.fits</a:t>
            </a:r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dirty="0">
                <a:solidFill>
                  <a:srgbClr val="000000"/>
                </a:solidFill>
              </a:rPr>
              <a:t>print(sort(</a:t>
            </a:r>
            <a:r>
              <a:rPr lang="en-US" sz="3200" dirty="0" err="1">
                <a:solidFill>
                  <a:srgbClr val="000000"/>
                </a:solidFill>
              </a:rPr>
              <a:t>aic.fits</a:t>
            </a:r>
            <a:r>
              <a:rPr lang="en-US" sz="3200" dirty="0">
                <a:solidFill>
                  <a:srgbClr val="000000"/>
                </a:solidFill>
              </a:rPr>
              <a:t>))</a:t>
            </a:r>
          </a:p>
        </p:txBody>
      </p:sp>
      <p:pic>
        <p:nvPicPr>
          <p:cNvPr id="32" name="Picture 31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6CCE77C-86FF-4565-9EB2-DB5769C470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0053" y="8074117"/>
            <a:ext cx="12174852" cy="683739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AE5D713-21A4-461F-A8A7-75A0E168E0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364" y="18486998"/>
            <a:ext cx="11611873" cy="652122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0DFFD14-C4D1-481D-8E2C-15B38323A693}"/>
              </a:ext>
            </a:extLst>
          </p:cNvPr>
          <p:cNvSpPr txBox="1"/>
          <p:nvPr/>
        </p:nvSpPr>
        <p:spPr>
          <a:xfrm>
            <a:off x="37361365" y="26890980"/>
            <a:ext cx="11164796" cy="2065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 Point Forecast    Lo 80    Hi 80    Lo 95    Hi 95</a:t>
            </a:r>
          </a:p>
          <a:p>
            <a:r>
              <a:rPr lang="en-US" sz="3200" dirty="0">
                <a:solidFill>
                  <a:srgbClr val="000000"/>
                </a:solidFill>
              </a:rPr>
              <a:t>137       85.66746 37.37746 133.9575 11.81427 159.5206</a:t>
            </a:r>
          </a:p>
          <a:p>
            <a:r>
              <a:rPr lang="en-US" sz="3200" dirty="0">
                <a:solidFill>
                  <a:srgbClr val="000000"/>
                </a:solidFill>
              </a:rPr>
              <a:t>138       85.66746 37.37746 133.9575 11.81427 159.5206</a:t>
            </a:r>
          </a:p>
          <a:p>
            <a:r>
              <a:rPr lang="en-US" sz="3200" dirty="0">
                <a:solidFill>
                  <a:srgbClr val="000000"/>
                </a:solidFill>
              </a:rPr>
              <a:t>139       85.66746 37.37746 133.9575 11.81427 159.5206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0">
      <a:dk1>
        <a:srgbClr val="777777"/>
      </a:dk1>
      <a:lt1>
        <a:srgbClr val="FFFFFF"/>
      </a:lt1>
      <a:dk2>
        <a:srgbClr val="686B5D"/>
      </a:dk2>
      <a:lt2>
        <a:srgbClr val="D1D1CB"/>
      </a:lt2>
      <a:accent1>
        <a:srgbClr val="909082"/>
      </a:accent1>
      <a:accent2>
        <a:srgbClr val="809EA8"/>
      </a:accent2>
      <a:accent3>
        <a:srgbClr val="B9BAB6"/>
      </a:accent3>
      <a:accent4>
        <a:srgbClr val="DADADA"/>
      </a:accent4>
      <a:accent5>
        <a:srgbClr val="C6C6C1"/>
      </a:accent5>
      <a:accent6>
        <a:srgbClr val="738F98"/>
      </a:accent6>
      <a:hlink>
        <a:srgbClr val="FFCC66"/>
      </a:hlink>
      <a:folHlink>
        <a:srgbClr val="E9DCB9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5528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5528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5879</TotalTime>
  <Words>776</Words>
  <Application>Microsoft Office PowerPoint</Application>
  <PresentationFormat>Custom</PresentationFormat>
  <Paragraphs>86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Menlo</vt:lpstr>
      <vt:lpstr>Default Design</vt:lpstr>
      <vt:lpstr>PowerPoint Presentation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and inequality in home care of older adults: An ethnographic comparison of publicly and privately funded home care</dc:title>
  <dc:creator>Anuja Rane</dc:creator>
  <cp:lastModifiedBy>Lee Mathew</cp:lastModifiedBy>
  <cp:revision>244</cp:revision>
  <dcterms:created xsi:type="dcterms:W3CDTF">2007-10-18T20:53:47Z</dcterms:created>
  <dcterms:modified xsi:type="dcterms:W3CDTF">2021-12-18T03:42:18Z</dcterms:modified>
</cp:coreProperties>
</file>