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ajdhani"/>
      <p:regular r:id="rId17"/>
      <p:bold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ajdhani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OpenSansLight-regular.fntdata"/><Relationship Id="rId18" Type="http://schemas.openxmlformats.org/officeDocument/2006/relationships/font" Target="fonts/Rajdhan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64ff578f_0_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64ff578f_0_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c64ff578f_0_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2ca098da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2ca098da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42ca098da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289bc6d20_0_1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289bc6d20_0_1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a289bc6d20_0_1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0ec29639d_0_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0ec29639d_0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0ec29639d_0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87ff6f79_0_64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87ff6f79_0_64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787ff6f79_0_64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9ee4b44b6_0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9ee4b44b6_0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9ee4b44b6_0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85b0a250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c85b0a25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2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2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" name="Google Shape;69;p1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" name="Google Shape;77;p17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8" name="Google Shape;78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1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6" name="Google Shape;96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4" name="Google Shape;104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3" name="Google Shape;113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2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1" name="Google Shape;121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Exercício guiado: DER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30" name="Google Shape;30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diagrams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guiado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1715124" y="902275"/>
            <a:ext cx="38451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Consultório</a:t>
            </a:r>
            <a:endParaRPr b="1" sz="52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Saúde DH</a:t>
            </a:r>
            <a:endParaRPr b="1" sz="5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986" y="1799615"/>
            <a:ext cx="2261038" cy="2261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704850" y="999975"/>
            <a:ext cx="77343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O consultório atende pacientes que possuem número de identificação de saúde e, além disso, precisam registrar nome e sobrenome.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Cada paciente tem uma consulta agendada, com dia e horário acertados com o médico.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Além disso, cada médico deve ser  registrado, com nome, sobrenome e especialidade..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705150" y="7672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Enunciado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663350" y="1653163"/>
            <a:ext cx="76800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Sabemos que o paciente pode agendar várias consultas, mas será atendido por apenas um médico..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E também que os médicos podem consultar vários pacientes em sua jornada de trabalho.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O Departamento de Saúde do DH deseja registrar o atendimento aos pacientes, a fim de ser capaz de gerenciar corretamente os turnos, médicos e pacientes designados.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663350" y="86143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Enunciado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719700" y="1710538"/>
            <a:ext cx="7704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Desenvolver o  DER, identificando: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SzPts val="1600"/>
              <a:buFont typeface="Open Sans Light"/>
              <a:buChar char="-"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Entidades 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12496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-"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Atributos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12496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-"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Tipos de dados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12496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-"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Relacionamentos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Podemos utilizar</a:t>
            </a:r>
            <a:r>
              <a:rPr lang="pt-BR" sz="1600">
                <a:solidFill>
                  <a:srgbClr val="EC18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1600" u="sng">
                <a:solidFill>
                  <a:srgbClr val="EC183F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draw.io</a:t>
            </a:r>
            <a:r>
              <a:rPr lang="pt-BR" sz="1600">
                <a:latin typeface="Open Sans Light"/>
                <a:ea typeface="Open Sans Light"/>
                <a:cs typeface="Open Sans Light"/>
                <a:sym typeface="Open Sans Light"/>
              </a:rPr>
              <a:t> para modelar o DER.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719700" y="8040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4968" rtl="0" algn="l">
              <a:lnSpc>
                <a:spcPct val="150000"/>
              </a:lnSpc>
              <a:spcBef>
                <a:spcPts val="1368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Orientação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/>
        </p:nvSpPr>
        <p:spPr>
          <a:xfrm>
            <a:off x="2034903" y="2706500"/>
            <a:ext cx="5074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Podemos resolver isso</a:t>
            </a:r>
            <a:endParaRPr b="1" sz="4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juntos?</a:t>
            </a:r>
            <a:endParaRPr b="1" sz="4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265" y="1176000"/>
            <a:ext cx="1881475" cy="18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