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9"/>
  </p:notesMasterIdLst>
  <p:sldIdLst>
    <p:sldId id="27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9A672-0C24-45FF-8C30-2326E21D7D53}">
  <a:tblStyle styleId="{9C59A672-0C24-45FF-8C30-2326E21D7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4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7824e14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47824e147_0_10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e47824e147_0_10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06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eb3107e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eb3107e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5a5591a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5a5591a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7824e147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7824e147_0_5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e47824e147_0_52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fdcf20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1fdcf20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b3107e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b3107e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">
  <p:cSld name="CUSTOM_7">
    <p:bg>
      <p:bgPr>
        <a:solidFill>
          <a:srgbClr val="66666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72" name="Google Shape;72;p2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ubTitle" idx="1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2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4"/>
          <p:cNvSpPr txBox="1">
            <a:spLocks noGrp="1"/>
          </p:cNvSpPr>
          <p:nvPr>
            <p:ph type="subTitle" idx="1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sz="25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ubTitle" idx="2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26"/>
          <p:cNvSpPr txBox="1">
            <a:spLocks noGrp="1"/>
          </p:cNvSpPr>
          <p:nvPr>
            <p:ph type="subTitle" idx="1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ubTitle" idx="2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0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55" name="Google Shape;1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1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2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5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5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" name="Google Shape;47;p1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48;p1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49;p15"/>
          <p:cNvCxnSpPr/>
          <p:nvPr/>
        </p:nvCxnSpPr>
        <p:spPr>
          <a:xfrm rot="10800000" flipH="1">
            <a:off x="-15600" y="10136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" name="Google Shape;50;p15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1" name="Google Shape;51;p15"/>
          <p:cNvCxnSpPr/>
          <p:nvPr/>
        </p:nvCxnSpPr>
        <p:spPr>
          <a:xfrm rot="10800000" flipH="1">
            <a:off x="-15600" y="131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9" r:id="rId16"/>
    <p:sldLayoutId id="2147483690" r:id="rId17"/>
    <p:sldLayoutId id="214748369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>
            <a:spLocks noGrp="1"/>
          </p:cNvSpPr>
          <p:nvPr>
            <p:ph type="title"/>
          </p:nvPr>
        </p:nvSpPr>
        <p:spPr>
          <a:xfrm>
            <a:off x="4351548" y="108348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s" dirty="0"/>
              <a:t>Atividade Integradora</a:t>
            </a:r>
            <a:br>
              <a:rPr lang="es" dirty="0"/>
            </a:br>
            <a:br>
              <a:rPr lang="es" dirty="0"/>
            </a:br>
            <a:r>
              <a:rPr lang="pt-BR" sz="40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Lucas Rosa</a:t>
            </a:r>
            <a:br>
              <a:rPr lang="pt-BR" sz="40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11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6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3" name="Google Shape;313;p63"/>
          <p:cNvGraphicFramePr/>
          <p:nvPr>
            <p:extLst>
              <p:ext uri="{D42A27DB-BD31-4B8C-83A1-F6EECF244321}">
                <p14:modId xmlns:p14="http://schemas.microsoft.com/office/powerpoint/2010/main" val="3269223718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AMD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Ryzen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5 3600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A320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Asrock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1x 8GB DDR4 (3000 MHz)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240GB SSD 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(L500MB/s – G350MB/s)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+ 1 TB HDD ST 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Geforce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GTX 1050 Ti 4GB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4" name="Google Shape;314;p63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6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alto custo são aqueles que exigem o melhor desempenho do mercado. Eles são usados ​​para tarefas que requer muito processamento, como mineração de dados, big data, jogos, entre outras. Eles geralmente usam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9" name="Google Shape;329;p65"/>
          <p:cNvGraphicFramePr/>
          <p:nvPr>
            <p:extLst>
              <p:ext uri="{D42A27DB-BD31-4B8C-83A1-F6EECF244321}">
                <p14:modId xmlns:p14="http://schemas.microsoft.com/office/powerpoint/2010/main" val="2510963882"/>
              </p:ext>
            </p:extLst>
          </p:nvPr>
        </p:nvGraphicFramePr>
        <p:xfrm>
          <a:off x="952500" y="1809750"/>
          <a:ext cx="7239000" cy="2081565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H510M DDR4 Socket LGA1200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8GB DDR4 (3000 MHz)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480 GB SSD 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(L500MB/s – G350MB/s)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+ 1 TB HDD ST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2060 6GB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" name="Google Shape;330;p65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7" name="Google Shape;337;p66"/>
          <p:cNvGraphicFramePr/>
          <p:nvPr>
            <p:extLst>
              <p:ext uri="{D42A27DB-BD31-4B8C-83A1-F6EECF244321}">
                <p14:modId xmlns:p14="http://schemas.microsoft.com/office/powerpoint/2010/main" val="3803911372"/>
              </p:ext>
            </p:extLst>
          </p:nvPr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B450M DDR4 Socket AM4 Chipset AMD B450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8GB DDR4 (3000 MHz)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480 GB SSD 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(L500MB/s – G350MB/s)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+ 1 TB HDD ST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2060 6GB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" name="Google Shape;338;p6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5" name="Google Shape;345;p67"/>
          <p:cNvGraphicFramePr/>
          <p:nvPr>
            <p:extLst>
              <p:ext uri="{D42A27DB-BD31-4B8C-83A1-F6EECF244321}">
                <p14:modId xmlns:p14="http://schemas.microsoft.com/office/powerpoint/2010/main" val="822152802"/>
              </p:ext>
            </p:extLst>
          </p:nvPr>
        </p:nvGraphicFramePr>
        <p:xfrm>
          <a:off x="952500" y="21145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AMD Ryzen 9 5950X, 16-Core, 32-Threads, 3.4GHz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Asus ROG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Strix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B550-E Gaming DDR4 Socket AM4 Chipset AMD B550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3 x 16GB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G.Skill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Ripjaws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V 32GB DDR4 4000MHz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960 GB SSD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(L500MB/s – G350MB/s)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+ 1 TB HDD ST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Asus GeForce RTX 3080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Ti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OC 12GB GDDR6X ROG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Strix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384-bit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6" name="Google Shape;346;p67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</a:p>
        </p:txBody>
      </p:sp>
      <p:sp>
        <p:nvSpPr>
          <p:cNvPr id="250" name="Google Shape;250;p5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 i="0" u="none" strike="noStrike" cap="none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 txBox="1"/>
          <p:nvPr/>
        </p:nvSpPr>
        <p:spPr>
          <a:xfrm>
            <a:off x="627825" y="1528150"/>
            <a:ext cx="42588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baixo custo geralmente são usados ​​por pessoas que precisam de poucos requisitos. Poderíamos tomar o exemplo de uma pessoa que trabalha em um escritório com ferramentas de automação de escritório (Excel, Word, etc), onde geralmente, os equipamentos não precisam de uma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5" name="Google Shape;265;p57"/>
          <p:cNvGraphicFramePr/>
          <p:nvPr>
            <p:extLst>
              <p:ext uri="{D42A27DB-BD31-4B8C-83A1-F6EECF244321}">
                <p14:modId xmlns:p14="http://schemas.microsoft.com/office/powerpoint/2010/main" val="3362786049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ISYNC - LGA 1155 - 02 Soquetes x1,5V DDR 3 DIMM até 16GB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1 x 4GB DDR3 (1333MH)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120gb SSD 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(L500MB/s – G350MB/s)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" name="Google Shape;266;p5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3" name="Google Shape;273;p58"/>
          <p:cNvGraphicFramePr/>
          <p:nvPr>
            <p:extLst>
              <p:ext uri="{D42A27DB-BD31-4B8C-83A1-F6EECF244321}">
                <p14:modId xmlns:p14="http://schemas.microsoft.com/office/powerpoint/2010/main" val="716376906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Placa Mãe AM4 A320M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x 4GB DDR4 (3000 MHz)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120gb SSD 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(L500MB/s – G350MB/s)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4" name="Google Shape;274;p58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81" name="Google Shape;281;p59"/>
          <p:cNvGraphicFramePr/>
          <p:nvPr>
            <p:extLst>
              <p:ext uri="{D42A27DB-BD31-4B8C-83A1-F6EECF244321}">
                <p14:modId xmlns:p14="http://schemas.microsoft.com/office/powerpoint/2010/main" val="2501503620"/>
              </p:ext>
            </p:extLst>
          </p:nvPr>
        </p:nvGraphicFramePr>
        <p:xfrm>
          <a:off x="952500" y="21145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3220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Intel H61 DDR3 1155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1 x 4GB DDR3 (1333MH)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120gb SSD 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(L500MB/s – G350MB/s)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p59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0"/>
          <p:cNvSpPr txBox="1"/>
          <p:nvPr/>
        </p:nvSpPr>
        <p:spPr>
          <a:xfrm>
            <a:off x="637200" y="1462125"/>
            <a:ext cx="39864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 equipamentos considerados de custo médio são usados ​​por pessoas com requisitos mais exigentes do que os de baixo custo. Poderíamos dar o exemplo de que você trabalha no desenvolvimento com ferramentas leves (VS Code, Mysql, etc.) ou também para jogos com demandas médias: nesses casos, os equipamentos podem ter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0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6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7" name="Google Shape;297;p61"/>
          <p:cNvGraphicFramePr/>
          <p:nvPr>
            <p:extLst>
              <p:ext uri="{D42A27DB-BD31-4B8C-83A1-F6EECF244321}">
                <p14:modId xmlns:p14="http://schemas.microsoft.com/office/powerpoint/2010/main" val="4093174685"/>
              </p:ext>
            </p:extLst>
          </p:nvPr>
        </p:nvGraphicFramePr>
        <p:xfrm>
          <a:off x="952500" y="1809750"/>
          <a:ext cx="7239000" cy="2000215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i3 10105F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H510M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1x 8GB DDR4 (3000 MHz)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240GB SSD (L500MB/s – G350MB/s)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8" name="Google Shape;298;p61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6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5" name="Google Shape;305;p62"/>
          <p:cNvGraphicFramePr/>
          <p:nvPr>
            <p:extLst>
              <p:ext uri="{D42A27DB-BD31-4B8C-83A1-F6EECF244321}">
                <p14:modId xmlns:p14="http://schemas.microsoft.com/office/powerpoint/2010/main" val="3251158138"/>
              </p:ext>
            </p:extLst>
          </p:nvPr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AMD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Ryzen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 5 5600X 3.7GHz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1x 8GB DDR4 (3000 MHz)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240GB SSD (L500MB/s – G350MB/s)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Afox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Radeon R5 220 2GB DDR3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" name="Google Shape;306;p6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621</Words>
  <Application>Microsoft Office PowerPoint</Application>
  <PresentationFormat>Apresentação na tela (16:9)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Rajdhani</vt:lpstr>
      <vt:lpstr>Open Sans</vt:lpstr>
      <vt:lpstr>Arial</vt:lpstr>
      <vt:lpstr>Simple Light</vt:lpstr>
      <vt:lpstr>Digital House</vt:lpstr>
      <vt:lpstr>Simple Light</vt:lpstr>
      <vt:lpstr>Atividade Integradora  Lucas Rosa </vt:lpstr>
      <vt:lpstr>Apresentação do PowerPoint</vt:lpstr>
      <vt:lpstr>Baixo custo</vt:lpstr>
      <vt:lpstr>Baixo custo - Intel</vt:lpstr>
      <vt:lpstr>Baixo custo - AMD</vt:lpstr>
      <vt:lpstr>Baixo custo</vt:lpstr>
      <vt:lpstr>Custo Médio</vt:lpstr>
      <vt:lpstr>Custo Médio - Intel</vt:lpstr>
      <vt:lpstr>Custo Médio - AMD</vt:lpstr>
      <vt:lpstr>Custo Médio</vt:lpstr>
      <vt:lpstr>Alto custo</vt:lpstr>
      <vt:lpstr>Alto custo - Intel</vt:lpstr>
      <vt:lpstr>Alto custo - AMD</vt:lpstr>
      <vt:lpstr>Alto custo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Integradora</dc:title>
  <dc:creator>Lucas Rosa</dc:creator>
  <cp:lastModifiedBy>Lucas Rosa</cp:lastModifiedBy>
  <cp:revision>3</cp:revision>
  <dcterms:modified xsi:type="dcterms:W3CDTF">2021-11-09T23:40:56Z</dcterms:modified>
</cp:coreProperties>
</file>