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3" r:id="rId2"/>
    <p:sldMasterId id="2147483665" r:id="rId3"/>
    <p:sldMasterId id="2147483667" r:id="rId4"/>
    <p:sldMasterId id="2147483676" r:id="rId5"/>
    <p:sldMasterId id="2147483678" r:id="rId6"/>
  </p:sldMasterIdLst>
  <p:sldIdLst>
    <p:sldId id="259" r:id="rId7"/>
    <p:sldId id="260" r:id="rId8"/>
    <p:sldId id="256" r:id="rId9"/>
    <p:sldId id="257" r:id="rId10"/>
    <p:sldId id="264" r:id="rId11"/>
    <p:sldId id="261" r:id="rId12"/>
    <p:sldId id="265" r:id="rId13"/>
    <p:sldId id="262" r:id="rId14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07957-6BB0-42A8-AF93-A12DC7AD962D}" v="210" dt="2023-12-04T23:47:09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Rossi" userId="af8883c1669b5744" providerId="LiveId" clId="{6B907957-6BB0-42A8-AF93-A12DC7AD962D}"/>
    <pc:docChg chg="undo custSel addSld delSld modSld sldOrd addMainMaster delMainMaster modMainMaster">
      <pc:chgData name="Lukas Rossi" userId="af8883c1669b5744" providerId="LiveId" clId="{6B907957-6BB0-42A8-AF93-A12DC7AD962D}" dt="2023-12-04T23:47:18.362" v="1451" actId="465"/>
      <pc:docMkLst>
        <pc:docMk/>
      </pc:docMkLst>
      <pc:sldChg chg="addSp modSp mod modAnim">
        <pc:chgData name="Lukas Rossi" userId="af8883c1669b5744" providerId="LiveId" clId="{6B907957-6BB0-42A8-AF93-A12DC7AD962D}" dt="2023-12-04T23:06:44.929" v="1132"/>
        <pc:sldMkLst>
          <pc:docMk/>
          <pc:sldMk cId="3921768066" sldId="256"/>
        </pc:sldMkLst>
        <pc:spChg chg="add mod">
          <ac:chgData name="Lukas Rossi" userId="af8883c1669b5744" providerId="LiveId" clId="{6B907957-6BB0-42A8-AF93-A12DC7AD962D}" dt="2023-12-04T23:06:13.818" v="1126" actId="164"/>
          <ac:spMkLst>
            <pc:docMk/>
            <pc:sldMk cId="3921768066" sldId="256"/>
            <ac:spMk id="2" creationId="{AD9FA6AD-3566-FB5C-675F-0C3527345336}"/>
          </ac:spMkLst>
        </pc:spChg>
        <pc:spChg chg="add mod">
          <ac:chgData name="Lukas Rossi" userId="af8883c1669b5744" providerId="LiveId" clId="{6B907957-6BB0-42A8-AF93-A12DC7AD962D}" dt="2023-12-04T23:06:13.818" v="1126" actId="164"/>
          <ac:spMkLst>
            <pc:docMk/>
            <pc:sldMk cId="3921768066" sldId="256"/>
            <ac:spMk id="3" creationId="{A131744A-34AA-45FA-AA50-B3D3CDA7B5BE}"/>
          </ac:spMkLst>
        </pc:spChg>
        <pc:spChg chg="mod">
          <ac:chgData name="Lukas Rossi" userId="af8883c1669b5744" providerId="LiveId" clId="{6B907957-6BB0-42A8-AF93-A12DC7AD962D}" dt="2023-12-01T15:40:06.968" v="6" actId="115"/>
          <ac:spMkLst>
            <pc:docMk/>
            <pc:sldMk cId="3921768066" sldId="256"/>
            <ac:spMk id="14" creationId="{4519E4CB-3AD4-FBB0-3B8D-E3F92A8FA53E}"/>
          </ac:spMkLst>
        </pc:spChg>
        <pc:spChg chg="mod">
          <ac:chgData name="Lukas Rossi" userId="af8883c1669b5744" providerId="LiveId" clId="{6B907957-6BB0-42A8-AF93-A12DC7AD962D}" dt="2023-12-04T23:06:09.749" v="1124" actId="164"/>
          <ac:spMkLst>
            <pc:docMk/>
            <pc:sldMk cId="3921768066" sldId="256"/>
            <ac:spMk id="15" creationId="{CAB44C1E-A829-E7DC-4314-CA06AA100B6F}"/>
          </ac:spMkLst>
        </pc:spChg>
        <pc:spChg chg="mod">
          <ac:chgData name="Lukas Rossi" userId="af8883c1669b5744" providerId="LiveId" clId="{6B907957-6BB0-42A8-AF93-A12DC7AD962D}" dt="2023-12-04T23:06:13.818" v="1126" actId="164"/>
          <ac:spMkLst>
            <pc:docMk/>
            <pc:sldMk cId="3921768066" sldId="256"/>
            <ac:spMk id="16" creationId="{95940606-4C46-467F-0144-9F1C854BC73A}"/>
          </ac:spMkLst>
        </pc:spChg>
        <pc:spChg chg="mod">
          <ac:chgData name="Lukas Rossi" userId="af8883c1669b5744" providerId="LiveId" clId="{6B907957-6BB0-42A8-AF93-A12DC7AD962D}" dt="2023-12-04T23:06:11.037" v="1125" actId="164"/>
          <ac:spMkLst>
            <pc:docMk/>
            <pc:sldMk cId="3921768066" sldId="256"/>
            <ac:spMk id="17" creationId="{D3D41C6A-5DA0-FE19-4B3D-D02B62AE3902}"/>
          </ac:spMkLst>
        </pc:spChg>
        <pc:spChg chg="mod">
          <ac:chgData name="Lukas Rossi" userId="af8883c1669b5744" providerId="LiveId" clId="{6B907957-6BB0-42A8-AF93-A12DC7AD962D}" dt="2023-12-02T18:27:37.060" v="329" actId="20577"/>
          <ac:spMkLst>
            <pc:docMk/>
            <pc:sldMk cId="3921768066" sldId="256"/>
            <ac:spMk id="20" creationId="{CCA3EAC0-BD3F-96B7-C254-487314ACBBF4}"/>
          </ac:spMkLst>
        </pc:spChg>
        <pc:spChg chg="mod">
          <ac:chgData name="Lukas Rossi" userId="af8883c1669b5744" providerId="LiveId" clId="{6B907957-6BB0-42A8-AF93-A12DC7AD962D}" dt="2023-12-04T23:06:09.749" v="1124" actId="164"/>
          <ac:spMkLst>
            <pc:docMk/>
            <pc:sldMk cId="3921768066" sldId="256"/>
            <ac:spMk id="21" creationId="{816117B3-0AF0-FFAC-B821-D6BB97F69362}"/>
          </ac:spMkLst>
        </pc:spChg>
        <pc:spChg chg="mod">
          <ac:chgData name="Lukas Rossi" userId="af8883c1669b5744" providerId="LiveId" clId="{6B907957-6BB0-42A8-AF93-A12DC7AD962D}" dt="2023-12-04T23:06:13.818" v="1126" actId="164"/>
          <ac:spMkLst>
            <pc:docMk/>
            <pc:sldMk cId="3921768066" sldId="256"/>
            <ac:spMk id="22" creationId="{37E99832-8640-30F3-4188-B38237AACFC2}"/>
          </ac:spMkLst>
        </pc:spChg>
        <pc:spChg chg="mod">
          <ac:chgData name="Lukas Rossi" userId="af8883c1669b5744" providerId="LiveId" clId="{6B907957-6BB0-42A8-AF93-A12DC7AD962D}" dt="2023-12-04T23:06:11.037" v="1125" actId="164"/>
          <ac:spMkLst>
            <pc:docMk/>
            <pc:sldMk cId="3921768066" sldId="256"/>
            <ac:spMk id="23" creationId="{89093D6F-1D4E-8548-2E72-683A96A32ACE}"/>
          </ac:spMkLst>
        </pc:spChg>
        <pc:spChg chg="add mod">
          <ac:chgData name="Lukas Rossi" userId="af8883c1669b5744" providerId="LiveId" clId="{6B907957-6BB0-42A8-AF93-A12DC7AD962D}" dt="2023-12-04T23:06:18.163" v="1127" actId="164"/>
          <ac:spMkLst>
            <pc:docMk/>
            <pc:sldMk cId="3921768066" sldId="256"/>
            <ac:spMk id="24" creationId="{E5385E4E-E22F-AE25-73A6-3E33EF1E1667}"/>
          </ac:spMkLst>
        </pc:spChg>
        <pc:grpChg chg="add mod">
          <ac:chgData name="Lukas Rossi" userId="af8883c1669b5744" providerId="LiveId" clId="{6B907957-6BB0-42A8-AF93-A12DC7AD962D}" dt="2023-12-04T23:06:05.429" v="1123" actId="164"/>
          <ac:grpSpMkLst>
            <pc:docMk/>
            <pc:sldMk cId="3921768066" sldId="256"/>
            <ac:grpSpMk id="4" creationId="{89EE8FE9-CCE8-540A-CE82-37315F59CA42}"/>
          </ac:grpSpMkLst>
        </pc:grpChg>
        <pc:grpChg chg="add mod">
          <ac:chgData name="Lukas Rossi" userId="af8883c1669b5744" providerId="LiveId" clId="{6B907957-6BB0-42A8-AF93-A12DC7AD962D}" dt="2023-12-04T23:06:18.163" v="1127" actId="164"/>
          <ac:grpSpMkLst>
            <pc:docMk/>
            <pc:sldMk cId="3921768066" sldId="256"/>
            <ac:grpSpMk id="5" creationId="{8FD1E2FD-D595-FA94-211D-0860207CD311}"/>
          </ac:grpSpMkLst>
        </pc:grpChg>
        <pc:grpChg chg="add mod">
          <ac:chgData name="Lukas Rossi" userId="af8883c1669b5744" providerId="LiveId" clId="{6B907957-6BB0-42A8-AF93-A12DC7AD962D}" dt="2023-12-04T23:06:11.037" v="1125" actId="164"/>
          <ac:grpSpMkLst>
            <pc:docMk/>
            <pc:sldMk cId="3921768066" sldId="256"/>
            <ac:grpSpMk id="7" creationId="{9049C50C-DE5E-8B17-84F6-E7B8461429F9}"/>
          </ac:grpSpMkLst>
        </pc:grpChg>
        <pc:grpChg chg="add mod">
          <ac:chgData name="Lukas Rossi" userId="af8883c1669b5744" providerId="LiveId" clId="{6B907957-6BB0-42A8-AF93-A12DC7AD962D}" dt="2023-12-04T23:06:13.818" v="1126" actId="164"/>
          <ac:grpSpMkLst>
            <pc:docMk/>
            <pc:sldMk cId="3921768066" sldId="256"/>
            <ac:grpSpMk id="8" creationId="{DC3269FD-7577-41BD-A62E-6B8FB05260C1}"/>
          </ac:grpSpMkLst>
        </pc:grpChg>
        <pc:grpChg chg="add mod">
          <ac:chgData name="Lukas Rossi" userId="af8883c1669b5744" providerId="LiveId" clId="{6B907957-6BB0-42A8-AF93-A12DC7AD962D}" dt="2023-12-04T23:06:18.163" v="1127" actId="164"/>
          <ac:grpSpMkLst>
            <pc:docMk/>
            <pc:sldMk cId="3921768066" sldId="256"/>
            <ac:grpSpMk id="9" creationId="{188C55B8-1D91-32D7-2FB8-5EF80A818ADD}"/>
          </ac:grpSpMkLst>
        </pc:grpChg>
        <pc:cxnChg chg="mod">
          <ac:chgData name="Lukas Rossi" userId="af8883c1669b5744" providerId="LiveId" clId="{6B907957-6BB0-42A8-AF93-A12DC7AD962D}" dt="2023-12-04T23:06:05.429" v="1123" actId="164"/>
          <ac:cxnSpMkLst>
            <pc:docMk/>
            <pc:sldMk cId="3921768066" sldId="256"/>
            <ac:cxnSpMk id="6" creationId="{0B7C4319-864F-821E-7E65-344ADB0E59BF}"/>
          </ac:cxnSpMkLst>
        </pc:cxnChg>
        <pc:cxnChg chg="mod">
          <ac:chgData name="Lukas Rossi" userId="af8883c1669b5744" providerId="LiveId" clId="{6B907957-6BB0-42A8-AF93-A12DC7AD962D}" dt="2023-12-04T23:06:05.429" v="1123" actId="164"/>
          <ac:cxnSpMkLst>
            <pc:docMk/>
            <pc:sldMk cId="3921768066" sldId="256"/>
            <ac:cxnSpMk id="10" creationId="{4D02C943-1500-BD6A-E001-D043EDA20E90}"/>
          </ac:cxnSpMkLst>
        </pc:cxnChg>
      </pc:sldChg>
      <pc:sldChg chg="addSp modSp del mod modClrScheme chgLayout">
        <pc:chgData name="Lukas Rossi" userId="af8883c1669b5744" providerId="LiveId" clId="{6B907957-6BB0-42A8-AF93-A12DC7AD962D}" dt="2023-12-02T10:41:00.222" v="185" actId="2696"/>
        <pc:sldMkLst>
          <pc:docMk/>
          <pc:sldMk cId="3038184780" sldId="258"/>
        </pc:sldMkLst>
        <pc:spChg chg="add mod">
          <ac:chgData name="Lukas Rossi" userId="af8883c1669b5744" providerId="LiveId" clId="{6B907957-6BB0-42A8-AF93-A12DC7AD962D}" dt="2023-12-02T10:39:31.420" v="121"/>
          <ac:spMkLst>
            <pc:docMk/>
            <pc:sldMk cId="3038184780" sldId="258"/>
            <ac:spMk id="4" creationId="{B7B36F0D-13BB-E6BE-6A53-D16B04F23C38}"/>
          </ac:spMkLst>
        </pc:spChg>
        <pc:spChg chg="add mod">
          <ac:chgData name="Lukas Rossi" userId="af8883c1669b5744" providerId="LiveId" clId="{6B907957-6BB0-42A8-AF93-A12DC7AD962D}" dt="2023-12-02T10:39:31.420" v="121"/>
          <ac:spMkLst>
            <pc:docMk/>
            <pc:sldMk cId="3038184780" sldId="258"/>
            <ac:spMk id="5" creationId="{F53A4DE4-886A-111A-EC31-E8C5AEEE989B}"/>
          </ac:spMkLst>
        </pc:spChg>
      </pc:sldChg>
      <pc:sldChg chg="addSp delSp modSp new mod modClrScheme chgLayout">
        <pc:chgData name="Lukas Rossi" userId="af8883c1669b5744" providerId="LiveId" clId="{6B907957-6BB0-42A8-AF93-A12DC7AD962D}" dt="2023-12-02T10:40:52.595" v="184" actId="1076"/>
        <pc:sldMkLst>
          <pc:docMk/>
          <pc:sldMk cId="1813420735" sldId="259"/>
        </pc:sldMkLst>
        <pc:spChg chg="del mod ord">
          <ac:chgData name="Lukas Rossi" userId="af8883c1669b5744" providerId="LiveId" clId="{6B907957-6BB0-42A8-AF93-A12DC7AD962D}" dt="2023-12-02T10:39:41.580" v="123" actId="700"/>
          <ac:spMkLst>
            <pc:docMk/>
            <pc:sldMk cId="1813420735" sldId="259"/>
            <ac:spMk id="2" creationId="{BA858838-8537-7DAB-6AA0-BE2C620FBF28}"/>
          </ac:spMkLst>
        </pc:spChg>
        <pc:spChg chg="del mod ord">
          <ac:chgData name="Lukas Rossi" userId="af8883c1669b5744" providerId="LiveId" clId="{6B907957-6BB0-42A8-AF93-A12DC7AD962D}" dt="2023-12-02T10:39:41.580" v="123" actId="700"/>
          <ac:spMkLst>
            <pc:docMk/>
            <pc:sldMk cId="1813420735" sldId="259"/>
            <ac:spMk id="3" creationId="{9AD5B1D0-D8EB-3A2B-487A-236836A8FD4D}"/>
          </ac:spMkLst>
        </pc:spChg>
        <pc:spChg chg="add mod ord">
          <ac:chgData name="Lukas Rossi" userId="af8883c1669b5744" providerId="LiveId" clId="{6B907957-6BB0-42A8-AF93-A12DC7AD962D}" dt="2023-12-02T10:40:52.595" v="184" actId="1076"/>
          <ac:spMkLst>
            <pc:docMk/>
            <pc:sldMk cId="1813420735" sldId="259"/>
            <ac:spMk id="4" creationId="{2C070FF1-FEAC-DAFF-DEC1-EDD060BFF162}"/>
          </ac:spMkLst>
        </pc:spChg>
        <pc:spChg chg="add mod ord">
          <ac:chgData name="Lukas Rossi" userId="af8883c1669b5744" providerId="LiveId" clId="{6B907957-6BB0-42A8-AF93-A12DC7AD962D}" dt="2023-12-02T10:40:52.595" v="184" actId="1076"/>
          <ac:spMkLst>
            <pc:docMk/>
            <pc:sldMk cId="1813420735" sldId="259"/>
            <ac:spMk id="5" creationId="{486991A0-EAC8-E9E4-1922-9FA35B791111}"/>
          </ac:spMkLst>
        </pc:spChg>
        <pc:spChg chg="add mod">
          <ac:chgData name="Lukas Rossi" userId="af8883c1669b5744" providerId="LiveId" clId="{6B907957-6BB0-42A8-AF93-A12DC7AD962D}" dt="2023-12-02T10:40:52.595" v="184" actId="1076"/>
          <ac:spMkLst>
            <pc:docMk/>
            <pc:sldMk cId="1813420735" sldId="259"/>
            <ac:spMk id="6" creationId="{6837E8A4-8084-9D63-FF95-6B721C52053F}"/>
          </ac:spMkLst>
        </pc:spChg>
      </pc:sldChg>
      <pc:sldChg chg="addSp delSp modSp new del mod">
        <pc:chgData name="Lukas Rossi" userId="af8883c1669b5744" providerId="LiveId" clId="{6B907957-6BB0-42A8-AF93-A12DC7AD962D}" dt="2023-12-02T13:06:40.033" v="209" actId="2696"/>
        <pc:sldMkLst>
          <pc:docMk/>
          <pc:sldMk cId="2026745460" sldId="260"/>
        </pc:sldMkLst>
        <pc:spChg chg="del">
          <ac:chgData name="Lukas Rossi" userId="af8883c1669b5744" providerId="LiveId" clId="{6B907957-6BB0-42A8-AF93-A12DC7AD962D}" dt="2023-12-02T11:26:25.366" v="187" actId="478"/>
          <ac:spMkLst>
            <pc:docMk/>
            <pc:sldMk cId="2026745460" sldId="260"/>
            <ac:spMk id="2" creationId="{BD24B5BE-5487-F5BF-6525-874C1B0B9EBE}"/>
          </ac:spMkLst>
        </pc:spChg>
        <pc:spChg chg="del">
          <ac:chgData name="Lukas Rossi" userId="af8883c1669b5744" providerId="LiveId" clId="{6B907957-6BB0-42A8-AF93-A12DC7AD962D}" dt="2023-12-02T11:26:26.425" v="188" actId="478"/>
          <ac:spMkLst>
            <pc:docMk/>
            <pc:sldMk cId="2026745460" sldId="260"/>
            <ac:spMk id="3" creationId="{7951565D-605C-F5CD-5B02-886B38F375F1}"/>
          </ac:spMkLst>
        </pc:spChg>
        <pc:spChg chg="add mod">
          <ac:chgData name="Lukas Rossi" userId="af8883c1669b5744" providerId="LiveId" clId="{6B907957-6BB0-42A8-AF93-A12DC7AD962D}" dt="2023-12-02T11:27:01.658" v="195" actId="1076"/>
          <ac:spMkLst>
            <pc:docMk/>
            <pc:sldMk cId="2026745460" sldId="260"/>
            <ac:spMk id="4" creationId="{848B3F32-DA2D-BA9B-753A-367F7C04D5BE}"/>
          </ac:spMkLst>
        </pc:spChg>
        <pc:spChg chg="add mod">
          <ac:chgData name="Lukas Rossi" userId="af8883c1669b5744" providerId="LiveId" clId="{6B907957-6BB0-42A8-AF93-A12DC7AD962D}" dt="2023-12-02T11:26:57.593" v="194" actId="13822"/>
          <ac:spMkLst>
            <pc:docMk/>
            <pc:sldMk cId="2026745460" sldId="260"/>
            <ac:spMk id="5" creationId="{261244AB-73D4-4041-5A3D-6BA83A44A363}"/>
          </ac:spMkLst>
        </pc:spChg>
        <pc:spChg chg="add mod">
          <ac:chgData name="Lukas Rossi" userId="af8883c1669b5744" providerId="LiveId" clId="{6B907957-6BB0-42A8-AF93-A12DC7AD962D}" dt="2023-12-02T12:50:27.129" v="208" actId="1076"/>
          <ac:spMkLst>
            <pc:docMk/>
            <pc:sldMk cId="2026745460" sldId="260"/>
            <ac:spMk id="6" creationId="{BA164FEB-1593-8653-C905-540090086D2D}"/>
          </ac:spMkLst>
        </pc:spChg>
      </pc:sldChg>
      <pc:sldChg chg="addSp delSp modSp new mod ord">
        <pc:chgData name="Lukas Rossi" userId="af8883c1669b5744" providerId="LiveId" clId="{6B907957-6BB0-42A8-AF93-A12DC7AD962D}" dt="2023-12-03T17:34:27.271" v="487"/>
        <pc:sldMkLst>
          <pc:docMk/>
          <pc:sldMk cId="2851611183" sldId="260"/>
        </pc:sldMkLst>
        <pc:spChg chg="del">
          <ac:chgData name="Lukas Rossi" userId="af8883c1669b5744" providerId="LiveId" clId="{6B907957-6BB0-42A8-AF93-A12DC7AD962D}" dt="2023-12-02T18:12:09.963" v="211" actId="478"/>
          <ac:spMkLst>
            <pc:docMk/>
            <pc:sldMk cId="2851611183" sldId="260"/>
            <ac:spMk id="2" creationId="{354DABD4-A80E-CB79-F4E3-1BDEBA42C064}"/>
          </ac:spMkLst>
        </pc:spChg>
        <pc:spChg chg="del">
          <ac:chgData name="Lukas Rossi" userId="af8883c1669b5744" providerId="LiveId" clId="{6B907957-6BB0-42A8-AF93-A12DC7AD962D}" dt="2023-12-02T18:12:09.963" v="211" actId="478"/>
          <ac:spMkLst>
            <pc:docMk/>
            <pc:sldMk cId="2851611183" sldId="260"/>
            <ac:spMk id="3" creationId="{8CACA1A9-1E94-1E9B-DAAE-943C570B7D98}"/>
          </ac:spMkLst>
        </pc:spChg>
        <pc:spChg chg="add mod topLvl">
          <ac:chgData name="Lukas Rossi" userId="af8883c1669b5744" providerId="LiveId" clId="{6B907957-6BB0-42A8-AF93-A12DC7AD962D}" dt="2023-12-02T21:48:36.242" v="395" actId="2711"/>
          <ac:spMkLst>
            <pc:docMk/>
            <pc:sldMk cId="2851611183" sldId="260"/>
            <ac:spMk id="4" creationId="{06410954-B3A1-C3EB-7CE9-3F926B22810E}"/>
          </ac:spMkLst>
        </pc:spChg>
        <pc:spChg chg="add mod topLvl">
          <ac:chgData name="Lukas Rossi" userId="af8883c1669b5744" providerId="LiveId" clId="{6B907957-6BB0-42A8-AF93-A12DC7AD962D}" dt="2023-12-02T21:54:01.245" v="484" actId="1076"/>
          <ac:spMkLst>
            <pc:docMk/>
            <pc:sldMk cId="2851611183" sldId="260"/>
            <ac:spMk id="5" creationId="{1FF3E115-4047-A4AE-53EA-9A17E96C2644}"/>
          </ac:spMkLst>
        </pc:spChg>
        <pc:spChg chg="add mod topLvl">
          <ac:chgData name="Lukas Rossi" userId="af8883c1669b5744" providerId="LiveId" clId="{6B907957-6BB0-42A8-AF93-A12DC7AD962D}" dt="2023-12-02T21:17:45.942" v="365" actId="165"/>
          <ac:spMkLst>
            <pc:docMk/>
            <pc:sldMk cId="2851611183" sldId="260"/>
            <ac:spMk id="6" creationId="{D7000280-B8C0-9BE1-2B7C-192CB94FFBA6}"/>
          </ac:spMkLst>
        </pc:spChg>
        <pc:spChg chg="add mod topLvl">
          <ac:chgData name="Lukas Rossi" userId="af8883c1669b5744" providerId="LiveId" clId="{6B907957-6BB0-42A8-AF93-A12DC7AD962D}" dt="2023-12-02T21:17:45.942" v="365" actId="165"/>
          <ac:spMkLst>
            <pc:docMk/>
            <pc:sldMk cId="2851611183" sldId="260"/>
            <ac:spMk id="7" creationId="{9F5A16E8-E664-D01F-4820-A31EE2DE008D}"/>
          </ac:spMkLst>
        </pc:spChg>
        <pc:spChg chg="add mod topLvl">
          <ac:chgData name="Lukas Rossi" userId="af8883c1669b5744" providerId="LiveId" clId="{6B907957-6BB0-42A8-AF93-A12DC7AD962D}" dt="2023-12-02T21:54:03.050" v="485" actId="1076"/>
          <ac:spMkLst>
            <pc:docMk/>
            <pc:sldMk cId="2851611183" sldId="260"/>
            <ac:spMk id="8" creationId="{053E21E4-1E04-83D1-2913-4FD5AFBEF639}"/>
          </ac:spMkLst>
        </pc:spChg>
        <pc:spChg chg="add mod ord topLvl">
          <ac:chgData name="Lukas Rossi" userId="af8883c1669b5744" providerId="LiveId" clId="{6B907957-6BB0-42A8-AF93-A12DC7AD962D}" dt="2023-12-02T21:17:45.942" v="365" actId="165"/>
          <ac:spMkLst>
            <pc:docMk/>
            <pc:sldMk cId="2851611183" sldId="260"/>
            <ac:spMk id="9" creationId="{56E516A5-8BB0-DB71-5AEC-194D36ABC19E}"/>
          </ac:spMkLst>
        </pc:spChg>
        <pc:spChg chg="add mod ord topLvl">
          <ac:chgData name="Lukas Rossi" userId="af8883c1669b5744" providerId="LiveId" clId="{6B907957-6BB0-42A8-AF93-A12DC7AD962D}" dt="2023-12-02T21:17:45.942" v="365" actId="165"/>
          <ac:spMkLst>
            <pc:docMk/>
            <pc:sldMk cId="2851611183" sldId="260"/>
            <ac:spMk id="10" creationId="{5111AC0E-2B7B-6D9B-FA30-CE9DED8A0293}"/>
          </ac:spMkLst>
        </pc:spChg>
        <pc:grpChg chg="add del mod">
          <ac:chgData name="Lukas Rossi" userId="af8883c1669b5744" providerId="LiveId" clId="{6B907957-6BB0-42A8-AF93-A12DC7AD962D}" dt="2023-12-02T21:17:45.942" v="365" actId="165"/>
          <ac:grpSpMkLst>
            <pc:docMk/>
            <pc:sldMk cId="2851611183" sldId="260"/>
            <ac:grpSpMk id="11" creationId="{4B2071C5-2700-99F9-391A-3E698F2D9A2B}"/>
          </ac:grpSpMkLst>
        </pc:grpChg>
      </pc:sldChg>
      <pc:sldChg chg="addSp delSp modSp new mod ord modClrScheme chgLayout">
        <pc:chgData name="Lukas Rossi" userId="af8883c1669b5744" providerId="LiveId" clId="{6B907957-6BB0-42A8-AF93-A12DC7AD962D}" dt="2023-12-04T17:57:01.896" v="1054"/>
        <pc:sldMkLst>
          <pc:docMk/>
          <pc:sldMk cId="2494964084" sldId="261"/>
        </pc:sldMkLst>
        <pc:spChg chg="del mod ord">
          <ac:chgData name="Lukas Rossi" userId="af8883c1669b5744" providerId="LiveId" clId="{6B907957-6BB0-42A8-AF93-A12DC7AD962D}" dt="2023-12-03T18:09:07.378" v="489" actId="700"/>
          <ac:spMkLst>
            <pc:docMk/>
            <pc:sldMk cId="2494964084" sldId="261"/>
            <ac:spMk id="2" creationId="{9784FA50-CAF7-4C08-9698-8C9D260DEB07}"/>
          </ac:spMkLst>
        </pc:spChg>
        <pc:spChg chg="add del mod">
          <ac:chgData name="Lukas Rossi" userId="af8883c1669b5744" providerId="LiveId" clId="{6B907957-6BB0-42A8-AF93-A12DC7AD962D}" dt="2023-12-04T17:02:31.192" v="541" actId="478"/>
          <ac:spMkLst>
            <pc:docMk/>
            <pc:sldMk cId="2494964084" sldId="261"/>
            <ac:spMk id="3" creationId="{AC29FF7E-44D4-1615-4F2B-01BA0395B9A4}"/>
          </ac:spMkLst>
        </pc:spChg>
        <pc:spChg chg="del mod ord">
          <ac:chgData name="Lukas Rossi" userId="af8883c1669b5744" providerId="LiveId" clId="{6B907957-6BB0-42A8-AF93-A12DC7AD962D}" dt="2023-12-03T18:09:07.378" v="489" actId="700"/>
          <ac:spMkLst>
            <pc:docMk/>
            <pc:sldMk cId="2494964084" sldId="261"/>
            <ac:spMk id="3" creationId="{DBD62CE4-CD3A-6C09-5250-76F9DC7D9C16}"/>
          </ac:spMkLst>
        </pc:spChg>
        <pc:spChg chg="add del mod ord">
          <ac:chgData name="Lukas Rossi" userId="af8883c1669b5744" providerId="LiveId" clId="{6B907957-6BB0-42A8-AF93-A12DC7AD962D}" dt="2023-12-03T18:09:12.020" v="490" actId="700"/>
          <ac:spMkLst>
            <pc:docMk/>
            <pc:sldMk cId="2494964084" sldId="261"/>
            <ac:spMk id="4" creationId="{DDAF044B-59E9-0686-2ACC-C5E26D113303}"/>
          </ac:spMkLst>
        </pc:spChg>
        <pc:spChg chg="add del mod ord">
          <ac:chgData name="Lukas Rossi" userId="af8883c1669b5744" providerId="LiveId" clId="{6B907957-6BB0-42A8-AF93-A12DC7AD962D}" dt="2023-12-03T18:09:12.020" v="490" actId="700"/>
          <ac:spMkLst>
            <pc:docMk/>
            <pc:sldMk cId="2494964084" sldId="261"/>
            <ac:spMk id="5" creationId="{F6CE08D0-77C4-9364-F81F-564611422265}"/>
          </ac:spMkLst>
        </pc:spChg>
        <pc:spChg chg="add del mod ord">
          <ac:chgData name="Lukas Rossi" userId="af8883c1669b5744" providerId="LiveId" clId="{6B907957-6BB0-42A8-AF93-A12DC7AD962D}" dt="2023-12-03T18:09:19.268" v="491" actId="700"/>
          <ac:spMkLst>
            <pc:docMk/>
            <pc:sldMk cId="2494964084" sldId="261"/>
            <ac:spMk id="6" creationId="{3A20A0AB-52AC-9D69-87E7-40296E68FFE0}"/>
          </ac:spMkLst>
        </pc:spChg>
        <pc:spChg chg="add del mod ord">
          <ac:chgData name="Lukas Rossi" userId="af8883c1669b5744" providerId="LiveId" clId="{6B907957-6BB0-42A8-AF93-A12DC7AD962D}" dt="2023-12-03T18:09:19.268" v="491" actId="700"/>
          <ac:spMkLst>
            <pc:docMk/>
            <pc:sldMk cId="2494964084" sldId="261"/>
            <ac:spMk id="7" creationId="{4FAF9E73-F615-5081-6DF5-6E82C569D524}"/>
          </ac:spMkLst>
        </pc:spChg>
        <pc:spChg chg="add del mod ord">
          <ac:chgData name="Lukas Rossi" userId="af8883c1669b5744" providerId="LiveId" clId="{6B907957-6BB0-42A8-AF93-A12DC7AD962D}" dt="2023-12-03T18:09:41.123" v="507" actId="26606"/>
          <ac:spMkLst>
            <pc:docMk/>
            <pc:sldMk cId="2494964084" sldId="261"/>
            <ac:spMk id="8" creationId="{B54360B6-16D8-B3A7-87DA-9ED8E0604424}"/>
          </ac:spMkLst>
        </pc:spChg>
        <pc:spChg chg="add del mod ord">
          <ac:chgData name="Lukas Rossi" userId="af8883c1669b5744" providerId="LiveId" clId="{6B907957-6BB0-42A8-AF93-A12DC7AD962D}" dt="2023-12-03T18:09:29.293" v="492" actId="931"/>
          <ac:spMkLst>
            <pc:docMk/>
            <pc:sldMk cId="2494964084" sldId="261"/>
            <ac:spMk id="9" creationId="{1F2F5ED2-7450-8AEE-C3B1-A6F8DFB2952B}"/>
          </ac:spMkLst>
        </pc:spChg>
        <pc:spChg chg="add mod">
          <ac:chgData name="Lukas Rossi" userId="af8883c1669b5744" providerId="LiveId" clId="{6B907957-6BB0-42A8-AF93-A12DC7AD962D}" dt="2023-12-04T17:02:55.678" v="543" actId="1076"/>
          <ac:spMkLst>
            <pc:docMk/>
            <pc:sldMk cId="2494964084" sldId="261"/>
            <ac:spMk id="14" creationId="{E83F86F8-4A50-5F44-DA3B-47DB015F65BD}"/>
          </ac:spMkLst>
        </pc:spChg>
        <pc:spChg chg="add del mod">
          <ac:chgData name="Lukas Rossi" userId="af8883c1669b5744" providerId="LiveId" clId="{6B907957-6BB0-42A8-AF93-A12DC7AD962D}" dt="2023-12-03T18:09:36.491" v="494" actId="26606"/>
          <ac:spMkLst>
            <pc:docMk/>
            <pc:sldMk cId="2494964084" sldId="261"/>
            <ac:spMk id="16" creationId="{BC207AE7-F8FB-6711-43A5-4BFBE4553424}"/>
          </ac:spMkLst>
        </pc:spChg>
        <pc:spChg chg="add del mod">
          <ac:chgData name="Lukas Rossi" userId="af8883c1669b5744" providerId="LiveId" clId="{6B907957-6BB0-42A8-AF93-A12DC7AD962D}" dt="2023-12-03T18:09:36.491" v="494" actId="26606"/>
          <ac:spMkLst>
            <pc:docMk/>
            <pc:sldMk cId="2494964084" sldId="261"/>
            <ac:spMk id="18" creationId="{4EF60248-00F7-0F27-747E-6D23054C9264}"/>
          </ac:spMkLst>
        </pc:spChg>
        <pc:spChg chg="add del mod">
          <ac:chgData name="Lukas Rossi" userId="af8883c1669b5744" providerId="LiveId" clId="{6B907957-6BB0-42A8-AF93-A12DC7AD962D}" dt="2023-12-03T18:09:36.491" v="494" actId="26606"/>
          <ac:spMkLst>
            <pc:docMk/>
            <pc:sldMk cId="2494964084" sldId="261"/>
            <ac:spMk id="20" creationId="{EC3626C2-4938-4CFD-5CC7-F50C56D064EF}"/>
          </ac:spMkLst>
        </pc:spChg>
        <pc:spChg chg="add del mod">
          <ac:chgData name="Lukas Rossi" userId="af8883c1669b5744" providerId="LiveId" clId="{6B907957-6BB0-42A8-AF93-A12DC7AD962D}" dt="2023-12-03T18:09:37.308" v="496" actId="26606"/>
          <ac:spMkLst>
            <pc:docMk/>
            <pc:sldMk cId="2494964084" sldId="261"/>
            <ac:spMk id="22" creationId="{8DCC2282-C522-8B52-C453-F30459C7B491}"/>
          </ac:spMkLst>
        </pc:spChg>
        <pc:spChg chg="add del mod">
          <ac:chgData name="Lukas Rossi" userId="af8883c1669b5744" providerId="LiveId" clId="{6B907957-6BB0-42A8-AF93-A12DC7AD962D}" dt="2023-12-03T18:09:37.308" v="496" actId="26606"/>
          <ac:spMkLst>
            <pc:docMk/>
            <pc:sldMk cId="2494964084" sldId="261"/>
            <ac:spMk id="23" creationId="{5AD46BF7-D5F2-6523-AE44-E189D328CF29}"/>
          </ac:spMkLst>
        </pc:spChg>
        <pc:spChg chg="add del mod">
          <ac:chgData name="Lukas Rossi" userId="af8883c1669b5744" providerId="LiveId" clId="{6B907957-6BB0-42A8-AF93-A12DC7AD962D}" dt="2023-12-03T18:09:37.308" v="496" actId="26606"/>
          <ac:spMkLst>
            <pc:docMk/>
            <pc:sldMk cId="2494964084" sldId="261"/>
            <ac:spMk id="24" creationId="{407CFC52-031F-7DBF-9AA4-126B1E704247}"/>
          </ac:spMkLst>
        </pc:spChg>
        <pc:spChg chg="add del">
          <ac:chgData name="Lukas Rossi" userId="af8883c1669b5744" providerId="LiveId" clId="{6B907957-6BB0-42A8-AF93-A12DC7AD962D}" dt="2023-12-03T18:09:37.967" v="498" actId="26606"/>
          <ac:spMkLst>
            <pc:docMk/>
            <pc:sldMk cId="2494964084" sldId="261"/>
            <ac:spMk id="26" creationId="{DF5C2E88-CCA5-B944-05F2-8B6E067BC5F2}"/>
          </ac:spMkLst>
        </pc:spChg>
        <pc:spChg chg="add del">
          <ac:chgData name="Lukas Rossi" userId="af8883c1669b5744" providerId="LiveId" clId="{6B907957-6BB0-42A8-AF93-A12DC7AD962D}" dt="2023-12-03T18:09:37.967" v="498" actId="26606"/>
          <ac:spMkLst>
            <pc:docMk/>
            <pc:sldMk cId="2494964084" sldId="261"/>
            <ac:spMk id="27" creationId="{C35109FD-4C7E-B081-783A-49ACFC24995A}"/>
          </ac:spMkLst>
        </pc:spChg>
        <pc:spChg chg="add del">
          <ac:chgData name="Lukas Rossi" userId="af8883c1669b5744" providerId="LiveId" clId="{6B907957-6BB0-42A8-AF93-A12DC7AD962D}" dt="2023-12-03T18:09:37.967" v="498" actId="26606"/>
          <ac:spMkLst>
            <pc:docMk/>
            <pc:sldMk cId="2494964084" sldId="261"/>
            <ac:spMk id="28" creationId="{A12A5571-981B-07F0-32B0-10113BC185E7}"/>
          </ac:spMkLst>
        </pc:spChg>
        <pc:spChg chg="add del mod">
          <ac:chgData name="Lukas Rossi" userId="af8883c1669b5744" providerId="LiveId" clId="{6B907957-6BB0-42A8-AF93-A12DC7AD962D}" dt="2023-12-03T18:09:38.562" v="500" actId="26606"/>
          <ac:spMkLst>
            <pc:docMk/>
            <pc:sldMk cId="2494964084" sldId="261"/>
            <ac:spMk id="30" creationId="{8DCC2282-C522-8B52-C453-F30459C7B491}"/>
          </ac:spMkLst>
        </pc:spChg>
        <pc:spChg chg="add del mod">
          <ac:chgData name="Lukas Rossi" userId="af8883c1669b5744" providerId="LiveId" clId="{6B907957-6BB0-42A8-AF93-A12DC7AD962D}" dt="2023-12-03T18:09:38.562" v="500" actId="26606"/>
          <ac:spMkLst>
            <pc:docMk/>
            <pc:sldMk cId="2494964084" sldId="261"/>
            <ac:spMk id="31" creationId="{5AD46BF7-D5F2-6523-AE44-E189D328CF29}"/>
          </ac:spMkLst>
        </pc:spChg>
        <pc:spChg chg="add del mod">
          <ac:chgData name="Lukas Rossi" userId="af8883c1669b5744" providerId="LiveId" clId="{6B907957-6BB0-42A8-AF93-A12DC7AD962D}" dt="2023-12-03T18:09:38.562" v="500" actId="26606"/>
          <ac:spMkLst>
            <pc:docMk/>
            <pc:sldMk cId="2494964084" sldId="261"/>
            <ac:spMk id="32" creationId="{407CFC52-031F-7DBF-9AA4-126B1E704247}"/>
          </ac:spMkLst>
        </pc:spChg>
        <pc:spChg chg="add del mod">
          <ac:chgData name="Lukas Rossi" userId="af8883c1669b5744" providerId="LiveId" clId="{6B907957-6BB0-42A8-AF93-A12DC7AD962D}" dt="2023-12-03T18:09:39.784" v="502" actId="26606"/>
          <ac:spMkLst>
            <pc:docMk/>
            <pc:sldMk cId="2494964084" sldId="261"/>
            <ac:spMk id="34" creationId="{BC207AE7-F8FB-6711-43A5-4BFBE4553424}"/>
          </ac:spMkLst>
        </pc:spChg>
        <pc:spChg chg="add del mod">
          <ac:chgData name="Lukas Rossi" userId="af8883c1669b5744" providerId="LiveId" clId="{6B907957-6BB0-42A8-AF93-A12DC7AD962D}" dt="2023-12-03T18:09:39.784" v="502" actId="26606"/>
          <ac:spMkLst>
            <pc:docMk/>
            <pc:sldMk cId="2494964084" sldId="261"/>
            <ac:spMk id="35" creationId="{4EF60248-00F7-0F27-747E-6D23054C9264}"/>
          </ac:spMkLst>
        </pc:spChg>
        <pc:spChg chg="add del mod">
          <ac:chgData name="Lukas Rossi" userId="af8883c1669b5744" providerId="LiveId" clId="{6B907957-6BB0-42A8-AF93-A12DC7AD962D}" dt="2023-12-03T18:09:39.784" v="502" actId="26606"/>
          <ac:spMkLst>
            <pc:docMk/>
            <pc:sldMk cId="2494964084" sldId="261"/>
            <ac:spMk id="36" creationId="{EC3626C2-4938-4CFD-5CC7-F50C56D064EF}"/>
          </ac:spMkLst>
        </pc:spChg>
        <pc:spChg chg="add del mod">
          <ac:chgData name="Lukas Rossi" userId="af8883c1669b5744" providerId="LiveId" clId="{6B907957-6BB0-42A8-AF93-A12DC7AD962D}" dt="2023-12-03T18:09:40.243" v="504" actId="26606"/>
          <ac:spMkLst>
            <pc:docMk/>
            <pc:sldMk cId="2494964084" sldId="261"/>
            <ac:spMk id="38" creationId="{8DCC2282-C522-8B52-C453-F30459C7B491}"/>
          </ac:spMkLst>
        </pc:spChg>
        <pc:spChg chg="add del mod">
          <ac:chgData name="Lukas Rossi" userId="af8883c1669b5744" providerId="LiveId" clId="{6B907957-6BB0-42A8-AF93-A12DC7AD962D}" dt="2023-12-03T18:09:40.243" v="504" actId="26606"/>
          <ac:spMkLst>
            <pc:docMk/>
            <pc:sldMk cId="2494964084" sldId="261"/>
            <ac:spMk id="39" creationId="{5AD46BF7-D5F2-6523-AE44-E189D328CF29}"/>
          </ac:spMkLst>
        </pc:spChg>
        <pc:spChg chg="add del mod">
          <ac:chgData name="Lukas Rossi" userId="af8883c1669b5744" providerId="LiveId" clId="{6B907957-6BB0-42A8-AF93-A12DC7AD962D}" dt="2023-12-03T18:09:40.243" v="504" actId="26606"/>
          <ac:spMkLst>
            <pc:docMk/>
            <pc:sldMk cId="2494964084" sldId="261"/>
            <ac:spMk id="40" creationId="{407CFC52-031F-7DBF-9AA4-126B1E704247}"/>
          </ac:spMkLst>
        </pc:spChg>
        <pc:spChg chg="add del">
          <ac:chgData name="Lukas Rossi" userId="af8883c1669b5744" providerId="LiveId" clId="{6B907957-6BB0-42A8-AF93-A12DC7AD962D}" dt="2023-12-03T18:09:41.084" v="506" actId="26606"/>
          <ac:spMkLst>
            <pc:docMk/>
            <pc:sldMk cId="2494964084" sldId="261"/>
            <ac:spMk id="42" creationId="{DF5C2E88-CCA5-B944-05F2-8B6E067BC5F2}"/>
          </ac:spMkLst>
        </pc:spChg>
        <pc:spChg chg="add del">
          <ac:chgData name="Lukas Rossi" userId="af8883c1669b5744" providerId="LiveId" clId="{6B907957-6BB0-42A8-AF93-A12DC7AD962D}" dt="2023-12-03T18:09:41.084" v="506" actId="26606"/>
          <ac:spMkLst>
            <pc:docMk/>
            <pc:sldMk cId="2494964084" sldId="261"/>
            <ac:spMk id="43" creationId="{C35109FD-4C7E-B081-783A-49ACFC24995A}"/>
          </ac:spMkLst>
        </pc:spChg>
        <pc:spChg chg="add del">
          <ac:chgData name="Lukas Rossi" userId="af8883c1669b5744" providerId="LiveId" clId="{6B907957-6BB0-42A8-AF93-A12DC7AD962D}" dt="2023-12-03T18:09:41.084" v="506" actId="26606"/>
          <ac:spMkLst>
            <pc:docMk/>
            <pc:sldMk cId="2494964084" sldId="261"/>
            <ac:spMk id="44" creationId="{A12A5571-981B-07F0-32B0-10113BC185E7}"/>
          </ac:spMkLst>
        </pc:spChg>
        <pc:spChg chg="add mod">
          <ac:chgData name="Lukas Rossi" userId="af8883c1669b5744" providerId="LiveId" clId="{6B907957-6BB0-42A8-AF93-A12DC7AD962D}" dt="2023-12-03T18:09:55.962" v="520" actId="20577"/>
          <ac:spMkLst>
            <pc:docMk/>
            <pc:sldMk cId="2494964084" sldId="261"/>
            <ac:spMk id="46" creationId="{8DCC2282-C522-8B52-C453-F30459C7B491}"/>
          </ac:spMkLst>
        </pc:spChg>
        <pc:spChg chg="add mod">
          <ac:chgData name="Lukas Rossi" userId="af8883c1669b5744" providerId="LiveId" clId="{6B907957-6BB0-42A8-AF93-A12DC7AD962D}" dt="2023-12-03T18:09:41.123" v="507" actId="26606"/>
          <ac:spMkLst>
            <pc:docMk/>
            <pc:sldMk cId="2494964084" sldId="261"/>
            <ac:spMk id="47" creationId="{5AD46BF7-D5F2-6523-AE44-E189D328CF29}"/>
          </ac:spMkLst>
        </pc:spChg>
        <pc:spChg chg="add del mod">
          <ac:chgData name="Lukas Rossi" userId="af8883c1669b5744" providerId="LiveId" clId="{6B907957-6BB0-42A8-AF93-A12DC7AD962D}" dt="2023-12-03T18:09:44.550" v="508" actId="478"/>
          <ac:spMkLst>
            <pc:docMk/>
            <pc:sldMk cId="2494964084" sldId="261"/>
            <ac:spMk id="48" creationId="{407CFC52-031F-7DBF-9AA4-126B1E704247}"/>
          </ac:spMkLst>
        </pc:spChg>
        <pc:picChg chg="add del mod">
          <ac:chgData name="Lukas Rossi" userId="af8883c1669b5744" providerId="LiveId" clId="{6B907957-6BB0-42A8-AF93-A12DC7AD962D}" dt="2023-12-04T17:02:45.309" v="542" actId="14826"/>
          <ac:picMkLst>
            <pc:docMk/>
            <pc:sldMk cId="2494964084" sldId="261"/>
            <ac:picMk id="11" creationId="{082DA7C3-CC75-0C71-5EA3-4C7065DAB165}"/>
          </ac:picMkLst>
        </pc:picChg>
        <pc:cxnChg chg="add mod">
          <ac:chgData name="Lukas Rossi" userId="af8883c1669b5744" providerId="LiveId" clId="{6B907957-6BB0-42A8-AF93-A12DC7AD962D}" dt="2023-12-04T17:02:55.678" v="543" actId="1076"/>
          <ac:cxnSpMkLst>
            <pc:docMk/>
            <pc:sldMk cId="2494964084" sldId="261"/>
            <ac:cxnSpMk id="13" creationId="{D6B22B17-0139-ACEB-C42D-EF507273880C}"/>
          </ac:cxnSpMkLst>
        </pc:cxnChg>
      </pc:sldChg>
      <pc:sldChg chg="addSp delSp modSp new del mod ord modClrScheme chgLayout">
        <pc:chgData name="Lukas Rossi" userId="af8883c1669b5744" providerId="LiveId" clId="{6B907957-6BB0-42A8-AF93-A12DC7AD962D}" dt="2023-12-04T17:14:18.270" v="638" actId="2696"/>
        <pc:sldMkLst>
          <pc:docMk/>
          <pc:sldMk cId="920768462" sldId="262"/>
        </pc:sldMkLst>
        <pc:spChg chg="del">
          <ac:chgData name="Lukas Rossi" userId="af8883c1669b5744" providerId="LiveId" clId="{6B907957-6BB0-42A8-AF93-A12DC7AD962D}" dt="2023-12-04T17:04:06.450" v="547" actId="478"/>
          <ac:spMkLst>
            <pc:docMk/>
            <pc:sldMk cId="920768462" sldId="262"/>
            <ac:spMk id="2" creationId="{E0009610-FEAF-727E-291B-978EE34938EB}"/>
          </ac:spMkLst>
        </pc:spChg>
        <pc:spChg chg="del">
          <ac:chgData name="Lukas Rossi" userId="af8883c1669b5744" providerId="LiveId" clId="{6B907957-6BB0-42A8-AF93-A12DC7AD962D}" dt="2023-12-04T17:04:06.450" v="547" actId="478"/>
          <ac:spMkLst>
            <pc:docMk/>
            <pc:sldMk cId="920768462" sldId="262"/>
            <ac:spMk id="3" creationId="{1992DB2A-1CF4-3327-EECA-0E2A8897A5D7}"/>
          </ac:spMkLst>
        </pc:spChg>
        <pc:spChg chg="mod ord">
          <ac:chgData name="Lukas Rossi" userId="af8883c1669b5744" providerId="LiveId" clId="{6B907957-6BB0-42A8-AF93-A12DC7AD962D}" dt="2023-12-04T17:13:45.955" v="551" actId="700"/>
          <ac:spMkLst>
            <pc:docMk/>
            <pc:sldMk cId="920768462" sldId="262"/>
            <ac:spMk id="4" creationId="{A3D57668-84F3-8F46-2BF5-4EC5BC2699E0}"/>
          </ac:spMkLst>
        </pc:spChg>
        <pc:spChg chg="del">
          <ac:chgData name="Lukas Rossi" userId="af8883c1669b5744" providerId="LiveId" clId="{6B907957-6BB0-42A8-AF93-A12DC7AD962D}" dt="2023-12-04T17:04:06.450" v="547" actId="478"/>
          <ac:spMkLst>
            <pc:docMk/>
            <pc:sldMk cId="920768462" sldId="262"/>
            <ac:spMk id="5" creationId="{2BDEB257-1979-386B-53F1-9ECCCCCB0A7C}"/>
          </ac:spMkLst>
        </pc:spChg>
        <pc:spChg chg="add del mod ord">
          <ac:chgData name="Lukas Rossi" userId="af8883c1669b5744" providerId="LiveId" clId="{6B907957-6BB0-42A8-AF93-A12DC7AD962D}" dt="2023-12-04T17:13:45.955" v="551" actId="700"/>
          <ac:spMkLst>
            <pc:docMk/>
            <pc:sldMk cId="920768462" sldId="262"/>
            <ac:spMk id="6" creationId="{E0820077-0233-2EE7-7C5D-4B6065A713E4}"/>
          </ac:spMkLst>
        </pc:spChg>
        <pc:spChg chg="add del mod ord">
          <ac:chgData name="Lukas Rossi" userId="af8883c1669b5744" providerId="LiveId" clId="{6B907957-6BB0-42A8-AF93-A12DC7AD962D}" dt="2023-12-04T17:13:45.955" v="551" actId="700"/>
          <ac:spMkLst>
            <pc:docMk/>
            <pc:sldMk cId="920768462" sldId="262"/>
            <ac:spMk id="7" creationId="{0D53671C-D4DB-5F61-4950-14ABF247D948}"/>
          </ac:spMkLst>
        </pc:spChg>
        <pc:spChg chg="add mod ord">
          <ac:chgData name="Lukas Rossi" userId="af8883c1669b5744" providerId="LiveId" clId="{6B907957-6BB0-42A8-AF93-A12DC7AD962D}" dt="2023-12-04T17:13:57.252" v="586" actId="20577"/>
          <ac:spMkLst>
            <pc:docMk/>
            <pc:sldMk cId="920768462" sldId="262"/>
            <ac:spMk id="8" creationId="{7665AAEB-EF90-E568-5165-1DC06D58F735}"/>
          </ac:spMkLst>
        </pc:spChg>
        <pc:spChg chg="add mod ord">
          <ac:chgData name="Lukas Rossi" userId="af8883c1669b5744" providerId="LiveId" clId="{6B907957-6BB0-42A8-AF93-A12DC7AD962D}" dt="2023-12-04T17:14:14.141" v="637" actId="20577"/>
          <ac:spMkLst>
            <pc:docMk/>
            <pc:sldMk cId="920768462" sldId="262"/>
            <ac:spMk id="9" creationId="{36A783FC-DF76-4790-A5E9-384D765020B0}"/>
          </ac:spMkLst>
        </pc:spChg>
        <pc:spChg chg="add del mod ord">
          <ac:chgData name="Lukas Rossi" userId="af8883c1669b5744" providerId="LiveId" clId="{6B907957-6BB0-42A8-AF93-A12DC7AD962D}" dt="2023-12-04T17:13:59.911" v="587" actId="478"/>
          <ac:spMkLst>
            <pc:docMk/>
            <pc:sldMk cId="920768462" sldId="262"/>
            <ac:spMk id="10" creationId="{90255FCE-BCE7-A9A6-121B-D378F5A77BB4}"/>
          </ac:spMkLst>
        </pc:spChg>
      </pc:sldChg>
      <pc:sldChg chg="addSp delSp modSp new mod ord modClrScheme chgLayout">
        <pc:chgData name="Lukas Rossi" userId="af8883c1669b5744" providerId="LiveId" clId="{6B907957-6BB0-42A8-AF93-A12DC7AD962D}" dt="2023-12-04T23:22:16.216" v="1175"/>
        <pc:sldMkLst>
          <pc:docMk/>
          <pc:sldMk cId="3975549411" sldId="262"/>
        </pc:sldMkLst>
        <pc:spChg chg="del mod ord">
          <ac:chgData name="Lukas Rossi" userId="af8883c1669b5744" providerId="LiveId" clId="{6B907957-6BB0-42A8-AF93-A12DC7AD962D}" dt="2023-12-04T17:22:17.014" v="640" actId="700"/>
          <ac:spMkLst>
            <pc:docMk/>
            <pc:sldMk cId="3975549411" sldId="262"/>
            <ac:spMk id="2" creationId="{7B0BF49E-A30F-D1CD-A936-76FFB7817848}"/>
          </ac:spMkLst>
        </pc:spChg>
        <pc:spChg chg="del mod ord">
          <ac:chgData name="Lukas Rossi" userId="af8883c1669b5744" providerId="LiveId" clId="{6B907957-6BB0-42A8-AF93-A12DC7AD962D}" dt="2023-12-04T17:22:17.014" v="640" actId="700"/>
          <ac:spMkLst>
            <pc:docMk/>
            <pc:sldMk cId="3975549411" sldId="262"/>
            <ac:spMk id="3" creationId="{BBC348DF-44E8-DEAB-94D6-0C08FE514D9F}"/>
          </ac:spMkLst>
        </pc:spChg>
        <pc:spChg chg="mod ord">
          <ac:chgData name="Lukas Rossi" userId="af8883c1669b5744" providerId="LiveId" clId="{6B907957-6BB0-42A8-AF93-A12DC7AD962D}" dt="2023-12-04T17:22:21.381" v="641" actId="700"/>
          <ac:spMkLst>
            <pc:docMk/>
            <pc:sldMk cId="3975549411" sldId="262"/>
            <ac:spMk id="4" creationId="{962BCF4B-6C35-D006-DAC2-57375D0EA6DD}"/>
          </ac:spMkLst>
        </pc:spChg>
        <pc:spChg chg="del mod ord">
          <ac:chgData name="Lukas Rossi" userId="af8883c1669b5744" providerId="LiveId" clId="{6B907957-6BB0-42A8-AF93-A12DC7AD962D}" dt="2023-12-04T17:22:29.727" v="647" actId="478"/>
          <ac:spMkLst>
            <pc:docMk/>
            <pc:sldMk cId="3975549411" sldId="262"/>
            <ac:spMk id="5" creationId="{67EA7D61-4D15-6EB3-6958-3EA3B8FC3486}"/>
          </ac:spMkLst>
        </pc:spChg>
        <pc:spChg chg="add del mod ord">
          <ac:chgData name="Lukas Rossi" userId="af8883c1669b5744" providerId="LiveId" clId="{6B907957-6BB0-42A8-AF93-A12DC7AD962D}" dt="2023-12-04T17:22:21.381" v="641" actId="700"/>
          <ac:spMkLst>
            <pc:docMk/>
            <pc:sldMk cId="3975549411" sldId="262"/>
            <ac:spMk id="6" creationId="{63385B9D-8086-D159-A211-00E4AD4BB8A1}"/>
          </ac:spMkLst>
        </pc:spChg>
        <pc:spChg chg="add del mod ord">
          <ac:chgData name="Lukas Rossi" userId="af8883c1669b5744" providerId="LiveId" clId="{6B907957-6BB0-42A8-AF93-A12DC7AD962D}" dt="2023-12-04T17:22:21.381" v="641" actId="700"/>
          <ac:spMkLst>
            <pc:docMk/>
            <pc:sldMk cId="3975549411" sldId="262"/>
            <ac:spMk id="7" creationId="{683A53E4-CF27-0401-A1A0-FD1333CA4597}"/>
          </ac:spMkLst>
        </pc:spChg>
        <pc:spChg chg="add mod ord">
          <ac:chgData name="Lukas Rossi" userId="af8883c1669b5744" providerId="LiveId" clId="{6B907957-6BB0-42A8-AF93-A12DC7AD962D}" dt="2023-12-04T17:57:14.982" v="1056" actId="1076"/>
          <ac:spMkLst>
            <pc:docMk/>
            <pc:sldMk cId="3975549411" sldId="262"/>
            <ac:spMk id="8" creationId="{4D189DE3-AEFB-7F3C-03F4-219A5C1C679A}"/>
          </ac:spMkLst>
        </pc:spChg>
        <pc:spChg chg="add mod ord">
          <ac:chgData name="Lukas Rossi" userId="af8883c1669b5744" providerId="LiveId" clId="{6B907957-6BB0-42A8-AF93-A12DC7AD962D}" dt="2023-12-04T23:07:21.847" v="1133" actId="21"/>
          <ac:spMkLst>
            <pc:docMk/>
            <pc:sldMk cId="3975549411" sldId="262"/>
            <ac:spMk id="9" creationId="{B290609E-3E95-A467-8296-5B80B238DF00}"/>
          </ac:spMkLst>
        </pc:spChg>
      </pc:sldChg>
      <pc:sldChg chg="delSp modSp new del mod">
        <pc:chgData name="Lukas Rossi" userId="af8883c1669b5744" providerId="LiveId" clId="{6B907957-6BB0-42A8-AF93-A12DC7AD962D}" dt="2023-12-04T23:22:20.501" v="1176" actId="2696"/>
        <pc:sldMkLst>
          <pc:docMk/>
          <pc:sldMk cId="1418968823" sldId="263"/>
        </pc:sldMkLst>
        <pc:spChg chg="mod">
          <ac:chgData name="Lukas Rossi" userId="af8883c1669b5744" providerId="LiveId" clId="{6B907957-6BB0-42A8-AF93-A12DC7AD962D}" dt="2023-12-04T17:53:16.974" v="1052" actId="20577"/>
          <ac:spMkLst>
            <pc:docMk/>
            <pc:sldMk cId="1418968823" sldId="263"/>
            <ac:spMk id="3" creationId="{D44B3E32-D40A-8ED1-3D17-C4998D6C55BA}"/>
          </ac:spMkLst>
        </pc:spChg>
        <pc:spChg chg="del">
          <ac:chgData name="Lukas Rossi" userId="af8883c1669b5744" providerId="LiveId" clId="{6B907957-6BB0-42A8-AF93-A12DC7AD962D}" dt="2023-12-04T17:53:13.703" v="1038" actId="478"/>
          <ac:spMkLst>
            <pc:docMk/>
            <pc:sldMk cId="1418968823" sldId="263"/>
            <ac:spMk id="5" creationId="{0A88C3DF-F9F3-C6E2-BE82-55919E72AE7A}"/>
          </ac:spMkLst>
        </pc:spChg>
      </pc:sldChg>
      <pc:sldChg chg="addSp delSp modSp new mod ord delAnim modAnim">
        <pc:chgData name="Lukas Rossi" userId="af8883c1669b5744" providerId="LiveId" clId="{6B907957-6BB0-42A8-AF93-A12DC7AD962D}" dt="2023-12-04T23:47:18.362" v="1451" actId="465"/>
        <pc:sldMkLst>
          <pc:docMk/>
          <pc:sldMk cId="1666445773" sldId="264"/>
        </pc:sldMkLst>
        <pc:spChg chg="del">
          <ac:chgData name="Lukas Rossi" userId="af8883c1669b5744" providerId="LiveId" clId="{6B907957-6BB0-42A8-AF93-A12DC7AD962D}" dt="2023-12-04T17:57:28.540" v="1062" actId="478"/>
          <ac:spMkLst>
            <pc:docMk/>
            <pc:sldMk cId="1666445773" sldId="264"/>
            <ac:spMk id="2" creationId="{08090322-1481-5B64-202A-E83820DA6AB8}"/>
          </ac:spMkLst>
        </pc:spChg>
        <pc:spChg chg="del">
          <ac:chgData name="Lukas Rossi" userId="af8883c1669b5744" providerId="LiveId" clId="{6B907957-6BB0-42A8-AF93-A12DC7AD962D}" dt="2023-12-04T17:57:27.709" v="1061" actId="478"/>
          <ac:spMkLst>
            <pc:docMk/>
            <pc:sldMk cId="1666445773" sldId="264"/>
            <ac:spMk id="3" creationId="{A117D9F3-F456-9708-C626-B20D2A7EFC81}"/>
          </ac:spMkLst>
        </pc:spChg>
        <pc:spChg chg="del">
          <ac:chgData name="Lukas Rossi" userId="af8883c1669b5744" providerId="LiveId" clId="{6B907957-6BB0-42A8-AF93-A12DC7AD962D}" dt="2023-12-04T17:57:26.191" v="1060" actId="478"/>
          <ac:spMkLst>
            <pc:docMk/>
            <pc:sldMk cId="1666445773" sldId="264"/>
            <ac:spMk id="5" creationId="{E1943260-6A78-7129-22DC-4DEB2E286939}"/>
          </ac:spMkLst>
        </pc:spChg>
        <pc:spChg chg="add mod">
          <ac:chgData name="Lukas Rossi" userId="af8883c1669b5744" providerId="LiveId" clId="{6B907957-6BB0-42A8-AF93-A12DC7AD962D}" dt="2023-12-04T23:24:17.150" v="1193" actId="164"/>
          <ac:spMkLst>
            <pc:docMk/>
            <pc:sldMk cId="1666445773" sldId="264"/>
            <ac:spMk id="6" creationId="{5C7A1324-EC1D-0215-D660-5A8C73D8803C}"/>
          </ac:spMkLst>
        </pc:spChg>
        <pc:spChg chg="add mod">
          <ac:chgData name="Lukas Rossi" userId="af8883c1669b5744" providerId="LiveId" clId="{6B907957-6BB0-42A8-AF93-A12DC7AD962D}" dt="2023-12-04T23:46:34.578" v="1438" actId="20577"/>
          <ac:spMkLst>
            <pc:docMk/>
            <pc:sldMk cId="1666445773" sldId="264"/>
            <ac:spMk id="7" creationId="{FC62D11A-7A1E-CA81-8A7D-A482CF1CDDD6}"/>
          </ac:spMkLst>
        </pc:spChg>
        <pc:spChg chg="add del mod">
          <ac:chgData name="Lukas Rossi" userId="af8883c1669b5744" providerId="LiveId" clId="{6B907957-6BB0-42A8-AF93-A12DC7AD962D}" dt="2023-12-04T17:58:54.744" v="1114" actId="478"/>
          <ac:spMkLst>
            <pc:docMk/>
            <pc:sldMk cId="1666445773" sldId="264"/>
            <ac:spMk id="8" creationId="{BEA71868-4D04-1993-7924-0D8CD4661807}"/>
          </ac:spMkLst>
        </pc:spChg>
        <pc:spChg chg="add del mod">
          <ac:chgData name="Lukas Rossi" userId="af8883c1669b5744" providerId="LiveId" clId="{6B907957-6BB0-42A8-AF93-A12DC7AD962D}" dt="2023-12-04T17:59:32.395" v="1117" actId="478"/>
          <ac:spMkLst>
            <pc:docMk/>
            <pc:sldMk cId="1666445773" sldId="264"/>
            <ac:spMk id="9" creationId="{E6EBC8CB-E014-9F03-CA33-FDEC6D2B4F6B}"/>
          </ac:spMkLst>
        </pc:spChg>
        <pc:spChg chg="add mod">
          <ac:chgData name="Lukas Rossi" userId="af8883c1669b5744" providerId="LiveId" clId="{6B907957-6BB0-42A8-AF93-A12DC7AD962D}" dt="2023-12-04T23:45:05.368" v="1404" actId="14100"/>
          <ac:spMkLst>
            <pc:docMk/>
            <pc:sldMk cId="1666445773" sldId="264"/>
            <ac:spMk id="10" creationId="{A21EF78D-3A98-E16D-7878-EAC10F112152}"/>
          </ac:spMkLst>
        </pc:spChg>
        <pc:spChg chg="add mod">
          <ac:chgData name="Lukas Rossi" userId="af8883c1669b5744" providerId="LiveId" clId="{6B907957-6BB0-42A8-AF93-A12DC7AD962D}" dt="2023-12-04T23:47:18.362" v="1451" actId="465"/>
          <ac:spMkLst>
            <pc:docMk/>
            <pc:sldMk cId="1666445773" sldId="264"/>
            <ac:spMk id="11" creationId="{B155EBEF-5BE2-A0DA-F6B4-F6535A3A3320}"/>
          </ac:spMkLst>
        </pc:spChg>
        <pc:spChg chg="add mod">
          <ac:chgData name="Lukas Rossi" userId="af8883c1669b5744" providerId="LiveId" clId="{6B907957-6BB0-42A8-AF93-A12DC7AD962D}" dt="2023-12-04T23:47:18.362" v="1451" actId="465"/>
          <ac:spMkLst>
            <pc:docMk/>
            <pc:sldMk cId="1666445773" sldId="264"/>
            <ac:spMk id="12" creationId="{EC093564-2FCC-1FAA-4FAA-C01343885846}"/>
          </ac:spMkLst>
        </pc:spChg>
        <pc:spChg chg="add del mod">
          <ac:chgData name="Lukas Rossi" userId="af8883c1669b5744" providerId="LiveId" clId="{6B907957-6BB0-42A8-AF93-A12DC7AD962D}" dt="2023-12-04T23:42:34.126" v="1315" actId="478"/>
          <ac:spMkLst>
            <pc:docMk/>
            <pc:sldMk cId="1666445773" sldId="264"/>
            <ac:spMk id="13" creationId="{E83409D9-2D58-0903-9A84-7A6FF51029BE}"/>
          </ac:spMkLst>
        </pc:spChg>
        <pc:spChg chg="add mod">
          <ac:chgData name="Lukas Rossi" userId="af8883c1669b5744" providerId="LiveId" clId="{6B907957-6BB0-42A8-AF93-A12DC7AD962D}" dt="2023-12-04T23:47:18.362" v="1451" actId="465"/>
          <ac:spMkLst>
            <pc:docMk/>
            <pc:sldMk cId="1666445773" sldId="264"/>
            <ac:spMk id="14" creationId="{1D51B598-8ADB-7A4F-E13B-FF65DB1BEA67}"/>
          </ac:spMkLst>
        </pc:spChg>
        <pc:spChg chg="add mod">
          <ac:chgData name="Lukas Rossi" userId="af8883c1669b5744" providerId="LiveId" clId="{6B907957-6BB0-42A8-AF93-A12DC7AD962D}" dt="2023-12-04T23:24:20.436" v="1194" actId="164"/>
          <ac:spMkLst>
            <pc:docMk/>
            <pc:sldMk cId="1666445773" sldId="264"/>
            <ac:spMk id="15" creationId="{FB205F3B-957E-9627-022D-BE7EF4EB0B75}"/>
          </ac:spMkLst>
        </pc:spChg>
        <pc:spChg chg="add mod">
          <ac:chgData name="Lukas Rossi" userId="af8883c1669b5744" providerId="LiveId" clId="{6B907957-6BB0-42A8-AF93-A12DC7AD962D}" dt="2023-12-04T23:24:20.436" v="1194" actId="164"/>
          <ac:spMkLst>
            <pc:docMk/>
            <pc:sldMk cId="1666445773" sldId="264"/>
            <ac:spMk id="16" creationId="{2BF1E27F-72E4-BDCE-C1C7-47097B1A8FD5}"/>
          </ac:spMkLst>
        </pc:spChg>
        <pc:spChg chg="add mod">
          <ac:chgData name="Lukas Rossi" userId="af8883c1669b5744" providerId="LiveId" clId="{6B907957-6BB0-42A8-AF93-A12DC7AD962D}" dt="2023-12-04T23:24:20.436" v="1194" actId="164"/>
          <ac:spMkLst>
            <pc:docMk/>
            <pc:sldMk cId="1666445773" sldId="264"/>
            <ac:spMk id="17" creationId="{F126C589-45AA-484D-0AA5-88B370388542}"/>
          </ac:spMkLst>
        </pc:spChg>
        <pc:spChg chg="add del mod">
          <ac:chgData name="Lukas Rossi" userId="af8883c1669b5744" providerId="LiveId" clId="{6B907957-6BB0-42A8-AF93-A12DC7AD962D}" dt="2023-12-04T23:42:35.759" v="1317" actId="478"/>
          <ac:spMkLst>
            <pc:docMk/>
            <pc:sldMk cId="1666445773" sldId="264"/>
            <ac:spMk id="20" creationId="{6E242EF8-FEDE-A30B-4404-95C77E49DDA4}"/>
          </ac:spMkLst>
        </pc:spChg>
        <pc:spChg chg="add del mod">
          <ac:chgData name="Lukas Rossi" userId="af8883c1669b5744" providerId="LiveId" clId="{6B907957-6BB0-42A8-AF93-A12DC7AD962D}" dt="2023-12-04T23:45:17.974" v="1408" actId="478"/>
          <ac:spMkLst>
            <pc:docMk/>
            <pc:sldMk cId="1666445773" sldId="264"/>
            <ac:spMk id="21" creationId="{871724F9-E3AA-2ED4-B7CD-149369243CAE}"/>
          </ac:spMkLst>
        </pc:spChg>
        <pc:spChg chg="add del">
          <ac:chgData name="Lukas Rossi" userId="af8883c1669b5744" providerId="LiveId" clId="{6B907957-6BB0-42A8-AF93-A12DC7AD962D}" dt="2023-12-04T23:33:27.751" v="1244"/>
          <ac:spMkLst>
            <pc:docMk/>
            <pc:sldMk cId="1666445773" sldId="264"/>
            <ac:spMk id="22" creationId="{11C14FD6-322B-87AA-2365-4711C0FF54A4}"/>
          </ac:spMkLst>
        </pc:spChg>
        <pc:spChg chg="add del">
          <ac:chgData name="Lukas Rossi" userId="af8883c1669b5744" providerId="LiveId" clId="{6B907957-6BB0-42A8-AF93-A12DC7AD962D}" dt="2023-12-04T23:33:31.526" v="1248"/>
          <ac:spMkLst>
            <pc:docMk/>
            <pc:sldMk cId="1666445773" sldId="264"/>
            <ac:spMk id="23" creationId="{02B52F15-ADDB-3044-BCE4-2C4A0A30A86A}"/>
          </ac:spMkLst>
        </pc:spChg>
        <pc:spChg chg="add del mod">
          <ac:chgData name="Lukas Rossi" userId="af8883c1669b5744" providerId="LiveId" clId="{6B907957-6BB0-42A8-AF93-A12DC7AD962D}" dt="2023-12-04T23:33:31.226" v="1247"/>
          <ac:spMkLst>
            <pc:docMk/>
            <pc:sldMk cId="1666445773" sldId="264"/>
            <ac:spMk id="24" creationId="{0EF17452-FBC2-1B32-52C6-86B23C211277}"/>
          </ac:spMkLst>
        </pc:spChg>
        <pc:spChg chg="add del">
          <ac:chgData name="Lukas Rossi" userId="af8883c1669b5744" providerId="LiveId" clId="{6B907957-6BB0-42A8-AF93-A12DC7AD962D}" dt="2023-12-04T23:33:38.634" v="1250"/>
          <ac:spMkLst>
            <pc:docMk/>
            <pc:sldMk cId="1666445773" sldId="264"/>
            <ac:spMk id="25" creationId="{5D095EF4-E7ED-A7F2-3089-ED9669FC5A18}"/>
          </ac:spMkLst>
        </pc:spChg>
        <pc:spChg chg="mod">
          <ac:chgData name="Lukas Rossi" userId="af8883c1669b5744" providerId="LiveId" clId="{6B907957-6BB0-42A8-AF93-A12DC7AD962D}" dt="2023-12-04T23:38:15.364" v="1255"/>
          <ac:spMkLst>
            <pc:docMk/>
            <pc:sldMk cId="1666445773" sldId="264"/>
            <ac:spMk id="27" creationId="{E4DDAB9B-FEC6-AE19-4A89-FC4046F90085}"/>
          </ac:spMkLst>
        </pc:spChg>
        <pc:spChg chg="mod">
          <ac:chgData name="Lukas Rossi" userId="af8883c1669b5744" providerId="LiveId" clId="{6B907957-6BB0-42A8-AF93-A12DC7AD962D}" dt="2023-12-04T23:38:15.364" v="1255"/>
          <ac:spMkLst>
            <pc:docMk/>
            <pc:sldMk cId="1666445773" sldId="264"/>
            <ac:spMk id="28" creationId="{FDC2BCD3-F01F-DD09-8C97-6500DC74F94E}"/>
          </ac:spMkLst>
        </pc:spChg>
        <pc:spChg chg="mod">
          <ac:chgData name="Lukas Rossi" userId="af8883c1669b5744" providerId="LiveId" clId="{6B907957-6BB0-42A8-AF93-A12DC7AD962D}" dt="2023-12-04T23:38:15.364" v="1255"/>
          <ac:spMkLst>
            <pc:docMk/>
            <pc:sldMk cId="1666445773" sldId="264"/>
            <ac:spMk id="29" creationId="{BB4E7FBE-D4A0-51E2-0358-20D773C32822}"/>
          </ac:spMkLst>
        </pc:spChg>
        <pc:spChg chg="add del mod">
          <ac:chgData name="Lukas Rossi" userId="af8883c1669b5744" providerId="LiveId" clId="{6B907957-6BB0-42A8-AF93-A12DC7AD962D}" dt="2023-12-04T23:45:15.873" v="1406" actId="478"/>
          <ac:spMkLst>
            <pc:docMk/>
            <pc:sldMk cId="1666445773" sldId="264"/>
            <ac:spMk id="30" creationId="{798D2FF3-3A4F-EC43-5B04-C363EDD839B5}"/>
          </ac:spMkLst>
        </pc:spChg>
        <pc:spChg chg="add del mod">
          <ac:chgData name="Lukas Rossi" userId="af8883c1669b5744" providerId="LiveId" clId="{6B907957-6BB0-42A8-AF93-A12DC7AD962D}" dt="2023-12-04T23:45:15.352" v="1405" actId="478"/>
          <ac:spMkLst>
            <pc:docMk/>
            <pc:sldMk cId="1666445773" sldId="264"/>
            <ac:spMk id="31" creationId="{C813AB50-B720-E5AA-22E9-D2C8171C1D51}"/>
          </ac:spMkLst>
        </pc:spChg>
        <pc:spChg chg="add mod">
          <ac:chgData name="Lukas Rossi" userId="af8883c1669b5744" providerId="LiveId" clId="{6B907957-6BB0-42A8-AF93-A12DC7AD962D}" dt="2023-12-04T23:47:18.362" v="1451" actId="465"/>
          <ac:spMkLst>
            <pc:docMk/>
            <pc:sldMk cId="1666445773" sldId="264"/>
            <ac:spMk id="32" creationId="{3A6FE133-F7F8-28D0-E930-A88CB0F17CCB}"/>
          </ac:spMkLst>
        </pc:spChg>
        <pc:spChg chg="add mod">
          <ac:chgData name="Lukas Rossi" userId="af8883c1669b5744" providerId="LiveId" clId="{6B907957-6BB0-42A8-AF93-A12DC7AD962D}" dt="2023-12-04T23:46:26.672" v="1437" actId="5793"/>
          <ac:spMkLst>
            <pc:docMk/>
            <pc:sldMk cId="1666445773" sldId="264"/>
            <ac:spMk id="33" creationId="{C0AC8EA4-7407-D86D-858F-773F4F0C89F0}"/>
          </ac:spMkLst>
        </pc:spChg>
        <pc:grpChg chg="add mod">
          <ac:chgData name="Lukas Rossi" userId="af8883c1669b5744" providerId="LiveId" clId="{6B907957-6BB0-42A8-AF93-A12DC7AD962D}" dt="2023-12-04T23:24:17.150" v="1193" actId="164"/>
          <ac:grpSpMkLst>
            <pc:docMk/>
            <pc:sldMk cId="1666445773" sldId="264"/>
            <ac:grpSpMk id="18" creationId="{0FA5B8D1-37C1-5C7D-11CF-4AC4BF71DF7A}"/>
          </ac:grpSpMkLst>
        </pc:grpChg>
        <pc:grpChg chg="add del mod">
          <ac:chgData name="Lukas Rossi" userId="af8883c1669b5744" providerId="LiveId" clId="{6B907957-6BB0-42A8-AF93-A12DC7AD962D}" dt="2023-12-04T23:42:36.995" v="1318" actId="478"/>
          <ac:grpSpMkLst>
            <pc:docMk/>
            <pc:sldMk cId="1666445773" sldId="264"/>
            <ac:grpSpMk id="19" creationId="{2360D265-DA12-AAAC-DDE1-7DDEFA3419F3}"/>
          </ac:grpSpMkLst>
        </pc:grpChg>
        <pc:grpChg chg="add del mod">
          <ac:chgData name="Lukas Rossi" userId="af8883c1669b5744" providerId="LiveId" clId="{6B907957-6BB0-42A8-AF93-A12DC7AD962D}" dt="2023-12-04T23:38:21.017" v="1258"/>
          <ac:grpSpMkLst>
            <pc:docMk/>
            <pc:sldMk cId="1666445773" sldId="264"/>
            <ac:grpSpMk id="26" creationId="{D0434C14-1357-C9A8-BD98-816EA455FC4A}"/>
          </ac:grpSpMkLst>
        </pc:grpChg>
      </pc:sldChg>
      <pc:sldChg chg="addSp delSp modSp new mod modClrScheme chgLayout">
        <pc:chgData name="Lukas Rossi" userId="af8883c1669b5744" providerId="LiveId" clId="{6B907957-6BB0-42A8-AF93-A12DC7AD962D}" dt="2023-12-04T23:45:39.820" v="1431" actId="478"/>
        <pc:sldMkLst>
          <pc:docMk/>
          <pc:sldMk cId="3180838426" sldId="265"/>
        </pc:sldMkLst>
        <pc:spChg chg="del mod ord">
          <ac:chgData name="Lukas Rossi" userId="af8883c1669b5744" providerId="LiveId" clId="{6B907957-6BB0-42A8-AF93-A12DC7AD962D}" dt="2023-12-04T23:45:34.263" v="1419" actId="700"/>
          <ac:spMkLst>
            <pc:docMk/>
            <pc:sldMk cId="3180838426" sldId="265"/>
            <ac:spMk id="2" creationId="{EC9742D1-2942-C4B9-F765-8AA0E6D26348}"/>
          </ac:spMkLst>
        </pc:spChg>
        <pc:spChg chg="del mod ord">
          <ac:chgData name="Lukas Rossi" userId="af8883c1669b5744" providerId="LiveId" clId="{6B907957-6BB0-42A8-AF93-A12DC7AD962D}" dt="2023-12-04T23:45:34.263" v="1419" actId="700"/>
          <ac:spMkLst>
            <pc:docMk/>
            <pc:sldMk cId="3180838426" sldId="265"/>
            <ac:spMk id="3" creationId="{AB91D113-8B35-00EC-3098-521AB602F053}"/>
          </ac:spMkLst>
        </pc:spChg>
        <pc:spChg chg="mod ord">
          <ac:chgData name="Lukas Rossi" userId="af8883c1669b5744" providerId="LiveId" clId="{6B907957-6BB0-42A8-AF93-A12DC7AD962D}" dt="2023-12-04T23:45:34.263" v="1419" actId="700"/>
          <ac:spMkLst>
            <pc:docMk/>
            <pc:sldMk cId="3180838426" sldId="265"/>
            <ac:spMk id="4" creationId="{C59866A2-2D69-3C4A-76A5-9096187864EC}"/>
          </ac:spMkLst>
        </pc:spChg>
        <pc:spChg chg="del mod ord">
          <ac:chgData name="Lukas Rossi" userId="af8883c1669b5744" providerId="LiveId" clId="{6B907957-6BB0-42A8-AF93-A12DC7AD962D}" dt="2023-12-04T23:45:38.986" v="1430" actId="478"/>
          <ac:spMkLst>
            <pc:docMk/>
            <pc:sldMk cId="3180838426" sldId="265"/>
            <ac:spMk id="5" creationId="{BD22930E-01A4-2AE4-3BEA-5646A08DD433}"/>
          </ac:spMkLst>
        </pc:spChg>
        <pc:spChg chg="add mod ord">
          <ac:chgData name="Lukas Rossi" userId="af8883c1669b5744" providerId="LiveId" clId="{6B907957-6BB0-42A8-AF93-A12DC7AD962D}" dt="2023-12-04T23:45:36.845" v="1429" actId="20577"/>
          <ac:spMkLst>
            <pc:docMk/>
            <pc:sldMk cId="3180838426" sldId="265"/>
            <ac:spMk id="6" creationId="{7CC643EA-6928-929D-9A10-CB6B4C52DAD2}"/>
          </ac:spMkLst>
        </pc:spChg>
        <pc:spChg chg="add del mod ord">
          <ac:chgData name="Lukas Rossi" userId="af8883c1669b5744" providerId="LiveId" clId="{6B907957-6BB0-42A8-AF93-A12DC7AD962D}" dt="2023-12-04T23:45:39.820" v="1431" actId="478"/>
          <ac:spMkLst>
            <pc:docMk/>
            <pc:sldMk cId="3180838426" sldId="265"/>
            <ac:spMk id="7" creationId="{849E8CCA-ADA2-B2C3-4A52-87CFB15F5D83}"/>
          </ac:spMkLst>
        </pc:spChg>
      </pc:sldChg>
      <pc:sldMasterChg chg="delSldLayout">
        <pc:chgData name="Lukas Rossi" userId="af8883c1669b5744" providerId="LiveId" clId="{6B907957-6BB0-42A8-AF93-A12DC7AD962D}" dt="2023-12-02T09:43:12.142" v="108" actId="2696"/>
        <pc:sldMasterMkLst>
          <pc:docMk/>
          <pc:sldMasterMk cId="4044727470" sldId="2147483648"/>
        </pc:sldMasterMkLst>
        <pc:sldLayoutChg chg="del">
          <pc:chgData name="Lukas Rossi" userId="af8883c1669b5744" providerId="LiveId" clId="{6B907957-6BB0-42A8-AF93-A12DC7AD962D}" dt="2023-12-02T09:43:12.142" v="108" actId="2696"/>
          <pc:sldLayoutMkLst>
            <pc:docMk/>
            <pc:sldMasterMk cId="4044727470" sldId="2147483648"/>
            <pc:sldLayoutMk cId="503741876" sldId="2147483659"/>
          </pc:sldLayoutMkLst>
        </pc:sldLayoutChg>
      </pc:sldMasterChg>
      <pc:sldMasterChg chg="new del mod addSldLayout delSldLayout">
        <pc:chgData name="Lukas Rossi" userId="af8883c1669b5744" providerId="LiveId" clId="{6B907957-6BB0-42A8-AF93-A12DC7AD962D}" dt="2023-12-02T09:43:15.380" v="120" actId="2696"/>
        <pc:sldMasterMkLst>
          <pc:docMk/>
          <pc:sldMasterMk cId="184479277" sldId="2147483660"/>
        </pc:sldMasterMkLst>
        <pc:sldLayoutChg chg="new del replId">
          <pc:chgData name="Lukas Rossi" userId="af8883c1669b5744" providerId="LiveId" clId="{6B907957-6BB0-42A8-AF93-A12DC7AD962D}" dt="2023-12-02T09:43:15.340" v="109" actId="2696"/>
          <pc:sldLayoutMkLst>
            <pc:docMk/>
            <pc:sldMasterMk cId="184479277" sldId="2147483660"/>
            <pc:sldLayoutMk cId="2658097535" sldId="2147483661"/>
          </pc:sldLayoutMkLst>
        </pc:sldLayoutChg>
        <pc:sldLayoutChg chg="new del replId">
          <pc:chgData name="Lukas Rossi" userId="af8883c1669b5744" providerId="LiveId" clId="{6B907957-6BB0-42A8-AF93-A12DC7AD962D}" dt="2023-12-02T09:43:15.343" v="110" actId="2696"/>
          <pc:sldLayoutMkLst>
            <pc:docMk/>
            <pc:sldMasterMk cId="184479277" sldId="2147483660"/>
            <pc:sldLayoutMk cId="1553346772" sldId="2147483662"/>
          </pc:sldLayoutMkLst>
        </pc:sldLayoutChg>
        <pc:sldLayoutChg chg="new del replId">
          <pc:chgData name="Lukas Rossi" userId="af8883c1669b5744" providerId="LiveId" clId="{6B907957-6BB0-42A8-AF93-A12DC7AD962D}" dt="2023-12-02T09:43:15.346" v="111" actId="2696"/>
          <pc:sldLayoutMkLst>
            <pc:docMk/>
            <pc:sldMasterMk cId="184479277" sldId="2147483660"/>
            <pc:sldLayoutMk cId="4059295622" sldId="2147483663"/>
          </pc:sldLayoutMkLst>
        </pc:sldLayoutChg>
        <pc:sldLayoutChg chg="new del replId">
          <pc:chgData name="Lukas Rossi" userId="af8883c1669b5744" providerId="LiveId" clId="{6B907957-6BB0-42A8-AF93-A12DC7AD962D}" dt="2023-12-02T09:43:15.350" v="112" actId="2696"/>
          <pc:sldLayoutMkLst>
            <pc:docMk/>
            <pc:sldMasterMk cId="184479277" sldId="2147483660"/>
            <pc:sldLayoutMk cId="3621162898" sldId="2147483664"/>
          </pc:sldLayoutMkLst>
        </pc:sldLayoutChg>
        <pc:sldLayoutChg chg="new del replId">
          <pc:chgData name="Lukas Rossi" userId="af8883c1669b5744" providerId="LiveId" clId="{6B907957-6BB0-42A8-AF93-A12DC7AD962D}" dt="2023-12-02T09:43:15.355" v="113" actId="2696"/>
          <pc:sldLayoutMkLst>
            <pc:docMk/>
            <pc:sldMasterMk cId="184479277" sldId="2147483660"/>
            <pc:sldLayoutMk cId="626469446" sldId="2147483665"/>
          </pc:sldLayoutMkLst>
        </pc:sldLayoutChg>
        <pc:sldLayoutChg chg="new del replId">
          <pc:chgData name="Lukas Rossi" userId="af8883c1669b5744" providerId="LiveId" clId="{6B907957-6BB0-42A8-AF93-A12DC7AD962D}" dt="2023-12-02T09:43:15.359" v="114" actId="2696"/>
          <pc:sldLayoutMkLst>
            <pc:docMk/>
            <pc:sldMasterMk cId="184479277" sldId="2147483660"/>
            <pc:sldLayoutMk cId="3269042426" sldId="2147483666"/>
          </pc:sldLayoutMkLst>
        </pc:sldLayoutChg>
        <pc:sldLayoutChg chg="new del replId">
          <pc:chgData name="Lukas Rossi" userId="af8883c1669b5744" providerId="LiveId" clId="{6B907957-6BB0-42A8-AF93-A12DC7AD962D}" dt="2023-12-02T09:43:15.362" v="115" actId="2696"/>
          <pc:sldLayoutMkLst>
            <pc:docMk/>
            <pc:sldMasterMk cId="184479277" sldId="2147483660"/>
            <pc:sldLayoutMk cId="3489023772" sldId="2147483667"/>
          </pc:sldLayoutMkLst>
        </pc:sldLayoutChg>
        <pc:sldLayoutChg chg="new del replId">
          <pc:chgData name="Lukas Rossi" userId="af8883c1669b5744" providerId="LiveId" clId="{6B907957-6BB0-42A8-AF93-A12DC7AD962D}" dt="2023-12-02T09:43:15.365" v="116" actId="2696"/>
          <pc:sldLayoutMkLst>
            <pc:docMk/>
            <pc:sldMasterMk cId="184479277" sldId="2147483660"/>
            <pc:sldLayoutMk cId="4089534423" sldId="2147483668"/>
          </pc:sldLayoutMkLst>
        </pc:sldLayoutChg>
        <pc:sldLayoutChg chg="new del replId">
          <pc:chgData name="Lukas Rossi" userId="af8883c1669b5744" providerId="LiveId" clId="{6B907957-6BB0-42A8-AF93-A12DC7AD962D}" dt="2023-12-02T09:43:15.371" v="117" actId="2696"/>
          <pc:sldLayoutMkLst>
            <pc:docMk/>
            <pc:sldMasterMk cId="184479277" sldId="2147483660"/>
            <pc:sldLayoutMk cId="2633185434" sldId="2147483669"/>
          </pc:sldLayoutMkLst>
        </pc:sldLayoutChg>
        <pc:sldLayoutChg chg="new del replId">
          <pc:chgData name="Lukas Rossi" userId="af8883c1669b5744" providerId="LiveId" clId="{6B907957-6BB0-42A8-AF93-A12DC7AD962D}" dt="2023-12-02T09:43:15.374" v="118" actId="2696"/>
          <pc:sldLayoutMkLst>
            <pc:docMk/>
            <pc:sldMasterMk cId="184479277" sldId="2147483660"/>
            <pc:sldLayoutMk cId="152016088" sldId="2147483670"/>
          </pc:sldLayoutMkLst>
        </pc:sldLayoutChg>
        <pc:sldLayoutChg chg="new del replId">
          <pc:chgData name="Lukas Rossi" userId="af8883c1669b5744" providerId="LiveId" clId="{6B907957-6BB0-42A8-AF93-A12DC7AD962D}" dt="2023-12-02T09:43:15.377" v="119" actId="2696"/>
          <pc:sldLayoutMkLst>
            <pc:docMk/>
            <pc:sldMasterMk cId="184479277" sldId="2147483660"/>
            <pc:sldLayoutMk cId="133448782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88B8-0F48-4E4B-BC5D-591BE3BB34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7" y="2865003"/>
            <a:ext cx="5584444" cy="3396099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65121"/>
            <a:ext cx="5573856" cy="339588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38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870200"/>
            <a:ext cx="12192000" cy="398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333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870200"/>
            <a:ext cx="5597144" cy="3403600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57500"/>
            <a:ext cx="5573856" cy="339090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537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844800"/>
            <a:ext cx="12192000" cy="40132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122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33601"/>
            <a:ext cx="12192000" cy="47243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23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5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F8FC-1153-92FD-F5C5-C956A64A5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DB12E-5610-C3B0-7A21-47E780968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F11D-F7C9-6FF4-ADE9-4866C9DB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65E-69D2-44D6-B666-C5DAB66295C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11D93-9595-7E2E-4AA4-A2B3C193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5769-E6A1-A8B7-F6DE-605A14BD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88B8-0F48-4E4B-BC5D-591BE3BB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D6D3-0E87-5CCE-8AAA-AEF91E14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962A-8B06-BE1E-8CD8-864E4C36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7B60-469C-8773-5129-7B9BD949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65E-69D2-44D6-B666-C5DAB66295C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F29E-3690-70FD-55A8-BEC575BE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12F8-A886-A496-FD95-43FF466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88B8-0F48-4E4B-BC5D-591BE3BB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4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4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857501"/>
            <a:ext cx="11345332" cy="3390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77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3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83F888B8-0F48-4E4B-BC5D-591BE3BB347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400" y="432000"/>
            <a:ext cx="806365" cy="4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26009" y="428625"/>
            <a:ext cx="95472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1067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1200"/>
              </a:lnSpc>
            </a:pPr>
            <a:r>
              <a:rPr lang="de-DE" sz="1067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1067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1067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067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1200"/>
              </a:lnSpc>
            </a:pPr>
            <a:r>
              <a:rPr lang="de-DE" sz="1067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1067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1067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35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3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8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70FF1-FEAC-DAFF-DEC1-EDD060BF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971342"/>
            <a:ext cx="11345332" cy="511175"/>
          </a:xfrm>
        </p:spPr>
        <p:txBody>
          <a:bodyPr/>
          <a:lstStyle/>
          <a:p>
            <a:r>
              <a:rPr lang="en-US" dirty="0"/>
              <a:t>Detection and Replacement of Implicit Subjects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6991A0-EAC8-E9E4-1922-9FA35B7911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5451" y="3532795"/>
            <a:ext cx="11345332" cy="1274125"/>
          </a:xfrm>
        </p:spPr>
        <p:txBody>
          <a:bodyPr/>
          <a:lstStyle/>
          <a:p>
            <a:r>
              <a:rPr lang="de-DE" dirty="0"/>
              <a:t>Lukas Rossi</a:t>
            </a:r>
          </a:p>
          <a:p>
            <a:r>
              <a:rPr lang="de-DE" dirty="0"/>
              <a:t>05.12.2023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837E8A4-8084-9D63-FF95-6B721C52053F}"/>
              </a:ext>
            </a:extLst>
          </p:cNvPr>
          <p:cNvSpPr txBox="1">
            <a:spLocks/>
          </p:cNvSpPr>
          <p:nvPr/>
        </p:nvSpPr>
        <p:spPr>
          <a:xfrm>
            <a:off x="425451" y="2551761"/>
            <a:ext cx="11345332" cy="4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de-DE" sz="3333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/>
              <a:t>A rule-based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181342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11AC0E-2B7B-6D9B-FA30-CE9DED8A0293}"/>
              </a:ext>
            </a:extLst>
          </p:cNvPr>
          <p:cNvSpPr/>
          <p:nvPr/>
        </p:nvSpPr>
        <p:spPr>
          <a:xfrm>
            <a:off x="1976680" y="1003300"/>
            <a:ext cx="3048000" cy="3924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516A5-8BB0-DB71-5AEC-194D36ABC19E}"/>
              </a:ext>
            </a:extLst>
          </p:cNvPr>
          <p:cNvSpPr/>
          <p:nvPr/>
        </p:nvSpPr>
        <p:spPr>
          <a:xfrm>
            <a:off x="7167320" y="1003300"/>
            <a:ext cx="3048000" cy="3924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10954-B3A1-C3EB-7CE9-3F926B22810E}"/>
              </a:ext>
            </a:extLst>
          </p:cNvPr>
          <p:cNvSpPr txBox="1"/>
          <p:nvPr/>
        </p:nvSpPr>
        <p:spPr>
          <a:xfrm>
            <a:off x="2275952" y="2499643"/>
            <a:ext cx="2422101" cy="826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 data shall be accurate and, where necessary, kept up to date.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3E115-4047-A4AE-53EA-9A17E96C2644}"/>
              </a:ext>
            </a:extLst>
          </p:cNvPr>
          <p:cNvSpPr txBox="1"/>
          <p:nvPr/>
        </p:nvSpPr>
        <p:spPr>
          <a:xfrm>
            <a:off x="7452696" y="2700689"/>
            <a:ext cx="2363695" cy="545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user must update their data when it changes.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00280-B8C0-9BE1-2B7C-192CB94FFBA6}"/>
              </a:ext>
            </a:extLst>
          </p:cNvPr>
          <p:cNvSpPr txBox="1"/>
          <p:nvPr/>
        </p:nvSpPr>
        <p:spPr>
          <a:xfrm>
            <a:off x="2275952" y="1233731"/>
            <a:ext cx="2648660" cy="330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A16E8-E664-D01F-4820-A31EE2DE008D}"/>
              </a:ext>
            </a:extLst>
          </p:cNvPr>
          <p:cNvSpPr txBox="1"/>
          <p:nvPr/>
        </p:nvSpPr>
        <p:spPr>
          <a:xfrm>
            <a:off x="7452696" y="1233731"/>
            <a:ext cx="2629610" cy="330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053E21E4-1E04-83D1-2913-4FD5AFBEF639}"/>
              </a:ext>
            </a:extLst>
          </p:cNvPr>
          <p:cNvSpPr/>
          <p:nvPr/>
        </p:nvSpPr>
        <p:spPr>
          <a:xfrm>
            <a:off x="5520612" y="2700689"/>
            <a:ext cx="1150777" cy="66195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=?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1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EE8FE9-CCE8-540A-CE82-37315F59CA42}"/>
              </a:ext>
            </a:extLst>
          </p:cNvPr>
          <p:cNvGrpSpPr/>
          <p:nvPr/>
        </p:nvGrpSpPr>
        <p:grpSpPr>
          <a:xfrm>
            <a:off x="526256" y="457200"/>
            <a:ext cx="11139488" cy="5943600"/>
            <a:chOff x="526256" y="457200"/>
            <a:chExt cx="11139488" cy="5943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7C4319-864F-821E-7E65-344ADB0E59B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7200"/>
              <a:ext cx="0" cy="5943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02C943-1500-BD6A-E001-D043EDA20E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56" y="3429000"/>
              <a:ext cx="1113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19E4CB-3AD4-FBB0-3B8D-E3F92A8FA53E}"/>
              </a:ext>
            </a:extLst>
          </p:cNvPr>
          <p:cNvSpPr txBox="1"/>
          <p:nvPr/>
        </p:nvSpPr>
        <p:spPr>
          <a:xfrm>
            <a:off x="714375" y="2943225"/>
            <a:ext cx="85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Passive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3EAC0-BD3F-96B7-C254-487314ACBBF4}"/>
              </a:ext>
            </a:extLst>
          </p:cNvPr>
          <p:cNvSpPr txBox="1"/>
          <p:nvPr/>
        </p:nvSpPr>
        <p:spPr>
          <a:xfrm>
            <a:off x="714375" y="927437"/>
            <a:ext cx="5312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Personal data shall be processed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[by the controller]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lawfully, fairly and in a transparent manner in relation to the data subject.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9C50C-DE5E-8B17-84F6-E7B8461429F9}"/>
              </a:ext>
            </a:extLst>
          </p:cNvPr>
          <p:cNvGrpSpPr/>
          <p:nvPr/>
        </p:nvGrpSpPr>
        <p:grpSpPr>
          <a:xfrm>
            <a:off x="6267450" y="3957903"/>
            <a:ext cx="5312563" cy="2516954"/>
            <a:chOff x="6267450" y="3957903"/>
            <a:chExt cx="5312563" cy="25169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D41C6A-5DA0-FE19-4B3D-D02B62AE3902}"/>
                </a:ext>
              </a:extLst>
            </p:cNvPr>
            <p:cNvSpPr txBox="1"/>
            <p:nvPr/>
          </p:nvSpPr>
          <p:spPr>
            <a:xfrm>
              <a:off x="6267450" y="6105525"/>
              <a:ext cx="1915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Nominalized verbs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093D6F-1D4E-8548-2E72-683A96A32ACE}"/>
                </a:ext>
              </a:extLst>
            </p:cNvPr>
            <p:cNvSpPr txBox="1"/>
            <p:nvPr/>
          </p:nvSpPr>
          <p:spPr>
            <a:xfrm>
              <a:off x="6267450" y="3957903"/>
              <a:ext cx="53125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The purposes of the processing 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[by the controller]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for which the personal data are intended as well as the legal basis for the processing.</a:t>
              </a:r>
              <a:endParaRPr lang="en-US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8C55B8-1D91-32D7-2FB8-5EF80A818ADD}"/>
              </a:ext>
            </a:extLst>
          </p:cNvPr>
          <p:cNvGrpSpPr/>
          <p:nvPr/>
        </p:nvGrpSpPr>
        <p:grpSpPr>
          <a:xfrm>
            <a:off x="6267450" y="923955"/>
            <a:ext cx="5312563" cy="2388602"/>
            <a:chOff x="6267450" y="923955"/>
            <a:chExt cx="5312563" cy="23886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D1E2FD-D595-FA94-211D-0860207CD311}"/>
                </a:ext>
              </a:extLst>
            </p:cNvPr>
            <p:cNvGrpSpPr/>
            <p:nvPr/>
          </p:nvGrpSpPr>
          <p:grpSpPr>
            <a:xfrm>
              <a:off x="6267450" y="923955"/>
              <a:ext cx="5312563" cy="2388602"/>
              <a:chOff x="6267450" y="923955"/>
              <a:chExt cx="5312563" cy="238860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B44C1E-A829-E7DC-4314-CA06AA100B6F}"/>
                  </a:ext>
                </a:extLst>
              </p:cNvPr>
              <p:cNvSpPr txBox="1"/>
              <p:nvPr/>
            </p:nvSpPr>
            <p:spPr>
              <a:xfrm>
                <a:off x="6267450" y="2943225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Gerund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6117B3-0AF0-FFAC-B821-D6BB97F69362}"/>
                  </a:ext>
                </a:extLst>
              </p:cNvPr>
              <p:cNvSpPr txBox="1"/>
              <p:nvPr/>
            </p:nvSpPr>
            <p:spPr>
              <a:xfrm>
                <a:off x="6267450" y="923955"/>
                <a:ext cx="53125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After </a:t>
                </a:r>
                <a:r>
                  <a:rPr lang="de-DE" sz="2000" b="1" i="0" dirty="0" err="1">
                    <a:solidFill>
                      <a:srgbClr val="000000"/>
                    </a:solidFill>
                    <a:effectLst/>
                  </a:rPr>
                  <a:t>selecting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product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…</a:t>
                </a:r>
                <a:endParaRPr lang="en-US" sz="2000" dirty="0"/>
              </a:p>
              <a:p>
                <a:endParaRPr lang="en-US" sz="2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After </a:t>
                </a:r>
                <a:r>
                  <a:rPr lang="en-US" sz="2000" b="1" i="0" dirty="0">
                    <a:solidFill>
                      <a:srgbClr val="000000"/>
                    </a:solidFill>
                    <a:effectLst/>
                  </a:rPr>
                  <a:t>the customer selects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a product…</a:t>
                </a:r>
              </a:p>
            </p:txBody>
          </p:sp>
        </p:grp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E5385E4E-E22F-AE25-73A6-3E33EF1E1667}"/>
                </a:ext>
              </a:extLst>
            </p:cNvPr>
            <p:cNvSpPr/>
            <p:nvPr/>
          </p:nvSpPr>
          <p:spPr>
            <a:xfrm rot="5400000">
              <a:off x="7363948" y="1689593"/>
              <a:ext cx="534083" cy="9993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C3269FD-7577-41BD-A62E-6B8FB05260C1}"/>
              </a:ext>
            </a:extLst>
          </p:cNvPr>
          <p:cNvGrpSpPr/>
          <p:nvPr/>
        </p:nvGrpSpPr>
        <p:grpSpPr>
          <a:xfrm>
            <a:off x="714375" y="3963230"/>
            <a:ext cx="5312563" cy="2511627"/>
            <a:chOff x="714375" y="3963230"/>
            <a:chExt cx="5312563" cy="25116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940606-4C46-467F-0144-9F1C854BC73A}"/>
                </a:ext>
              </a:extLst>
            </p:cNvPr>
            <p:cNvSpPr txBox="1"/>
            <p:nvPr/>
          </p:nvSpPr>
          <p:spPr>
            <a:xfrm>
              <a:off x="714375" y="6105525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Imperative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E99832-8640-30F3-4188-B38237AACFC2}"/>
                </a:ext>
              </a:extLst>
            </p:cNvPr>
            <p:cNvSpPr txBox="1"/>
            <p:nvPr/>
          </p:nvSpPr>
          <p:spPr>
            <a:xfrm>
              <a:off x="714375" y="3963230"/>
              <a:ext cx="531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0" dirty="0">
                  <a:solidFill>
                    <a:srgbClr val="000000"/>
                  </a:solidFill>
                  <a:effectLst/>
                </a:rPr>
                <a:t>Select </a:t>
              </a:r>
              <a:r>
                <a:rPr lang="de-DE" sz="2000" i="0" dirty="0" err="1">
                  <a:solidFill>
                    <a:srgbClr val="000000"/>
                  </a:solidFill>
                  <a:effectLst/>
                </a:rPr>
                <a:t>one</a:t>
              </a:r>
              <a:r>
                <a:rPr lang="de-DE" sz="2000" i="0" dirty="0">
                  <a:solidFill>
                    <a:srgbClr val="000000"/>
                  </a:solidFill>
                  <a:effectLst/>
                </a:rPr>
                <a:t>.</a:t>
              </a:r>
              <a:endParaRPr lang="en-US" sz="2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9FA6AD-3566-FB5C-675F-0C3527345336}"/>
                </a:ext>
              </a:extLst>
            </p:cNvPr>
            <p:cNvSpPr txBox="1"/>
            <p:nvPr/>
          </p:nvSpPr>
          <p:spPr>
            <a:xfrm>
              <a:off x="714375" y="5171186"/>
              <a:ext cx="5312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0" dirty="0" err="1">
                  <a:solidFill>
                    <a:srgbClr val="000000"/>
                  </a:solidFill>
                  <a:effectLst/>
                </a:rPr>
                <a:t>You</a:t>
              </a:r>
              <a:r>
                <a:rPr lang="de-DE" sz="20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de-DE" sz="2000" i="0" dirty="0" err="1">
                  <a:solidFill>
                    <a:srgbClr val="000000"/>
                  </a:solidFill>
                  <a:effectLst/>
                </a:rPr>
                <a:t>select</a:t>
              </a:r>
              <a:r>
                <a:rPr lang="de-DE" sz="20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de-DE" sz="2000" i="0" dirty="0" err="1">
                  <a:solidFill>
                    <a:srgbClr val="000000"/>
                  </a:solidFill>
                  <a:effectLst/>
                </a:rPr>
                <a:t>one</a:t>
              </a:r>
              <a:r>
                <a:rPr lang="de-DE" sz="2000" i="0" dirty="0">
                  <a:solidFill>
                    <a:srgbClr val="000000"/>
                  </a:solidFill>
                  <a:effectLst/>
                </a:rPr>
                <a:t>.</a:t>
              </a:r>
              <a:endParaRPr lang="en-US" sz="2000" dirty="0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131744A-34AA-45FA-AA50-B3D3CDA7B5BE}"/>
                </a:ext>
              </a:extLst>
            </p:cNvPr>
            <p:cNvSpPr/>
            <p:nvPr/>
          </p:nvSpPr>
          <p:spPr>
            <a:xfrm rot="5400000">
              <a:off x="1014863" y="4717293"/>
              <a:ext cx="534083" cy="9993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008AF57-6DFB-4A6B-D451-63EAA3FB5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638" y="372042"/>
            <a:ext cx="5620616" cy="61139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F1CDBD-FD5A-0A12-99DE-34AB4B17CF55}"/>
              </a:ext>
            </a:extLst>
          </p:cNvPr>
          <p:cNvSpPr/>
          <p:nvPr/>
        </p:nvSpPr>
        <p:spPr>
          <a:xfrm>
            <a:off x="3570940" y="1176805"/>
            <a:ext cx="2253130" cy="9442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F81A9-D52E-5D7B-5B87-024D0C4AD64D}"/>
              </a:ext>
            </a:extLst>
          </p:cNvPr>
          <p:cNvSpPr/>
          <p:nvPr/>
        </p:nvSpPr>
        <p:spPr>
          <a:xfrm>
            <a:off x="6545541" y="1176805"/>
            <a:ext cx="2379384" cy="11568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74406-FF0C-7226-DFA4-3F68008F552D}"/>
              </a:ext>
            </a:extLst>
          </p:cNvPr>
          <p:cNvSpPr/>
          <p:nvPr/>
        </p:nvSpPr>
        <p:spPr>
          <a:xfrm>
            <a:off x="3579906" y="5145954"/>
            <a:ext cx="4864847" cy="9442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051F8-3837-1EFE-BC5D-0E280651A02A}"/>
              </a:ext>
            </a:extLst>
          </p:cNvPr>
          <p:cNvSpPr/>
          <p:nvPr/>
        </p:nvSpPr>
        <p:spPr>
          <a:xfrm>
            <a:off x="3570940" y="3317048"/>
            <a:ext cx="4864847" cy="9442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E3030-B6A8-3DFA-AAE8-413B7C540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A1324-EC1D-0215-D660-5A8C73D8803C}"/>
              </a:ext>
            </a:extLst>
          </p:cNvPr>
          <p:cNvSpPr/>
          <p:nvPr/>
        </p:nvSpPr>
        <p:spPr>
          <a:xfrm>
            <a:off x="673100" y="1104900"/>
            <a:ext cx="10820400" cy="502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2D11A-7A1E-CA81-8A7D-A482CF1CDDD6}"/>
              </a:ext>
            </a:extLst>
          </p:cNvPr>
          <p:cNvSpPr/>
          <p:nvPr/>
        </p:nvSpPr>
        <p:spPr>
          <a:xfrm>
            <a:off x="1041400" y="823657"/>
            <a:ext cx="472694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Ranking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EF78D-3A98-E16D-7878-EAC10F112152}"/>
              </a:ext>
            </a:extLst>
          </p:cNvPr>
          <p:cNvSpPr/>
          <p:nvPr/>
        </p:nvSpPr>
        <p:spPr>
          <a:xfrm>
            <a:off x="1041399" y="1714944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(Imperative Pruning)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5EBEF-5BE2-A0DA-F6B4-F6535A3A3320}"/>
              </a:ext>
            </a:extLst>
          </p:cNvPr>
          <p:cNvSpPr/>
          <p:nvPr/>
        </p:nvSpPr>
        <p:spPr>
          <a:xfrm>
            <a:off x="1041399" y="2307386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Perplexity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93564-2FCC-1FAA-4FAA-C01343885846}"/>
              </a:ext>
            </a:extLst>
          </p:cNvPr>
          <p:cNvSpPr/>
          <p:nvPr/>
        </p:nvSpPr>
        <p:spPr>
          <a:xfrm>
            <a:off x="1041400" y="2899828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Similarity to existing facts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51B598-8ADB-7A4F-E13B-FF65DB1BEA67}"/>
              </a:ext>
            </a:extLst>
          </p:cNvPr>
          <p:cNvSpPr/>
          <p:nvPr/>
        </p:nvSpPr>
        <p:spPr>
          <a:xfrm>
            <a:off x="1041399" y="3492270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Physical Proximity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6FE133-F7F8-28D0-E930-A88CB0F17CCB}"/>
              </a:ext>
            </a:extLst>
          </p:cNvPr>
          <p:cNvSpPr/>
          <p:nvPr/>
        </p:nvSpPr>
        <p:spPr>
          <a:xfrm>
            <a:off x="1041399" y="4084712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Importance in the context (e.g., TF-IDF)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AC8EA4-7407-D86D-858F-773F4F0C89F0}"/>
              </a:ext>
            </a:extLst>
          </p:cNvPr>
          <p:cNvSpPr/>
          <p:nvPr/>
        </p:nvSpPr>
        <p:spPr>
          <a:xfrm>
            <a:off x="1041398" y="4677156"/>
            <a:ext cx="4475481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644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82DA7C3-CC75-0C71-5EA3-4C7065DAB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70620" y="2133601"/>
            <a:ext cx="8255000" cy="4127500"/>
          </a:xfrm>
        </p:spPr>
      </p:pic>
      <p:sp>
        <p:nvSpPr>
          <p:cNvPr id="46" name="Title 2">
            <a:extLst>
              <a:ext uri="{FF2B5EF4-FFF2-40B4-BE49-F238E27FC236}">
                <a16:creationId xmlns:a16="http://schemas.microsoft.com/office/drawing/2014/main" id="{8DCC2282-C522-8B52-C453-F30459C7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510909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5AD46BF7-D5F2-6523-AE44-E189D328C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33245" y="6473314"/>
            <a:ext cx="27360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B22B17-0139-ACEB-C42D-EF507273880C}"/>
              </a:ext>
            </a:extLst>
          </p:cNvPr>
          <p:cNvCxnSpPr>
            <a:cxnSpLocks/>
          </p:cNvCxnSpPr>
          <p:nvPr/>
        </p:nvCxnSpPr>
        <p:spPr>
          <a:xfrm>
            <a:off x="6093880" y="2673083"/>
            <a:ext cx="2120" cy="35701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3F86F8-4A50-5F44-DA3B-47DB015F65BD}"/>
              </a:ext>
            </a:extLst>
          </p:cNvPr>
          <p:cNvSpPr txBox="1"/>
          <p:nvPr/>
        </p:nvSpPr>
        <p:spPr>
          <a:xfrm>
            <a:off x="5851602" y="6323104"/>
            <a:ext cx="484556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49496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C643EA-6928-929D-9A10-CB6B4C52D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866A2-2D69-3C4A-76A5-90961878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83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90609E-3E95-A467-8296-5B80B238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Perplexity Pruning, </a:t>
            </a:r>
          </a:p>
          <a:p>
            <a:r>
              <a:rPr lang="en-US" dirty="0"/>
              <a:t>- Extraction of agent, predicate, patient triplets from candidates</a:t>
            </a:r>
          </a:p>
          <a:p>
            <a:r>
              <a:rPr lang="en-US" dirty="0"/>
              <a:t>- Calculate pairwise similarity scores between the candidate triplets and the target concatenated with candidate</a:t>
            </a:r>
          </a:p>
          <a:p>
            <a:r>
              <a:rPr lang="en-US" dirty="0"/>
              <a:t>- If high similarity found match else fall back to proximity.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D189DE3-AEFB-7F3C-03F4-219A5C1C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Ranking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BCF4B-6C35-D006-DAC2-57375D0EA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54941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TUM_Template_2023</Template>
  <TotalTime>0</TotalTime>
  <Words>196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Symbol</vt:lpstr>
      <vt:lpstr>Titel 1</vt:lpstr>
      <vt:lpstr>Titel 2</vt:lpstr>
      <vt:lpstr>Titel 3</vt:lpstr>
      <vt:lpstr>Inhalt</vt:lpstr>
      <vt:lpstr>Kapiteltrenner blau</vt:lpstr>
      <vt:lpstr>Kapiteltrenner schwarz</vt:lpstr>
      <vt:lpstr>Detection and Replacement of Implicit Subjects</vt:lpstr>
      <vt:lpstr>PowerPoint Presentation</vt:lpstr>
      <vt:lpstr>PowerPoint Presentation</vt:lpstr>
      <vt:lpstr>PowerPoint Presentation</vt:lpstr>
      <vt:lpstr>PowerPoint Presentation</vt:lpstr>
      <vt:lpstr>Project Plan</vt:lpstr>
      <vt:lpstr>Code</vt:lpstr>
      <vt:lpstr>Current Ranking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Rossi</dc:creator>
  <cp:lastModifiedBy>Lukas Rossi</cp:lastModifiedBy>
  <cp:revision>2</cp:revision>
  <dcterms:created xsi:type="dcterms:W3CDTF">2023-12-01T11:36:16Z</dcterms:created>
  <dcterms:modified xsi:type="dcterms:W3CDTF">2023-12-05T00:05:24Z</dcterms:modified>
</cp:coreProperties>
</file>