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56A9B-1D5C-4773-96DA-59FFF9A0C685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76A3B-FE14-4A6F-92A9-8051A7B84280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xtPricePerNight"/>
          <p:cNvSpPr txBox="1">
            <a:spLocks noChangeArrowheads="1"/>
          </p:cNvSpPr>
          <p:nvPr/>
        </p:nvSpPr>
        <p:spPr bwMode="white">
          <a:xfrm>
            <a:off x="5008153" y="5986602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dirty="0">
                <a:solidFill>
                  <a:schemeClr val="accent4"/>
                </a:solidFill>
                <a:latin typeface="system-ui"/>
              </a:rPr>
              <a:t>USD $200.00/night</a:t>
            </a:r>
            <a:endParaRPr lang="en-US" dirty="0">
              <a:solidFill>
                <a:schemeClr val="accent4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794327" y="1140966"/>
            <a:ext cx="10603346" cy="0"/>
          </a:xfrm>
          <a:prstGeom prst="line">
            <a:avLst/>
          </a:prstGeom>
          <a:ln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xtVillaSize"/>
          <p:cNvSpPr txBox="1">
            <a:spLocks noChangeArrowheads="1"/>
          </p:cNvSpPr>
          <p:nvPr/>
        </p:nvSpPr>
        <p:spPr bwMode="white">
          <a:xfrm>
            <a:off x="5036938" y="5748748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dirty="0">
                <a:solidFill>
                  <a:srgbClr val="ADB5BD"/>
                </a:solidFill>
                <a:latin typeface="system-ui"/>
              </a:rPr>
              <a:t>Villa Size: 550 sqft</a:t>
            </a:r>
          </a:p>
        </p:txBody>
      </p:sp>
      <p:sp>
        <p:nvSpPr>
          <p:cNvPr id="17" name="txtOccupancy"/>
          <p:cNvSpPr txBox="1">
            <a:spLocks noChangeArrowheads="1"/>
          </p:cNvSpPr>
          <p:nvPr/>
        </p:nvSpPr>
        <p:spPr bwMode="white">
          <a:xfrm>
            <a:off x="5036938" y="5510894"/>
            <a:ext cx="6223155" cy="307777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r" defTabSz="914400"/>
            <a:r>
              <a:rPr lang="en-US" sz="1400" b="0" i="0" dirty="0">
                <a:solidFill>
                  <a:srgbClr val="ADB5BD"/>
                </a:solidFill>
                <a:effectLst/>
                <a:latin typeface="system-ui"/>
              </a:rPr>
              <a:t>Max Occupancy : 4 adults</a:t>
            </a:r>
          </a:p>
        </p:txBody>
      </p:sp>
      <p:sp>
        <p:nvSpPr>
          <p:cNvPr id="13" name="txtVillaAmenities"/>
          <p:cNvSpPr txBox="1">
            <a:spLocks noChangeArrowheads="1"/>
          </p:cNvSpPr>
          <p:nvPr/>
        </p:nvSpPr>
        <p:spPr bwMode="white">
          <a:xfrm>
            <a:off x="5163127" y="3592506"/>
            <a:ext cx="6280727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l" defTabSz="914400"/>
            <a:endParaRPr lang="en-US" dirty="0">
              <a:solidFill>
                <a:srgbClr val="ADB5BD"/>
              </a:solidFill>
              <a:latin typeface="system-ui"/>
            </a:endParaRPr>
          </a:p>
        </p:txBody>
      </p:sp>
      <p:sp>
        <p:nvSpPr>
          <p:cNvPr id="8" name="txtVillaDescription"/>
          <p:cNvSpPr txBox="1">
            <a:spLocks noChangeArrowheads="1"/>
          </p:cNvSpPr>
          <p:nvPr/>
        </p:nvSpPr>
        <p:spPr bwMode="white">
          <a:xfrm>
            <a:off x="5163127" y="2144050"/>
            <a:ext cx="6280727" cy="92333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b="0" i="0" dirty="0">
                <a:solidFill>
                  <a:srgbClr val="ADB5BD"/>
                </a:solidFill>
                <a:effectLst/>
                <a:latin typeface="system-ui"/>
              </a:rPr>
              <a:t>Fusce 11 tincidunt maximus leo, sed scelerisque massa auctor sit amet. Donec ex mauris, hendrerit quis nibh ac, efficitur fringilla enim.</a:t>
            </a:r>
            <a:endParaRPr lang="en-US" dirty="0"/>
          </a:p>
        </p:txBody>
      </p:sp>
      <p:sp>
        <p:nvSpPr>
          <p:cNvPr id="7" name="txtVillaName"/>
          <p:cNvSpPr txBox="1">
            <a:spLocks noChangeArrowheads="1"/>
          </p:cNvSpPr>
          <p:nvPr/>
        </p:nvSpPr>
        <p:spPr bwMode="white">
          <a:xfrm>
            <a:off x="5163126" y="1480765"/>
            <a:ext cx="7028873" cy="523220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sz="2800" dirty="0">
                <a:solidFill>
                  <a:schemeClr val="accent2"/>
                </a:solidFill>
              </a:rPr>
              <a:t>Luxury Pool Villa</a:t>
            </a:r>
          </a:p>
        </p:txBody>
      </p:sp>
      <p:pic>
        <p:nvPicPr>
          <p:cNvPr id="6" name="imgVilla" descr="A bedroom with a bed and a table&#10;&#10;Description automatically generated with low confidence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>
            <a:off x="748146" y="1538915"/>
            <a:ext cx="3810000" cy="2133600"/>
          </a:xfrm>
          <a:prstGeom prst="rect">
            <a:avLst/>
          </a:prstGeom>
          <a:ln>
            <a:headEnd type="none"/>
            <a:tailEnd type="none"/>
          </a:ln>
        </p:spPr>
      </p:pic>
      <p:sp>
        <p:nvSpPr>
          <p:cNvPr id="4" name="txtResortName"/>
          <p:cNvSpPr txBox="1">
            <a:spLocks noChangeArrowheads="1"/>
          </p:cNvSpPr>
          <p:nvPr/>
        </p:nvSpPr>
        <p:spPr bwMode="white">
          <a:xfrm>
            <a:off x="0" y="364694"/>
            <a:ext cx="12192000" cy="584775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algn="ctr" defTabSz="914400"/>
            <a:r>
              <a:rPr lang="en-US" sz="3200">
                <a:solidFill>
                  <a:srgbClr val="00B050"/>
                </a:solidFill>
              </a:rPr>
              <a:t>Shivalaya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5" name="txtVillaAmenitiesHeading">
            <a:extLst>
              <a:ext uri="{FF2B5EF4-FFF2-40B4-BE49-F238E27FC236}">
                <a16:creationId xmlns:a16="http://schemas.microsoft.com/office/drawing/2014/main" id="{999D50DA-48A9-89E6-DD98-EC435EEA7B45}"/>
              </a:ext>
            </a:extLst>
          </p:cNvPr>
          <p:cNvSpPr txBox="1"/>
          <p:nvPr/>
        </p:nvSpPr>
        <p:spPr>
          <a:xfrm>
            <a:off x="5163126" y="3224718"/>
            <a:ext cx="6129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system-ui"/>
              </a:rPr>
              <a:t>Villa Amenities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</TotalTime>
  <Pages>0</Pages>
  <Words>47</Words>
  <Characters>0</Characters>
  <Application>Microsoft Office PowerPoint</Application>
  <PresentationFormat>Widescreen</PresentationFormat>
  <Lines>0</Lines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Bhrugen Patel</dc:creator>
  <cp:lastModifiedBy>Saurav Lamichhane</cp:lastModifiedBy>
  <cp:revision>13</cp:revision>
  <dcterms:created xsi:type="dcterms:W3CDTF">2023-06-28T17:46:04Z</dcterms:created>
  <dcterms:modified xsi:type="dcterms:W3CDTF">2025-04-17T05:20:34Z</dcterms:modified>
</cp:coreProperties>
</file>