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5" r:id="rId3"/>
    <p:sldId id="274" r:id="rId4"/>
    <p:sldId id="27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1000" y="-1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193899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023: Sharpe Ratio</a:t>
            </a:r>
            <a:endParaRPr lang="en-US" sz="2400" b="1" i="1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daily_rets[i</a:t>
            </a:r>
            <a:r>
              <a:rPr lang="en-US" sz="2000" dirty="0" smtClean="0"/>
              <a:t>] = (value[i]/value[i-1]) – 1</a:t>
            </a:r>
          </a:p>
          <a:p>
            <a:r>
              <a:rPr lang="en-US" sz="2000" dirty="0" err="1" smtClean="0"/>
              <a:t>std_metric</a:t>
            </a:r>
            <a:r>
              <a:rPr lang="en-US" sz="2000" dirty="0" smtClean="0"/>
              <a:t> = </a:t>
            </a:r>
            <a:r>
              <a:rPr lang="en-US" sz="2000" dirty="0" err="1" smtClean="0"/>
              <a:t>stdev(daily_rets</a:t>
            </a:r>
            <a:r>
              <a:rPr lang="en-US" sz="2000" dirty="0" smtClean="0"/>
              <a:t>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Compare Similar Portfolios?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03888"/>
            <a:ext cx="5905500" cy="299073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“important” measure of asset performance.</a:t>
            </a:r>
          </a:p>
          <a:p>
            <a:r>
              <a:rPr lang="en-US" dirty="0" smtClean="0"/>
              <a:t>How well does the return of an asset compensate the investor for the risk taken?</a:t>
            </a:r>
          </a:p>
          <a:p>
            <a:r>
              <a:rPr lang="en-US" dirty="0" smtClean="0"/>
              <a:t>The higher the Sharpe ratio the better. </a:t>
            </a:r>
          </a:p>
          <a:p>
            <a:r>
              <a:rPr lang="en-US" dirty="0" smtClean="0"/>
              <a:t>When comparing two assets each with the same return, higher Sharpe ratio gives more return for the same risk.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Sharpe Ratio	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03888"/>
            <a:ext cx="5905500" cy="299073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Reward/Risk = How much reward are you getting for your risk?</a:t>
            </a:r>
          </a:p>
          <a:p>
            <a:r>
              <a:rPr lang="en-US" dirty="0" smtClean="0"/>
              <a:t>metric = </a:t>
            </a:r>
            <a:r>
              <a:rPr lang="en-US" dirty="0" err="1" smtClean="0"/>
              <a:t>k</a:t>
            </a:r>
            <a:r>
              <a:rPr lang="en-US" dirty="0" smtClean="0"/>
              <a:t> * </a:t>
            </a:r>
            <a:r>
              <a:rPr lang="en-US" dirty="0" err="1" smtClean="0"/>
              <a:t>mean(daily_rets)/stdev(daily_rets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k</a:t>
            </a:r>
            <a:r>
              <a:rPr lang="en-US" dirty="0" smtClean="0"/>
              <a:t> = sqrt(250) for daily returns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Sharpe Ratio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781688"/>
            <a:ext cx="3644900" cy="6604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hedged-dow-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93" y="1641361"/>
            <a:ext cx="3988462" cy="280387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4001" y="1641361"/>
          <a:ext cx="41059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32"/>
                <a:gridCol w="684332"/>
                <a:gridCol w="703580"/>
                <a:gridCol w="665480"/>
                <a:gridCol w="769760"/>
                <a:gridCol w="54314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Sharpe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STDEV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D-down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Corr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Fund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0.58%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-8.67%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0.89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$DJI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.63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1.23%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-27.38%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6060</TotalTime>
  <Words>163</Words>
  <Application>Microsoft Macintosh PowerPoint</Application>
  <PresentationFormat>On-screen Show (16:9)</PresentationFormat>
  <Paragraphs>42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Slide 1</vt:lpstr>
      <vt:lpstr>How To Compare Similar Portfolios?</vt:lpstr>
      <vt:lpstr>Sharpe Ratio </vt:lpstr>
      <vt:lpstr>Sharpe Ratio</vt:lpstr>
      <vt:lpstr>Example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Tucker Balch</cp:lastModifiedBy>
  <cp:revision>70</cp:revision>
  <dcterms:created xsi:type="dcterms:W3CDTF">2012-09-26T18:47:38Z</dcterms:created>
  <dcterms:modified xsi:type="dcterms:W3CDTF">2012-09-26T18:48:36Z</dcterms:modified>
</cp:coreProperties>
</file>