
<file path=[Content_Types].xml><?xml version="1.0" encoding="utf-8"?>
<Types xmlns="http://schemas.openxmlformats.org/package/2006/content-types"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2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1000" y="-1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024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: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 Demo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with Excel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download historical data from Yahoo</a:t>
            </a:r>
          </a:p>
          <a:p>
            <a:r>
              <a:rPr lang="en-US" dirty="0" smtClean="0"/>
              <a:t>How to manipulate it in Excel</a:t>
            </a:r>
          </a:p>
          <a:p>
            <a:r>
              <a:rPr lang="en-US" dirty="0" smtClean="0"/>
              <a:t>How to compute the metrics we’ve been </a:t>
            </a:r>
            <a:r>
              <a:rPr lang="en-US" smtClean="0"/>
              <a:t>talking about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Using Excel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12083</TotalTime>
  <Words>26</Words>
  <Application>Microsoft Macintosh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Slide 1</vt:lpstr>
      <vt:lpstr>Demo Using Excel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70</cp:revision>
  <dcterms:created xsi:type="dcterms:W3CDTF">2012-09-26T18:55:46Z</dcterms:created>
  <dcterms:modified xsi:type="dcterms:W3CDTF">2012-09-26T18:56:05Z</dcterms:modified>
</cp:coreProperties>
</file>