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71" r:id="rId3"/>
    <p:sldId id="272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1000" y="-1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9/26/12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9/26/12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230832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025: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Homework &amp; Demo with Excel</a:t>
            </a:r>
            <a:endParaRPr lang="en-US" sz="2400" b="1" i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Find online broker to “paper trade.”</a:t>
            </a:r>
          </a:p>
          <a:p>
            <a:r>
              <a:rPr lang="en-US" dirty="0" smtClean="0"/>
              <a:t>Invest $1M in 4 equities.</a:t>
            </a:r>
          </a:p>
          <a:p>
            <a:r>
              <a:rPr lang="en-US" dirty="0" smtClean="0"/>
              <a:t>Assess your portfolio for 2011:</a:t>
            </a:r>
          </a:p>
          <a:p>
            <a:pPr lvl="1"/>
            <a:r>
              <a:rPr lang="en-US" dirty="0" smtClean="0"/>
              <a:t>Annual return</a:t>
            </a:r>
          </a:p>
          <a:p>
            <a:pPr lvl="1"/>
            <a:r>
              <a:rPr lang="en-US" dirty="0" smtClean="0"/>
              <a:t>Average daily return</a:t>
            </a:r>
          </a:p>
          <a:p>
            <a:pPr lvl="1"/>
            <a:r>
              <a:rPr lang="en-US" dirty="0" err="1" smtClean="0"/>
              <a:t>Stdev</a:t>
            </a:r>
            <a:r>
              <a:rPr lang="en-US" dirty="0" smtClean="0"/>
              <a:t> of daily return</a:t>
            </a:r>
          </a:p>
          <a:p>
            <a:pPr lvl="1"/>
            <a:r>
              <a:rPr lang="en-US" dirty="0" smtClean="0"/>
              <a:t>Sharpe Ratio</a:t>
            </a:r>
          </a:p>
          <a:p>
            <a:r>
              <a:rPr lang="en-US" dirty="0" smtClean="0"/>
              <a:t>Compare with benchmark: SPY</a:t>
            </a:r>
          </a:p>
          <a:p>
            <a:r>
              <a:rPr lang="en-US" dirty="0" smtClean="0"/>
              <a:t>Submit 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pdf</a:t>
            </a:r>
            <a:r>
              <a:rPr lang="en-US" dirty="0" smtClean="0"/>
              <a:t> printout of your spreadsheet.</a:t>
            </a:r>
          </a:p>
          <a:p>
            <a:pPr lvl="1"/>
            <a:r>
              <a:rPr lang="en-US" dirty="0" smtClean="0"/>
              <a:t>Screenshot of your portfolio online.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1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Using Excel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12079</TotalTime>
  <Words>59</Words>
  <Application>Microsoft Macintosh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Slide 1</vt:lpstr>
      <vt:lpstr>Homework 1</vt:lpstr>
      <vt:lpstr>Demo Using Excel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Tucker Balch</cp:lastModifiedBy>
  <cp:revision>69</cp:revision>
  <dcterms:created xsi:type="dcterms:W3CDTF">2012-09-26T18:49:42Z</dcterms:created>
  <dcterms:modified xsi:type="dcterms:W3CDTF">2012-09-26T18:51:35Z</dcterms:modified>
</cp:coreProperties>
</file>