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71" r:id="rId5"/>
    <p:sldId id="27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031: Mechanics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of the Market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603888"/>
            <a:ext cx="5905500" cy="29907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Understand order types.</a:t>
            </a:r>
          </a:p>
          <a:p>
            <a:r>
              <a:rPr lang="en-US" dirty="0" smtClean="0"/>
              <a:t>Understand order book at exchanges.</a:t>
            </a:r>
          </a:p>
          <a:p>
            <a:r>
              <a:rPr lang="en-US" dirty="0" smtClean="0"/>
              <a:t>Understand how buy/sell orders drive prices up or down.</a:t>
            </a:r>
          </a:p>
          <a:p>
            <a:r>
              <a:rPr lang="en-US" dirty="0" smtClean="0"/>
              <a:t>Understand the basic infrastructure of an exchange.</a:t>
            </a:r>
          </a:p>
          <a:p>
            <a:r>
              <a:rPr lang="en-US" dirty="0" smtClean="0"/>
              <a:t>Understand the major computational components of a hedge fund.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Buy, Sell</a:t>
            </a:r>
          </a:p>
          <a:p>
            <a:r>
              <a:rPr lang="en-US" dirty="0" smtClean="0"/>
              <a:t>Market, Limit</a:t>
            </a:r>
          </a:p>
          <a:p>
            <a:r>
              <a:rPr lang="en-US" dirty="0" smtClean="0"/>
              <a:t>Shares</a:t>
            </a:r>
          </a:p>
          <a:p>
            <a:r>
              <a:rPr lang="en-US" dirty="0" smtClean="0"/>
              <a:t>Price (if Limit)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Orders (at the Exchange)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Ask	$100.10	  100</a:t>
            </a:r>
          </a:p>
          <a:p>
            <a:r>
              <a:rPr lang="en-US" dirty="0" smtClean="0"/>
              <a:t>Ask	$100.05	  500</a:t>
            </a:r>
          </a:p>
          <a:p>
            <a:r>
              <a:rPr lang="en-US" dirty="0" smtClean="0"/>
              <a:t>Ask	$100.00	1000</a:t>
            </a:r>
          </a:p>
          <a:p>
            <a:r>
              <a:rPr lang="en-US" dirty="0" smtClean="0"/>
              <a:t>Bid	  $99.95	  100</a:t>
            </a:r>
          </a:p>
          <a:p>
            <a:r>
              <a:rPr lang="en-US" dirty="0" smtClean="0"/>
              <a:t>Bid	  $99.90	    50</a:t>
            </a:r>
          </a:p>
          <a:p>
            <a:r>
              <a:rPr lang="en-US" dirty="0" smtClean="0"/>
              <a:t>Bid	  $99.85	    50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Order Book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Live Example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1304</TotalTime>
  <Words>115</Words>
  <Application>Microsoft Macintosh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Objectives:</vt:lpstr>
      <vt:lpstr>Types of Orders (at the Exchange)</vt:lpstr>
      <vt:lpstr>The Order Book</vt:lpstr>
      <vt:lpstr>Live Example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65</cp:revision>
  <dcterms:created xsi:type="dcterms:W3CDTF">2012-10-05T19:25:27Z</dcterms:created>
  <dcterms:modified xsi:type="dcterms:W3CDTF">2012-10-05T19:53:11Z</dcterms:modified>
</cp:coreProperties>
</file>