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6" r:id="rId3"/>
    <p:sldId id="275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584" y="-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23083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033: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Mechanics of the Market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Hedge Funds Exploit Market Mechanics 1: Order Book Observation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Hedge Funds Exploit Market Mechanics 2: Arbitrage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1289</TotalTime>
  <Words>22</Words>
  <Application>Microsoft Macintosh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Slide 1</vt:lpstr>
      <vt:lpstr>How Hedge Funds Exploit Market Mechanics 1: Order Book Observation</vt:lpstr>
      <vt:lpstr>How Hedge Funds Exploit Market Mechanics 2: Arbitrage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Fatimah</cp:lastModifiedBy>
  <cp:revision>69</cp:revision>
  <dcterms:created xsi:type="dcterms:W3CDTF">2012-10-05T19:36:30Z</dcterms:created>
  <dcterms:modified xsi:type="dcterms:W3CDTF">2012-10-05T19:36:49Z</dcterms:modified>
</cp:coreProperties>
</file>