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70" r:id="rId4"/>
    <p:sldId id="269" r:id="rId5"/>
    <p:sldId id="27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787D86"/>
    <a:srgbClr val="001A31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9777" autoAdjust="0"/>
  </p:normalViewPr>
  <p:slideViewPr>
    <p:cSldViewPr snapToGrid="0" snapToObjects="1">
      <p:cViewPr>
        <p:scale>
          <a:sx n="100" d="100"/>
          <a:sy n="100" d="100"/>
        </p:scale>
        <p:origin x="-584" y="-4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5BD1-CA15-4E4B-8A5F-6BBDA0D1B9A5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81F-66EB-1C4D-B0AA-1D71531265B1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610666" y="2414395"/>
            <a:ext cx="15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Dr. Tucker Balch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Associate Professor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School of Interactive Computing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52260"/>
            <a:ext cx="2248750" cy="51851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977645" y="723707"/>
            <a:ext cx="4930497" cy="230832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Computational Investing, Part I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034: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Mechanics of the Market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68118" y="3471655"/>
            <a:ext cx="5493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Find out how modern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electronic markets work, why stock prices change in the ways they do, and how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computation can help our understanding of them. Learn to build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algorithms and visualizations to inform investing practice.</a:t>
            </a:r>
            <a:endParaRPr lang="en-US" sz="1400" b="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184400" y="3316190"/>
            <a:ext cx="695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0C4533-P1-008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9129" t="111" r="1963" b="2759"/>
          <a:stretch/>
        </p:blipFill>
        <p:spPr>
          <a:xfrm>
            <a:off x="7480" y="421873"/>
            <a:ext cx="3147938" cy="4734328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207000" y="4852769"/>
            <a:ext cx="392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latin typeface="Arial"/>
                <a:cs typeface="Arial"/>
              </a:rPr>
              <a:t>School of</a:t>
            </a:r>
            <a:r>
              <a:rPr lang="en-US" sz="1100" b="1" baseline="0" dirty="0" smtClean="0">
                <a:latin typeface="Arial"/>
                <a:cs typeface="Arial"/>
              </a:rPr>
              <a:t> Interactive Computing</a:t>
            </a:r>
            <a:endParaRPr lang="en-US" sz="1100" b="1" dirty="0">
              <a:latin typeface="Arial"/>
              <a:cs typeface="Arial"/>
            </a:endParaRPr>
          </a:p>
        </p:txBody>
      </p:sp>
      <p:pic>
        <p:nvPicPr>
          <p:cNvPr id="12" name="Picture 11" descr="mug-sho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8217" y="1054100"/>
            <a:ext cx="1112509" cy="139063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9"/>
          <p:cNvSpPr>
            <a:spLocks noGrp="1"/>
          </p:cNvSpPr>
          <p:nvPr>
            <p:ph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>
            <a:lvl5pPr>
              <a:defRPr sz="18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88100" y="2647951"/>
            <a:ext cx="2419964" cy="1946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15"/>
          <p:cNvSpPr>
            <a:spLocks noGrp="1"/>
          </p:cNvSpPr>
          <p:nvPr>
            <p:ph type="media" sz="quarter" idx="10"/>
          </p:nvPr>
        </p:nvSpPr>
        <p:spPr>
          <a:xfrm>
            <a:off x="6362700" y="3187700"/>
            <a:ext cx="2444750" cy="1406922"/>
          </a:xfrm>
        </p:spPr>
        <p:txBody>
          <a:bodyPr/>
          <a:lstStyle>
            <a:lvl1pPr marL="36576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820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312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83611"/>
            <a:ext cx="2400197" cy="4684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bg2"/>
          </a:solidFill>
          <a:latin typeface="Arial Black"/>
          <a:ea typeface="+mj-ea"/>
          <a:cs typeface="Arial Black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rgbClr val="001A31"/>
          </a:solidFill>
          <a:latin typeface="Arial"/>
          <a:ea typeface="+mn-ea"/>
          <a:cs typeface="Arial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rgbClr val="001A31"/>
          </a:solidFill>
          <a:latin typeface="Arial"/>
          <a:ea typeface="+mn-ea"/>
          <a:cs typeface="Arial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rgbClr val="001A31"/>
          </a:solidFill>
          <a:latin typeface="Arial"/>
          <a:ea typeface="+mn-ea"/>
          <a:cs typeface="Arial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rgbClr val="001A31"/>
          </a:solidFill>
          <a:latin typeface="Arial"/>
          <a:ea typeface="+mn-ea"/>
          <a:cs typeface="Arial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rgbClr val="001A31"/>
          </a:solidFill>
          <a:latin typeface="Arial"/>
          <a:ea typeface="+mn-ea"/>
          <a:cs typeface="Arial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88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a</a:t>
            </a:r>
            <a:r>
              <a:rPr lang="en-US" dirty="0" smtClean="0"/>
              <a:t> (slower) Quant </a:t>
            </a:r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358213"/>
            <a:ext cx="5607050" cy="291566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a Quant Shop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1603888"/>
            <a:ext cx="5823565" cy="2911783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a Quant Shop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603888"/>
            <a:ext cx="4775200" cy="295380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603888"/>
            <a:ext cx="5905500" cy="299073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Understand order types.</a:t>
            </a:r>
          </a:p>
          <a:p>
            <a:r>
              <a:rPr lang="en-US" dirty="0" smtClean="0"/>
              <a:t>Understand order book at exchanges.</a:t>
            </a:r>
          </a:p>
          <a:p>
            <a:r>
              <a:rPr lang="en-US" dirty="0" smtClean="0"/>
              <a:t>Understand how buy/sell orders drive prices up or down.</a:t>
            </a:r>
          </a:p>
          <a:p>
            <a:r>
              <a:rPr lang="en-US" dirty="0" smtClean="0"/>
              <a:t>Understand the basic infrastructure of an exchange.</a:t>
            </a:r>
          </a:p>
          <a:p>
            <a:r>
              <a:rPr lang="en-US" dirty="0" smtClean="0"/>
              <a:t>Understand the major computational components of a hedge fund.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eorgia Tech 2">
      <a:dk1>
        <a:srgbClr val="001A31"/>
      </a:dk1>
      <a:lt1>
        <a:sysClr val="window" lastClr="FFFFFF"/>
      </a:lt1>
      <a:dk2>
        <a:srgbClr val="001A31"/>
      </a:dk2>
      <a:lt2>
        <a:srgbClr val="8EA9C2"/>
      </a:lt2>
      <a:accent1>
        <a:srgbClr val="E19C1E"/>
      </a:accent1>
      <a:accent2>
        <a:srgbClr val="F1C156"/>
      </a:accent2>
      <a:accent3>
        <a:srgbClr val="F6D88B"/>
      </a:accent3>
      <a:accent4>
        <a:srgbClr val="E19C1E"/>
      </a:accent4>
      <a:accent5>
        <a:srgbClr val="F1C156"/>
      </a:accent5>
      <a:accent6>
        <a:srgbClr val="F6D88B"/>
      </a:accent6>
      <a:hlink>
        <a:srgbClr val="2C5790"/>
      </a:hlink>
      <a:folHlink>
        <a:srgbClr val="F1C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1299</TotalTime>
  <Words>61</Words>
  <Application>Microsoft Macintosh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Slide 1</vt:lpstr>
      <vt:lpstr>Inside a (slower) Quant Shop</vt:lpstr>
      <vt:lpstr>Inside a Quant Shop</vt:lpstr>
      <vt:lpstr>Inside a Quant Shop</vt:lpstr>
      <vt:lpstr>Objectives:</vt:lpstr>
    </vt:vector>
  </TitlesOfParts>
  <Company>College of Computing at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Fatimah</cp:lastModifiedBy>
  <cp:revision>70</cp:revision>
  <dcterms:created xsi:type="dcterms:W3CDTF">2012-10-05T19:19:23Z</dcterms:created>
  <dcterms:modified xsi:type="dcterms:W3CDTF">2012-10-05T19:36:20Z</dcterms:modified>
</cp:coreProperties>
</file>