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992" y="-1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041: Company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Value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multiple methods of estimating a company’s value:</a:t>
            </a:r>
          </a:p>
          <a:p>
            <a:pPr lvl="1"/>
            <a:r>
              <a:rPr lang="en-US" dirty="0" smtClean="0"/>
              <a:t>Market cap</a:t>
            </a:r>
          </a:p>
          <a:p>
            <a:pPr lvl="1"/>
            <a:r>
              <a:rPr lang="en-US" dirty="0" smtClean="0"/>
              <a:t>Future dividends</a:t>
            </a:r>
          </a:p>
          <a:p>
            <a:pPr lvl="1"/>
            <a:r>
              <a:rPr lang="en-US" dirty="0" smtClean="0"/>
              <a:t>Book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$1/year each year, forever</a:t>
            </a:r>
          </a:p>
          <a:p>
            <a:r>
              <a:rPr lang="en-US" dirty="0" smtClean="0"/>
              <a:t>What is this company worth?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Company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Current Value of a Future $1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“future income generated by the asset, and discounting it to the present value.”</a:t>
            </a:r>
          </a:p>
          <a:p>
            <a:r>
              <a:rPr lang="en-US" dirty="0" err="1" smtClean="0"/>
              <a:t>sum(dividend</a:t>
            </a:r>
            <a:r>
              <a:rPr lang="en-US" dirty="0" smtClean="0"/>
              <a:t>*</a:t>
            </a:r>
            <a:r>
              <a:rPr lang="en-US" dirty="0" err="1" smtClean="0"/>
              <a:t>gamma^i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dividend * 1/(1-gamma)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Value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Informs traders about the company’s capacity to make money in the future.</a:t>
            </a:r>
          </a:p>
          <a:p>
            <a:r>
              <a:rPr lang="en-US" dirty="0" smtClean="0"/>
              <a:t>Examples</a:t>
            </a:r>
            <a:endParaRPr lang="en-US" dirty="0" smtClean="0"/>
          </a:p>
          <a:p>
            <a:pPr lvl="1"/>
            <a:r>
              <a:rPr lang="en-US" dirty="0" smtClean="0"/>
              <a:t>CEO effectiveness.</a:t>
            </a:r>
          </a:p>
          <a:p>
            <a:pPr lvl="1"/>
            <a:r>
              <a:rPr lang="en-US" dirty="0" smtClean="0"/>
              <a:t>Cost of raw materials.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Why/How Does </a:t>
            </a:r>
            <a:r>
              <a:rPr lang="en-US" dirty="0" smtClean="0"/>
              <a:t>Information Affect Price?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and </a:t>
            </a:r>
            <a:r>
              <a:rPr lang="en-US" smtClean="0"/>
              <a:t>Global Affects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10145</TotalTime>
  <Words>120</Words>
  <Application>Microsoft Macintosh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Slide 1</vt:lpstr>
      <vt:lpstr>Objectives:</vt:lpstr>
      <vt:lpstr>Notional Company</vt:lpstr>
      <vt:lpstr>What is Current Value of a Future $1</vt:lpstr>
      <vt:lpstr>Intrinsic Value</vt:lpstr>
      <vt:lpstr>Why/How Does Information Affect Price?</vt:lpstr>
      <vt:lpstr>Local and Global Affects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63</cp:revision>
  <dcterms:created xsi:type="dcterms:W3CDTF">2012-10-03T19:10:07Z</dcterms:created>
  <dcterms:modified xsi:type="dcterms:W3CDTF">2012-10-03T19:12:14Z</dcterms:modified>
</cp:coreProperties>
</file>