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68" r:id="rId4"/>
    <p:sldId id="26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584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193899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042: Company Value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News Affects Prices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Informs traders about the company’s capacity to make money in the future.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CEO effectiveness.</a:t>
            </a:r>
          </a:p>
          <a:p>
            <a:pPr lvl="1"/>
            <a:r>
              <a:rPr lang="en-US" dirty="0" smtClean="0"/>
              <a:t>Cost of raw materials.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Why/How Does Information Affect Price?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and </a:t>
            </a:r>
            <a:r>
              <a:rPr lang="en-US" smtClean="0"/>
              <a:t>Global Affects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10169</TotalTime>
  <Words>40</Words>
  <Application>Microsoft Macintosh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Slide 1</vt:lpstr>
      <vt:lpstr>News Affects Prices</vt:lpstr>
      <vt:lpstr>Why/How Does Information Affect Price?</vt:lpstr>
      <vt:lpstr>Local and Global Affects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Fatimah</cp:lastModifiedBy>
  <cp:revision>66</cp:revision>
  <dcterms:created xsi:type="dcterms:W3CDTF">2012-10-03T19:43:35Z</dcterms:created>
  <dcterms:modified xsi:type="dcterms:W3CDTF">2012-10-03T19:53:05Z</dcterms:modified>
</cp:coreProperties>
</file>