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8" r:id="rId4"/>
    <p:sldId id="260" r:id="rId5"/>
    <p:sldId id="264" r:id="rId6"/>
    <p:sldId id="25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584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193899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043: Company Value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analysis: Value is sum of</a:t>
            </a:r>
          </a:p>
          <a:p>
            <a:pPr lvl="1"/>
            <a:r>
              <a:rPr lang="en-US" dirty="0" smtClean="0"/>
              <a:t>Book value</a:t>
            </a:r>
          </a:p>
          <a:p>
            <a:pPr lvl="1"/>
            <a:r>
              <a:rPr lang="en-US" dirty="0" smtClean="0"/>
              <a:t>Future returns, or “intrinsic”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a Company Worth?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“future income generated by the asset, and discounting it to the present value.”</a:t>
            </a:r>
          </a:p>
          <a:p>
            <a:r>
              <a:rPr lang="en-US" dirty="0" err="1" smtClean="0"/>
              <a:t>sum(dividend</a:t>
            </a:r>
            <a:r>
              <a:rPr lang="en-US" dirty="0" smtClean="0"/>
              <a:t>*</a:t>
            </a:r>
            <a:r>
              <a:rPr lang="en-US" dirty="0" err="1" smtClean="0"/>
              <a:t>gamma^i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= dividend * 1/(1-gamma)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Value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“total assets minus intangible assets and liabilities.”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Value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not ask the market?</a:t>
            </a:r>
          </a:p>
          <a:p>
            <a:r>
              <a:rPr lang="en-US" dirty="0" smtClean="0"/>
              <a:t>How does the market know?</a:t>
            </a:r>
          </a:p>
          <a:p>
            <a:endParaRPr lang="en-US" dirty="0" smtClean="0"/>
          </a:p>
          <a:p>
            <a:r>
              <a:rPr lang="en-US" smtClean="0"/>
              <a:t>value </a:t>
            </a:r>
            <a:r>
              <a:rPr lang="en-US" dirty="0" smtClean="0"/>
              <a:t>= #shares outstanding </a:t>
            </a:r>
            <a:r>
              <a:rPr lang="en-US" smtClean="0"/>
              <a:t>* </a:t>
            </a:r>
            <a:r>
              <a:rPr lang="en-US" smtClean="0"/>
              <a:t>price</a:t>
            </a:r>
          </a:p>
          <a:p>
            <a:endParaRPr lang="en-US" dirty="0" smtClean="0"/>
          </a:p>
          <a:p>
            <a:r>
              <a:rPr lang="en-US" dirty="0" smtClean="0"/>
              <a:t>S&amp;P 500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a Company Worth?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multiple methods of estimating a company’s value:</a:t>
            </a:r>
          </a:p>
          <a:p>
            <a:pPr lvl="1"/>
            <a:r>
              <a:rPr lang="en-US" dirty="0" smtClean="0"/>
              <a:t>Market cap</a:t>
            </a:r>
          </a:p>
          <a:p>
            <a:pPr lvl="1"/>
            <a:r>
              <a:rPr lang="en-US" dirty="0" smtClean="0"/>
              <a:t>Future dividends</a:t>
            </a:r>
          </a:p>
          <a:p>
            <a:pPr lvl="1"/>
            <a:r>
              <a:rPr lang="en-US" dirty="0" smtClean="0"/>
              <a:t>Book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Recap: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10146</TotalTime>
  <Words>122</Words>
  <Application>Microsoft Macintosh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Slide 1</vt:lpstr>
      <vt:lpstr>What’s a Company Worth?</vt:lpstr>
      <vt:lpstr>Intrinsic Value</vt:lpstr>
      <vt:lpstr>Book Value</vt:lpstr>
      <vt:lpstr>What’s a Company Worth?</vt:lpstr>
      <vt:lpstr>Objective Recap: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Fatimah</cp:lastModifiedBy>
  <cp:revision>67</cp:revision>
  <dcterms:created xsi:type="dcterms:W3CDTF">2012-10-03T19:53:25Z</dcterms:created>
  <dcterms:modified xsi:type="dcterms:W3CDTF">2012-10-03T19:55:17Z</dcterms:modified>
</cp:coreProperties>
</file>