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8.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5" r:id="rId2"/>
    <p:sldMasterId id="2147483777" r:id="rId3"/>
    <p:sldMasterId id="2147483789" r:id="rId4"/>
    <p:sldMasterId id="2147483801" r:id="rId5"/>
    <p:sldMasterId id="2147483813" r:id="rId6"/>
    <p:sldMasterId id="2147483825" r:id="rId7"/>
    <p:sldMasterId id="2147483837" r:id="rId8"/>
    <p:sldMasterId id="2147483849" r:id="rId9"/>
  </p:sldMasterIdLst>
  <p:notesMasterIdLst>
    <p:notesMasterId r:id="rId32"/>
  </p:notesMasterIdLst>
  <p:handoutMasterIdLst>
    <p:handoutMasterId r:id="rId33"/>
  </p:handoutMasterIdLst>
  <p:sldIdLst>
    <p:sldId id="259" r:id="rId10"/>
    <p:sldId id="277" r:id="rId11"/>
    <p:sldId id="275" r:id="rId12"/>
    <p:sldId id="281" r:id="rId13"/>
    <p:sldId id="279" r:id="rId14"/>
    <p:sldId id="274" r:id="rId15"/>
    <p:sldId id="262" r:id="rId16"/>
    <p:sldId id="272" r:id="rId17"/>
    <p:sldId id="271" r:id="rId18"/>
    <p:sldId id="273" r:id="rId19"/>
    <p:sldId id="263" r:id="rId20"/>
    <p:sldId id="280" r:id="rId21"/>
    <p:sldId id="265" r:id="rId22"/>
    <p:sldId id="287" r:id="rId23"/>
    <p:sldId id="282" r:id="rId24"/>
    <p:sldId id="266" r:id="rId25"/>
    <p:sldId id="284" r:id="rId26"/>
    <p:sldId id="268" r:id="rId27"/>
    <p:sldId id="269" r:id="rId28"/>
    <p:sldId id="285" r:id="rId29"/>
    <p:sldId id="286" r:id="rId30"/>
    <p:sldId id="270" r:id="rId31"/>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3929">
          <p15:clr>
            <a:srgbClr val="A4A3A4"/>
          </p15:clr>
        </p15:guide>
        <p15:guide id="4" orient="horz" pos="2160">
          <p15:clr>
            <a:srgbClr val="A4A3A4"/>
          </p15:clr>
        </p15:guide>
        <p15:guide id="5" orient="horz" pos="3045">
          <p15:clr>
            <a:srgbClr val="A4A3A4"/>
          </p15:clr>
        </p15:guide>
        <p15:guide id="6" orient="horz" pos="4269">
          <p15:clr>
            <a:srgbClr val="A4A3A4"/>
          </p15:clr>
        </p15:guide>
        <p15:guide id="7" orient="horz" pos="3974">
          <p15:clr>
            <a:srgbClr val="A4A3A4"/>
          </p15:clr>
        </p15:guide>
        <p15:guide id="8" pos="2880">
          <p15:clr>
            <a:srgbClr val="A4A3A4"/>
          </p15:clr>
        </p15:guide>
        <p15:guide id="9" orient="horz" pos="1275" userDrawn="1">
          <p15:clr>
            <a:srgbClr val="A4A3A4"/>
          </p15:clr>
        </p15:guide>
        <p15:guide id="10" orient="horz" pos="391" userDrawn="1">
          <p15:clr>
            <a:srgbClr val="A4A3A4"/>
          </p15:clr>
        </p15:guide>
        <p15:guide id="11" pos="204" userDrawn="1">
          <p15:clr>
            <a:srgbClr val="A4A3A4"/>
          </p15:clr>
        </p15:guide>
        <p15:guide id="12" pos="5556" userDrawn="1">
          <p15:clr>
            <a:srgbClr val="A4A3A4"/>
          </p15:clr>
        </p15:guide>
        <p15:guide id="13" orient="horz" pos="482">
          <p15:clr>
            <a:srgbClr val="A4A3A4"/>
          </p15:clr>
        </p15:guide>
        <p15:guide id="14" pos="90">
          <p15:clr>
            <a:srgbClr val="A4A3A4"/>
          </p15:clr>
        </p15:guide>
        <p15:guide id="15" pos="56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a:srgbClr val="1F4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76" autoAdjust="0"/>
    <p:restoredTop sz="94660"/>
  </p:normalViewPr>
  <p:slideViewPr>
    <p:cSldViewPr snapToObjects="1">
      <p:cViewPr varScale="1">
        <p:scale>
          <a:sx n="109" d="100"/>
          <a:sy n="109" d="100"/>
        </p:scale>
        <p:origin x="2094" y="132"/>
      </p:cViewPr>
      <p:guideLst>
        <p:guide orient="horz" pos="3929"/>
        <p:guide orient="horz" pos="2160"/>
        <p:guide orient="horz" pos="3045"/>
        <p:guide orient="horz" pos="4269"/>
        <p:guide orient="horz" pos="3974"/>
        <p:guide pos="2880"/>
        <p:guide orient="horz" pos="1275"/>
        <p:guide orient="horz" pos="391"/>
        <p:guide pos="204"/>
        <p:guide pos="5556"/>
        <p:guide orient="horz" pos="482"/>
        <p:guide pos="90"/>
        <p:guide pos="567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endParaRPr>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95F10DF1-1269-6D4A-9621-A3B8154A2E18}" type="datetimeFigureOut">
              <a:rPr lang="de-DE" smtClean="0">
                <a:latin typeface="Arial" panose="020B0604020202020204" pitchFamily="34" charset="0"/>
              </a:rPr>
              <a:t>17.12.2017</a:t>
            </a:fld>
            <a:endParaRPr lang="de-DE" dirty="0">
              <a:latin typeface="Arial" panose="020B0604020202020204" pitchFamily="34" charset="0"/>
            </a:endParaRPr>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endParaRPr>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C08C67F9-0121-424E-BBD0-5352DCCD13D6}" type="slidenum">
              <a:rPr lang="de-DE" smtClean="0">
                <a:latin typeface="Arial" panose="020B0604020202020204" pitchFamily="34" charset="0"/>
              </a:rPr>
              <a:t>‹#›</a:t>
            </a:fld>
            <a:endParaRPr lang="de-DE" dirty="0">
              <a:latin typeface="Arial" panose="020B0604020202020204" pitchFamily="34" charset="0"/>
            </a:endParaRPr>
          </a:p>
        </p:txBody>
      </p:sp>
    </p:spTree>
    <p:extLst>
      <p:ext uri="{BB962C8B-B14F-4D97-AF65-F5344CB8AC3E}">
        <p14:creationId xmlns:p14="http://schemas.microsoft.com/office/powerpoint/2010/main" val="29260260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3076363" cy="511731"/>
          </a:xfrm>
          <a:prstGeom prst="rect">
            <a:avLst/>
          </a:prstGeom>
        </p:spPr>
        <p:txBody>
          <a:bodyPr vert="horz" lIns="99040" tIns="49520" rIns="99040" bIns="49520" rtlCol="0"/>
          <a:lstStyle>
            <a:lvl1pPr algn="l">
              <a:defRPr sz="1300">
                <a:latin typeface="Arial" panose="020B0604020202020204" pitchFamily="34" charset="0"/>
              </a:defRPr>
            </a:lvl1pPr>
          </a:lstStyle>
          <a:p>
            <a:endParaRPr lang="de-CH" dirty="0"/>
          </a:p>
        </p:txBody>
      </p:sp>
      <p:sp>
        <p:nvSpPr>
          <p:cNvPr id="3" name="Datumsplatzhalter 2"/>
          <p:cNvSpPr>
            <a:spLocks noGrp="1"/>
          </p:cNvSpPr>
          <p:nvPr>
            <p:ph type="dt" idx="1"/>
          </p:nvPr>
        </p:nvSpPr>
        <p:spPr>
          <a:xfrm>
            <a:off x="4021295" y="1"/>
            <a:ext cx="3076363" cy="511731"/>
          </a:xfrm>
          <a:prstGeom prst="rect">
            <a:avLst/>
          </a:prstGeom>
        </p:spPr>
        <p:txBody>
          <a:bodyPr vert="horz" lIns="99040" tIns="49520" rIns="99040" bIns="49520" rtlCol="0"/>
          <a:lstStyle>
            <a:lvl1pPr algn="r">
              <a:defRPr sz="1300">
                <a:latin typeface="Arial" panose="020B0604020202020204" pitchFamily="34" charset="0"/>
              </a:defRPr>
            </a:lvl1pPr>
          </a:lstStyle>
          <a:p>
            <a:fld id="{BCDB334D-D17F-49C4-91DD-37BB7E818209}" type="datetimeFigureOut">
              <a:rPr lang="de-CH" smtClean="0"/>
              <a:pPr/>
              <a:t>17.12.2017</a:t>
            </a:fld>
            <a:endParaRPr lang="de-CH" dirty="0"/>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0" tIns="49520" rIns="99040" bIns="49520" rtlCol="0" anchor="ctr"/>
          <a:lstStyle/>
          <a:p>
            <a:endParaRPr lang="de-CH" dirty="0"/>
          </a:p>
        </p:txBody>
      </p:sp>
      <p:sp>
        <p:nvSpPr>
          <p:cNvPr id="5" name="Notizenplatzhalter 4"/>
          <p:cNvSpPr>
            <a:spLocks noGrp="1"/>
          </p:cNvSpPr>
          <p:nvPr>
            <p:ph type="body" sz="quarter" idx="3"/>
          </p:nvPr>
        </p:nvSpPr>
        <p:spPr>
          <a:xfrm>
            <a:off x="709931" y="4861442"/>
            <a:ext cx="5679440" cy="4605576"/>
          </a:xfrm>
          <a:prstGeom prst="rect">
            <a:avLst/>
          </a:prstGeom>
        </p:spPr>
        <p:txBody>
          <a:bodyPr vert="horz" lIns="99040" tIns="49520" rIns="99040" bIns="495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6" name="Fußzeilenplatzhalter 5"/>
          <p:cNvSpPr>
            <a:spLocks noGrp="1"/>
          </p:cNvSpPr>
          <p:nvPr>
            <p:ph type="ftr" sz="quarter" idx="4"/>
          </p:nvPr>
        </p:nvSpPr>
        <p:spPr>
          <a:xfrm>
            <a:off x="1" y="9721107"/>
            <a:ext cx="3076363" cy="511731"/>
          </a:xfrm>
          <a:prstGeom prst="rect">
            <a:avLst/>
          </a:prstGeom>
        </p:spPr>
        <p:txBody>
          <a:bodyPr vert="horz" lIns="99040" tIns="49520" rIns="99040" bIns="49520" rtlCol="0" anchor="b"/>
          <a:lstStyle>
            <a:lvl1pPr algn="l">
              <a:defRPr sz="1300">
                <a:latin typeface="Arial" panose="020B0604020202020204" pitchFamily="34" charset="0"/>
              </a:defRPr>
            </a:lvl1pPr>
          </a:lstStyle>
          <a:p>
            <a:endParaRPr lang="de-CH" dirty="0"/>
          </a:p>
        </p:txBody>
      </p:sp>
      <p:sp>
        <p:nvSpPr>
          <p:cNvPr id="7" name="Foliennummernplatzhalter 6"/>
          <p:cNvSpPr>
            <a:spLocks noGrp="1"/>
          </p:cNvSpPr>
          <p:nvPr>
            <p:ph type="sldNum" sz="quarter" idx="5"/>
          </p:nvPr>
        </p:nvSpPr>
        <p:spPr>
          <a:xfrm>
            <a:off x="4021295" y="9721107"/>
            <a:ext cx="3076363" cy="511731"/>
          </a:xfrm>
          <a:prstGeom prst="rect">
            <a:avLst/>
          </a:prstGeom>
        </p:spPr>
        <p:txBody>
          <a:bodyPr vert="horz" lIns="99040" tIns="49520" rIns="99040" bIns="49520" rtlCol="0" anchor="b"/>
          <a:lstStyle>
            <a:lvl1pPr algn="r">
              <a:defRPr sz="1300">
                <a:latin typeface="Arial" panose="020B0604020202020204" pitchFamily="34" charset="0"/>
              </a:defRPr>
            </a:lvl1pPr>
          </a:lstStyle>
          <a:p>
            <a:fld id="{A51C0C35-A9A2-4EFD-9BAF-1E52E29E03D1}" type="slidenum">
              <a:rPr lang="de-CH" smtClean="0"/>
              <a:pPr/>
              <a:t>‹#›</a:t>
            </a:fld>
            <a:endParaRPr lang="de-CH" dirty="0"/>
          </a:p>
        </p:txBody>
      </p:sp>
    </p:spTree>
    <p:extLst>
      <p:ext uri="{BB962C8B-B14F-4D97-AF65-F5344CB8AC3E}">
        <p14:creationId xmlns:p14="http://schemas.microsoft.com/office/powerpoint/2010/main" val="2773599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8496300"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8496300"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11" name="Bildplatzhalter 10"/>
          <p:cNvSpPr>
            <a:spLocks noGrp="1"/>
          </p:cNvSpPr>
          <p:nvPr>
            <p:ph type="pic" sz="quarter" idx="13"/>
          </p:nvPr>
        </p:nvSpPr>
        <p:spPr>
          <a:xfrm>
            <a:off x="323850" y="619200"/>
            <a:ext cx="8496300" cy="2809800"/>
          </a:xfrm>
        </p:spPr>
        <p:txBody>
          <a:bodyPr/>
          <a:lstStyle/>
          <a:p>
            <a:r>
              <a:rPr lang="en-US"/>
              <a:t>Click icon to add picture</a:t>
            </a:r>
            <a:endParaRPr lang="en-GB" dirty="0"/>
          </a:p>
        </p:txBody>
      </p:sp>
    </p:spTree>
    <p:extLst>
      <p:ext uri="{BB962C8B-B14F-4D97-AF65-F5344CB8AC3E}">
        <p14:creationId xmlns:p14="http://schemas.microsoft.com/office/powerpoint/2010/main" val="826009964"/>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8496300"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8496300"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11" name="Bildplatzhalter 10"/>
          <p:cNvSpPr>
            <a:spLocks noGrp="1"/>
          </p:cNvSpPr>
          <p:nvPr>
            <p:ph type="pic" sz="quarter" idx="13"/>
          </p:nvPr>
        </p:nvSpPr>
        <p:spPr>
          <a:xfrm>
            <a:off x="323850" y="619200"/>
            <a:ext cx="8496300" cy="2809800"/>
          </a:xfrm>
        </p:spPr>
        <p:txBody>
          <a:bodyPr/>
          <a:lstStyle/>
          <a:p>
            <a:endParaRPr lang="en-GB" dirty="0"/>
          </a:p>
        </p:txBody>
      </p:sp>
    </p:spTree>
    <p:extLst>
      <p:ext uri="{BB962C8B-B14F-4D97-AF65-F5344CB8AC3E}">
        <p14:creationId xmlns:p14="http://schemas.microsoft.com/office/powerpoint/2010/main" val="2015044873"/>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95562777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159617679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grpSp>
        <p:nvGrpSpPr>
          <p:cNvPr id="10" name="Gruppieren 9"/>
          <p:cNvGrpSpPr/>
          <p:nvPr userDrawn="1"/>
        </p:nvGrpSpPr>
        <p:grpSpPr>
          <a:xfrm>
            <a:off x="-377675" y="-385093"/>
            <a:ext cx="9379990" cy="7159750"/>
            <a:chOff x="-377675" y="-385093"/>
            <a:chExt cx="9379990" cy="7159750"/>
          </a:xfrm>
        </p:grpSpPr>
        <p:cxnSp>
          <p:nvCxnSpPr>
            <p:cNvPr id="13" name="Gerade Verbindung 12"/>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Gerade Verbindung 14"/>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6" name="Gerade Verbindung 15"/>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7" name="Gerade Verbindung 16"/>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8" name="Gerade Verbindung 1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4" name="Gerade Verbindung 2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Gerade Verbindung 24"/>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5" name="Bildplatzhalter 4"/>
          <p:cNvSpPr>
            <a:spLocks noGrp="1"/>
          </p:cNvSpPr>
          <p:nvPr>
            <p:ph type="pic" sz="quarter" idx="10" hasCustomPrompt="1"/>
          </p:nvPr>
        </p:nvSpPr>
        <p:spPr>
          <a:xfrm>
            <a:off x="0" y="0"/>
            <a:ext cx="9144000"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3" name="Untertitel 2"/>
          <p:cNvSpPr>
            <a:spLocks noGrp="1"/>
          </p:cNvSpPr>
          <p:nvPr>
            <p:ph type="subTitle" idx="1" hasCustomPrompt="1"/>
          </p:nvPr>
        </p:nvSpPr>
        <p:spPr bwMode="gray">
          <a:xfrm>
            <a:off x="323850" y="620714"/>
            <a:ext cx="8496298"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grpSp>
        <p:nvGrpSpPr>
          <p:cNvPr id="6" name="Gruppieren 5"/>
          <p:cNvGrpSpPr/>
          <p:nvPr userDrawn="1"/>
        </p:nvGrpSpPr>
        <p:grpSpPr>
          <a:xfrm>
            <a:off x="142875" y="152400"/>
            <a:ext cx="8858250" cy="612775"/>
            <a:chOff x="142875" y="152400"/>
            <a:chExt cx="8858250" cy="612775"/>
          </a:xfrm>
          <a:solidFill>
            <a:schemeClr val="accent1"/>
          </a:solidFill>
        </p:grpSpPr>
        <p:sp>
          <p:nvSpPr>
            <p:cNvPr id="7" name="Rechteck 6"/>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hteck 8"/>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 name="Titel 1"/>
          <p:cNvSpPr>
            <a:spLocks noGrp="1"/>
          </p:cNvSpPr>
          <p:nvPr>
            <p:ph type="ctrTitle" hasCustomPrompt="1"/>
          </p:nvPr>
        </p:nvSpPr>
        <p:spPr>
          <a:xfrm>
            <a:off x="323850" y="1043999"/>
            <a:ext cx="8496299" cy="980063"/>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sp>
        <p:nvSpPr>
          <p:cNvPr id="4" name="Textfeld 3"/>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a:t>
            </a:r>
            <a:r>
              <a:rPr lang="en-GB" sz="1400" dirty="0" err="1">
                <a:solidFill>
                  <a:schemeClr val="tx1"/>
                </a:solidFill>
              </a:rPr>
              <a:t>foto</a:t>
            </a:r>
            <a:r>
              <a:rPr lang="en-GB" sz="1400" baseline="0" dirty="0">
                <a:solidFill>
                  <a:schemeClr val="tx1"/>
                </a:solidFill>
              </a:rPr>
              <a:t>: Select picture – right click – change picture</a:t>
            </a:r>
            <a:endParaRPr lang="en-GB" sz="1400" dirty="0">
              <a:solidFill>
                <a:schemeClr val="tx1"/>
              </a:solidFill>
            </a:endParaRPr>
          </a:p>
        </p:txBody>
      </p:sp>
    </p:spTree>
    <p:extLst>
      <p:ext uri="{BB962C8B-B14F-4D97-AF65-F5344CB8AC3E}">
        <p14:creationId xmlns:p14="http://schemas.microsoft.com/office/powerpoint/2010/main" val="11078578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849630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2" name="Date Placeholder 1">
            <a:extLst>
              <a:ext uri="{FF2B5EF4-FFF2-40B4-BE49-F238E27FC236}">
                <a16:creationId xmlns:a16="http://schemas.microsoft.com/office/drawing/2014/main" id="{49B99DDC-692D-4DA0-9C95-BAD2B4A68AA0}"/>
              </a:ext>
            </a:extLst>
          </p:cNvPr>
          <p:cNvSpPr>
            <a:spLocks noGrp="1"/>
          </p:cNvSpPr>
          <p:nvPr>
            <p:ph type="dt" sz="half" idx="10"/>
          </p:nvPr>
        </p:nvSpPr>
        <p:spPr/>
        <p:txBody>
          <a:bodyPr/>
          <a:lstStyle/>
          <a:p>
            <a:r>
              <a:rPr lang="en-CH"/>
              <a:t>2017-12-13</a:t>
            </a:r>
            <a:endParaRPr lang="en-GB" dirty="0"/>
          </a:p>
        </p:txBody>
      </p:sp>
      <p:sp>
        <p:nvSpPr>
          <p:cNvPr id="8" name="Footer Placeholder 7">
            <a:extLst>
              <a:ext uri="{FF2B5EF4-FFF2-40B4-BE49-F238E27FC236}">
                <a16:creationId xmlns:a16="http://schemas.microsoft.com/office/drawing/2014/main" id="{B5022E8A-157D-46B1-9B77-0ECAEF945786}"/>
              </a:ext>
            </a:extLst>
          </p:cNvPr>
          <p:cNvSpPr>
            <a:spLocks noGrp="1"/>
          </p:cNvSpPr>
          <p:nvPr>
            <p:ph type="ftr" sz="quarter" idx="11"/>
          </p:nvPr>
        </p:nvSpPr>
        <p:spPr/>
        <p:txBody>
          <a:bodyPr/>
          <a:lstStyle/>
          <a:p>
            <a:r>
              <a:rPr lang="en-GB"/>
              <a:t>Lukas Schreder</a:t>
            </a:r>
            <a:endParaRPr lang="en-GB" dirty="0"/>
          </a:p>
        </p:txBody>
      </p:sp>
      <p:sp>
        <p:nvSpPr>
          <p:cNvPr id="9" name="Slide Number Placeholder 8">
            <a:extLst>
              <a:ext uri="{FF2B5EF4-FFF2-40B4-BE49-F238E27FC236}">
                <a16:creationId xmlns:a16="http://schemas.microsoft.com/office/drawing/2014/main" id="{80A12CE9-C38F-4316-8EF6-24D035E0AABD}"/>
              </a:ext>
            </a:extLst>
          </p:cNvPr>
          <p:cNvSpPr>
            <a:spLocks noGrp="1"/>
          </p:cNvSpPr>
          <p:nvPr>
            <p:ph type="sldNum" sz="quarter" idx="12"/>
          </p:nvPr>
        </p:nvSpPr>
        <p:spPr/>
        <p:txBody>
          <a:bodyPr/>
          <a:lstStyle/>
          <a:p>
            <a:fld id="{6C6AE60A-B69C-4790-82F7-3882EDF23186}" type="slidenum">
              <a:rPr lang="en-GB" smtClean="0"/>
              <a:pPr/>
              <a:t>‹#›</a:t>
            </a:fld>
            <a:endParaRPr lang="en-GB" dirty="0"/>
          </a:p>
        </p:txBody>
      </p:sp>
      <p:sp>
        <p:nvSpPr>
          <p:cNvPr id="10" name="Title 9">
            <a:extLst>
              <a:ext uri="{FF2B5EF4-FFF2-40B4-BE49-F238E27FC236}">
                <a16:creationId xmlns:a16="http://schemas.microsoft.com/office/drawing/2014/main" id="{5D386431-EBE6-4563-859C-38E4EBEE48AC}"/>
              </a:ext>
            </a:extLst>
          </p:cNvPr>
          <p:cNvSpPr>
            <a:spLocks noGrp="1"/>
          </p:cNvSpPr>
          <p:nvPr>
            <p:ph type="title"/>
          </p:nvPr>
        </p:nvSpPr>
        <p:spPr/>
        <p:txBody>
          <a:bodyPr/>
          <a:lstStyle/>
          <a:p>
            <a:r>
              <a:rPr lang="en-US"/>
              <a:t>Click to edit Master title style</a:t>
            </a:r>
            <a:endParaRPr lang="en-CH"/>
          </a:p>
        </p:txBody>
      </p:sp>
    </p:spTree>
    <p:extLst>
      <p:ext uri="{BB962C8B-B14F-4D97-AF65-F5344CB8AC3E}">
        <p14:creationId xmlns:p14="http://schemas.microsoft.com/office/powerpoint/2010/main" val="397969210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0" y="2024063"/>
            <a:ext cx="4104000"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4716016" y="2024063"/>
            <a:ext cx="410413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CH"/>
              <a:t>2017-12-13</a:t>
            </a:r>
            <a:endParaRPr lang="en-GB" dirty="0"/>
          </a:p>
        </p:txBody>
      </p:sp>
      <p:sp>
        <p:nvSpPr>
          <p:cNvPr id="6" name="Fußzeilenplatzhalter 5"/>
          <p:cNvSpPr>
            <a:spLocks noGrp="1"/>
          </p:cNvSpPr>
          <p:nvPr>
            <p:ph type="ftr" sz="quarter" idx="11"/>
          </p:nvPr>
        </p:nvSpPr>
        <p:spPr/>
        <p:txBody>
          <a:bodyPr/>
          <a:lstStyle/>
          <a:p>
            <a:r>
              <a:rPr lang="en-GB"/>
              <a:t>Lukas Schreder</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314717580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p:txBody>
          <a:bodyPr/>
          <a:lstStyle>
            <a:lvl1pPr>
              <a:defRPr/>
            </a:lvl1pPr>
          </a:lstStyle>
          <a:p>
            <a:r>
              <a:rPr lang="en-GB" dirty="0"/>
              <a:t>Add title</a:t>
            </a:r>
          </a:p>
        </p:txBody>
      </p:sp>
    </p:spTree>
    <p:extLst>
      <p:ext uri="{BB962C8B-B14F-4D97-AF65-F5344CB8AC3E}">
        <p14:creationId xmlns:p14="http://schemas.microsoft.com/office/powerpoint/2010/main" val="562096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58803764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9144000"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5" name="Bild 4"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8271753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8496300"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8496300"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11" name="Bildplatzhalter 10"/>
          <p:cNvSpPr>
            <a:spLocks noGrp="1"/>
          </p:cNvSpPr>
          <p:nvPr>
            <p:ph type="pic" sz="quarter" idx="13"/>
          </p:nvPr>
        </p:nvSpPr>
        <p:spPr>
          <a:xfrm>
            <a:off x="323850" y="619200"/>
            <a:ext cx="8496300" cy="2809800"/>
          </a:xfrm>
        </p:spPr>
        <p:txBody>
          <a:bodyPr/>
          <a:lstStyle/>
          <a:p>
            <a:endParaRPr lang="en-GB" dirty="0"/>
          </a:p>
        </p:txBody>
      </p:sp>
    </p:spTree>
    <p:extLst>
      <p:ext uri="{BB962C8B-B14F-4D97-AF65-F5344CB8AC3E}">
        <p14:creationId xmlns:p14="http://schemas.microsoft.com/office/powerpoint/2010/main" val="2854434265"/>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82600996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84590122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28012074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grpSp>
        <p:nvGrpSpPr>
          <p:cNvPr id="10" name="Gruppieren 9"/>
          <p:cNvGrpSpPr/>
          <p:nvPr userDrawn="1"/>
        </p:nvGrpSpPr>
        <p:grpSpPr>
          <a:xfrm>
            <a:off x="-377675" y="-385093"/>
            <a:ext cx="9379990" cy="7159750"/>
            <a:chOff x="-377675" y="-385093"/>
            <a:chExt cx="9379990" cy="7159750"/>
          </a:xfrm>
        </p:grpSpPr>
        <p:cxnSp>
          <p:nvCxnSpPr>
            <p:cNvPr id="13" name="Gerade Verbindung 12"/>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Gerade Verbindung 14"/>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6" name="Gerade Verbindung 15"/>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7" name="Gerade Verbindung 16"/>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8" name="Gerade Verbindung 1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4" name="Gerade Verbindung 2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Gerade Verbindung 24"/>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5" name="Bildplatzhalter 4"/>
          <p:cNvSpPr>
            <a:spLocks noGrp="1"/>
          </p:cNvSpPr>
          <p:nvPr>
            <p:ph type="pic" sz="quarter" idx="10" hasCustomPrompt="1"/>
          </p:nvPr>
        </p:nvSpPr>
        <p:spPr>
          <a:xfrm>
            <a:off x="0" y="0"/>
            <a:ext cx="9144000"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3" name="Untertitel 2"/>
          <p:cNvSpPr>
            <a:spLocks noGrp="1"/>
          </p:cNvSpPr>
          <p:nvPr>
            <p:ph type="subTitle" idx="1" hasCustomPrompt="1"/>
          </p:nvPr>
        </p:nvSpPr>
        <p:spPr bwMode="gray">
          <a:xfrm>
            <a:off x="323850" y="620714"/>
            <a:ext cx="8496298"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grpSp>
        <p:nvGrpSpPr>
          <p:cNvPr id="6" name="Gruppieren 5"/>
          <p:cNvGrpSpPr/>
          <p:nvPr userDrawn="1"/>
        </p:nvGrpSpPr>
        <p:grpSpPr>
          <a:xfrm>
            <a:off x="142875" y="152400"/>
            <a:ext cx="8858250" cy="612775"/>
            <a:chOff x="142875" y="152400"/>
            <a:chExt cx="8858250" cy="612775"/>
          </a:xfrm>
          <a:solidFill>
            <a:schemeClr val="accent1"/>
          </a:solidFill>
        </p:grpSpPr>
        <p:sp>
          <p:nvSpPr>
            <p:cNvPr id="7" name="Rechteck 6"/>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hteck 8"/>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 name="Titel 1"/>
          <p:cNvSpPr>
            <a:spLocks noGrp="1"/>
          </p:cNvSpPr>
          <p:nvPr>
            <p:ph type="ctrTitle" hasCustomPrompt="1"/>
          </p:nvPr>
        </p:nvSpPr>
        <p:spPr>
          <a:xfrm>
            <a:off x="323850" y="1043999"/>
            <a:ext cx="8496299" cy="980063"/>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sp>
        <p:nvSpPr>
          <p:cNvPr id="4" name="Textfeld 3"/>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a:t>
            </a:r>
            <a:r>
              <a:rPr lang="en-GB" sz="1400" dirty="0" err="1">
                <a:solidFill>
                  <a:schemeClr val="tx1"/>
                </a:solidFill>
              </a:rPr>
              <a:t>foto</a:t>
            </a:r>
            <a:r>
              <a:rPr lang="en-GB" sz="1400" baseline="0" dirty="0">
                <a:solidFill>
                  <a:schemeClr val="tx1"/>
                </a:solidFill>
              </a:rPr>
              <a:t>: Select picture – right click – change picture</a:t>
            </a:r>
            <a:endParaRPr lang="en-GB" sz="1400" dirty="0">
              <a:solidFill>
                <a:schemeClr val="tx1"/>
              </a:solidFill>
            </a:endParaRPr>
          </a:p>
        </p:txBody>
      </p:sp>
    </p:spTree>
    <p:extLst>
      <p:ext uri="{BB962C8B-B14F-4D97-AF65-F5344CB8AC3E}">
        <p14:creationId xmlns:p14="http://schemas.microsoft.com/office/powerpoint/2010/main" val="3408331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849630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1389991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0" y="2024063"/>
            <a:ext cx="4104000"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4716016" y="2024063"/>
            <a:ext cx="410413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CH"/>
              <a:t>2017-12-13</a:t>
            </a:r>
            <a:endParaRPr lang="en-GB" dirty="0"/>
          </a:p>
        </p:txBody>
      </p:sp>
      <p:sp>
        <p:nvSpPr>
          <p:cNvPr id="6" name="Fußzeilenplatzhalter 5"/>
          <p:cNvSpPr>
            <a:spLocks noGrp="1"/>
          </p:cNvSpPr>
          <p:nvPr>
            <p:ph type="ftr" sz="quarter" idx="11"/>
          </p:nvPr>
        </p:nvSpPr>
        <p:spPr/>
        <p:txBody>
          <a:bodyPr/>
          <a:lstStyle/>
          <a:p>
            <a:r>
              <a:rPr lang="en-GB"/>
              <a:t>Lukas Schreder</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183273340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p:txBody>
          <a:bodyPr/>
          <a:lstStyle>
            <a:lvl1pPr>
              <a:defRPr/>
            </a:lvl1pPr>
          </a:lstStyle>
          <a:p>
            <a:r>
              <a:rPr lang="en-GB" dirty="0"/>
              <a:t>Add title</a:t>
            </a:r>
          </a:p>
        </p:txBody>
      </p:sp>
    </p:spTree>
    <p:extLst>
      <p:ext uri="{BB962C8B-B14F-4D97-AF65-F5344CB8AC3E}">
        <p14:creationId xmlns:p14="http://schemas.microsoft.com/office/powerpoint/2010/main" val="183717295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149352424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9144000"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5" name="Bild 4"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21232225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8496300"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8496300"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11" name="Bildplatzhalter 10"/>
          <p:cNvSpPr>
            <a:spLocks noGrp="1"/>
          </p:cNvSpPr>
          <p:nvPr>
            <p:ph type="pic" sz="quarter" idx="13"/>
          </p:nvPr>
        </p:nvSpPr>
        <p:spPr>
          <a:xfrm>
            <a:off x="323850" y="619200"/>
            <a:ext cx="8496300" cy="2809800"/>
          </a:xfrm>
        </p:spPr>
        <p:txBody>
          <a:bodyPr/>
          <a:lstStyle/>
          <a:p>
            <a:endParaRPr lang="en-GB" dirty="0"/>
          </a:p>
        </p:txBody>
      </p:sp>
    </p:spTree>
    <p:extLst>
      <p:ext uri="{BB962C8B-B14F-4D97-AF65-F5344CB8AC3E}">
        <p14:creationId xmlns:p14="http://schemas.microsoft.com/office/powerpoint/2010/main" val="394892653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73030368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149029171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26661794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grpSp>
        <p:nvGrpSpPr>
          <p:cNvPr id="10" name="Gruppieren 9"/>
          <p:cNvGrpSpPr/>
          <p:nvPr userDrawn="1"/>
        </p:nvGrpSpPr>
        <p:grpSpPr>
          <a:xfrm>
            <a:off x="-377675" y="-385093"/>
            <a:ext cx="9379990" cy="7159750"/>
            <a:chOff x="-377675" y="-385093"/>
            <a:chExt cx="9379990" cy="7159750"/>
          </a:xfrm>
        </p:grpSpPr>
        <p:cxnSp>
          <p:nvCxnSpPr>
            <p:cNvPr id="13" name="Gerade Verbindung 12"/>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Gerade Verbindung 14"/>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6" name="Gerade Verbindung 15"/>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7" name="Gerade Verbindung 16"/>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8" name="Gerade Verbindung 1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4" name="Gerade Verbindung 2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Gerade Verbindung 24"/>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5" name="Bildplatzhalter 4"/>
          <p:cNvSpPr>
            <a:spLocks noGrp="1"/>
          </p:cNvSpPr>
          <p:nvPr>
            <p:ph type="pic" sz="quarter" idx="10" hasCustomPrompt="1"/>
          </p:nvPr>
        </p:nvSpPr>
        <p:spPr>
          <a:xfrm>
            <a:off x="0" y="0"/>
            <a:ext cx="9144000"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3" name="Untertitel 2"/>
          <p:cNvSpPr>
            <a:spLocks noGrp="1"/>
          </p:cNvSpPr>
          <p:nvPr>
            <p:ph type="subTitle" idx="1" hasCustomPrompt="1"/>
          </p:nvPr>
        </p:nvSpPr>
        <p:spPr bwMode="gray">
          <a:xfrm>
            <a:off x="323850" y="620714"/>
            <a:ext cx="8496298"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grpSp>
        <p:nvGrpSpPr>
          <p:cNvPr id="6" name="Gruppieren 5"/>
          <p:cNvGrpSpPr/>
          <p:nvPr userDrawn="1"/>
        </p:nvGrpSpPr>
        <p:grpSpPr>
          <a:xfrm>
            <a:off x="142875" y="152400"/>
            <a:ext cx="8858250" cy="612775"/>
            <a:chOff x="142875" y="152400"/>
            <a:chExt cx="8858250" cy="612775"/>
          </a:xfrm>
          <a:solidFill>
            <a:schemeClr val="accent1"/>
          </a:solidFill>
        </p:grpSpPr>
        <p:sp>
          <p:nvSpPr>
            <p:cNvPr id="7" name="Rechteck 6"/>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hteck 8"/>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 name="Titel 1"/>
          <p:cNvSpPr>
            <a:spLocks noGrp="1"/>
          </p:cNvSpPr>
          <p:nvPr>
            <p:ph type="ctrTitle" hasCustomPrompt="1"/>
          </p:nvPr>
        </p:nvSpPr>
        <p:spPr>
          <a:xfrm>
            <a:off x="323850" y="1043999"/>
            <a:ext cx="8496299" cy="980063"/>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sp>
        <p:nvSpPr>
          <p:cNvPr id="4" name="Textfeld 3"/>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a:t>
            </a:r>
            <a:r>
              <a:rPr lang="en-GB" sz="1400" dirty="0" err="1">
                <a:solidFill>
                  <a:schemeClr val="tx1"/>
                </a:solidFill>
              </a:rPr>
              <a:t>foto</a:t>
            </a:r>
            <a:r>
              <a:rPr lang="en-GB" sz="1400" baseline="0" dirty="0">
                <a:solidFill>
                  <a:schemeClr val="tx1"/>
                </a:solidFill>
              </a:rPr>
              <a:t>: Select picture – right click – change picture</a:t>
            </a:r>
            <a:endParaRPr lang="en-GB" sz="1400" dirty="0">
              <a:solidFill>
                <a:schemeClr val="tx1"/>
              </a:solidFill>
            </a:endParaRPr>
          </a:p>
        </p:txBody>
      </p:sp>
    </p:spTree>
    <p:extLst>
      <p:ext uri="{BB962C8B-B14F-4D97-AF65-F5344CB8AC3E}">
        <p14:creationId xmlns:p14="http://schemas.microsoft.com/office/powerpoint/2010/main" val="411209829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849630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141002461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0" y="2024063"/>
            <a:ext cx="4104000"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4716016" y="2024063"/>
            <a:ext cx="410413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CH"/>
              <a:t>2017-12-13</a:t>
            </a:r>
            <a:endParaRPr lang="en-GB" dirty="0"/>
          </a:p>
        </p:txBody>
      </p:sp>
      <p:sp>
        <p:nvSpPr>
          <p:cNvPr id="6" name="Fußzeilenplatzhalter 5"/>
          <p:cNvSpPr>
            <a:spLocks noGrp="1"/>
          </p:cNvSpPr>
          <p:nvPr>
            <p:ph type="ftr" sz="quarter" idx="11"/>
          </p:nvPr>
        </p:nvSpPr>
        <p:spPr/>
        <p:txBody>
          <a:bodyPr/>
          <a:lstStyle/>
          <a:p>
            <a:r>
              <a:rPr lang="en-GB"/>
              <a:t>Lukas Schreder</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36620982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p:txBody>
          <a:bodyPr/>
          <a:lstStyle>
            <a:lvl1pPr>
              <a:defRPr/>
            </a:lvl1pPr>
          </a:lstStyle>
          <a:p>
            <a:r>
              <a:rPr lang="en-GB" dirty="0"/>
              <a:t>Add title</a:t>
            </a:r>
          </a:p>
        </p:txBody>
      </p:sp>
    </p:spTree>
    <p:extLst>
      <p:ext uri="{BB962C8B-B14F-4D97-AF65-F5344CB8AC3E}">
        <p14:creationId xmlns:p14="http://schemas.microsoft.com/office/powerpoint/2010/main" val="212793120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11515238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9144000"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5" name="Bild 4"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220028888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8496300"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8496300"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11" name="Bildplatzhalter 10"/>
          <p:cNvSpPr>
            <a:spLocks noGrp="1"/>
          </p:cNvSpPr>
          <p:nvPr>
            <p:ph type="pic" sz="quarter" idx="13"/>
          </p:nvPr>
        </p:nvSpPr>
        <p:spPr>
          <a:xfrm>
            <a:off x="323850" y="619200"/>
            <a:ext cx="8496300" cy="2809800"/>
          </a:xfrm>
        </p:spPr>
        <p:txBody>
          <a:bodyPr/>
          <a:lstStyle/>
          <a:p>
            <a:endParaRPr lang="en-GB" dirty="0"/>
          </a:p>
        </p:txBody>
      </p:sp>
    </p:spTree>
    <p:extLst>
      <p:ext uri="{BB962C8B-B14F-4D97-AF65-F5344CB8AC3E}">
        <p14:creationId xmlns:p14="http://schemas.microsoft.com/office/powerpoint/2010/main" val="261867632"/>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13206668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77792068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grpSp>
        <p:nvGrpSpPr>
          <p:cNvPr id="10" name="Gruppieren 9"/>
          <p:cNvGrpSpPr/>
          <p:nvPr userDrawn="1"/>
        </p:nvGrpSpPr>
        <p:grpSpPr>
          <a:xfrm>
            <a:off x="-377675" y="-385093"/>
            <a:ext cx="9379990" cy="7159750"/>
            <a:chOff x="-377675" y="-385093"/>
            <a:chExt cx="9379990" cy="7159750"/>
          </a:xfrm>
        </p:grpSpPr>
        <p:cxnSp>
          <p:nvCxnSpPr>
            <p:cNvPr id="13" name="Gerade Verbindung 12"/>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Gerade Verbindung 14"/>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6" name="Gerade Verbindung 15"/>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7" name="Gerade Verbindung 16"/>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8" name="Gerade Verbindung 1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4" name="Gerade Verbindung 2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Gerade Verbindung 24"/>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5" name="Bildplatzhalter 4"/>
          <p:cNvSpPr>
            <a:spLocks noGrp="1"/>
          </p:cNvSpPr>
          <p:nvPr>
            <p:ph type="pic" sz="quarter" idx="10" hasCustomPrompt="1"/>
          </p:nvPr>
        </p:nvSpPr>
        <p:spPr>
          <a:xfrm>
            <a:off x="0" y="0"/>
            <a:ext cx="9144000"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3" name="Untertitel 2"/>
          <p:cNvSpPr>
            <a:spLocks noGrp="1"/>
          </p:cNvSpPr>
          <p:nvPr>
            <p:ph type="subTitle" idx="1" hasCustomPrompt="1"/>
          </p:nvPr>
        </p:nvSpPr>
        <p:spPr bwMode="gray">
          <a:xfrm>
            <a:off x="323850" y="620714"/>
            <a:ext cx="8496298"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grpSp>
        <p:nvGrpSpPr>
          <p:cNvPr id="6" name="Gruppieren 5"/>
          <p:cNvGrpSpPr/>
          <p:nvPr userDrawn="1"/>
        </p:nvGrpSpPr>
        <p:grpSpPr>
          <a:xfrm>
            <a:off x="142875" y="152400"/>
            <a:ext cx="8858250" cy="612775"/>
            <a:chOff x="142875" y="152400"/>
            <a:chExt cx="8858250" cy="612775"/>
          </a:xfrm>
          <a:solidFill>
            <a:schemeClr val="accent1"/>
          </a:solidFill>
        </p:grpSpPr>
        <p:sp>
          <p:nvSpPr>
            <p:cNvPr id="7" name="Rechteck 6"/>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hteck 8"/>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 name="Titel 1"/>
          <p:cNvSpPr>
            <a:spLocks noGrp="1"/>
          </p:cNvSpPr>
          <p:nvPr>
            <p:ph type="ctrTitle" hasCustomPrompt="1"/>
          </p:nvPr>
        </p:nvSpPr>
        <p:spPr>
          <a:xfrm>
            <a:off x="323850" y="1043999"/>
            <a:ext cx="8496299" cy="980063"/>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sp>
        <p:nvSpPr>
          <p:cNvPr id="4" name="Textfeld 3"/>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picture</a:t>
            </a:r>
            <a:r>
              <a:rPr lang="en-GB" sz="1400" baseline="0" dirty="0">
                <a:solidFill>
                  <a:schemeClr val="tx1"/>
                </a:solidFill>
              </a:rPr>
              <a:t>: Select picture – right click – change picture</a:t>
            </a:r>
            <a:endParaRPr lang="en-GB" sz="1400" dirty="0">
              <a:solidFill>
                <a:schemeClr val="tx1"/>
              </a:solidFill>
            </a:endParaRPr>
          </a:p>
        </p:txBody>
      </p:sp>
    </p:spTree>
    <p:extLst>
      <p:ext uri="{BB962C8B-B14F-4D97-AF65-F5344CB8AC3E}">
        <p14:creationId xmlns:p14="http://schemas.microsoft.com/office/powerpoint/2010/main" val="198072313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grpSp>
        <p:nvGrpSpPr>
          <p:cNvPr id="10" name="Gruppieren 9"/>
          <p:cNvGrpSpPr/>
          <p:nvPr userDrawn="1"/>
        </p:nvGrpSpPr>
        <p:grpSpPr>
          <a:xfrm>
            <a:off x="-377675" y="-385093"/>
            <a:ext cx="9379990" cy="7159750"/>
            <a:chOff x="-377675" y="-385093"/>
            <a:chExt cx="9379990" cy="7159750"/>
          </a:xfrm>
        </p:grpSpPr>
        <p:cxnSp>
          <p:nvCxnSpPr>
            <p:cNvPr id="13" name="Gerade Verbindung 12"/>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Gerade Verbindung 14"/>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6" name="Gerade Verbindung 15"/>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7" name="Gerade Verbindung 16"/>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8" name="Gerade Verbindung 1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4" name="Gerade Verbindung 2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Gerade Verbindung 24"/>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5" name="Bildplatzhalter 4"/>
          <p:cNvSpPr>
            <a:spLocks noGrp="1"/>
          </p:cNvSpPr>
          <p:nvPr>
            <p:ph type="pic" sz="quarter" idx="10" hasCustomPrompt="1"/>
          </p:nvPr>
        </p:nvSpPr>
        <p:spPr>
          <a:xfrm>
            <a:off x="0" y="0"/>
            <a:ext cx="9144000"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3" name="Untertitel 2"/>
          <p:cNvSpPr>
            <a:spLocks noGrp="1"/>
          </p:cNvSpPr>
          <p:nvPr>
            <p:ph type="subTitle" idx="1" hasCustomPrompt="1"/>
          </p:nvPr>
        </p:nvSpPr>
        <p:spPr bwMode="gray">
          <a:xfrm>
            <a:off x="323850" y="620714"/>
            <a:ext cx="8496298"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grpSp>
        <p:nvGrpSpPr>
          <p:cNvPr id="6" name="Gruppieren 5"/>
          <p:cNvGrpSpPr/>
          <p:nvPr userDrawn="1"/>
        </p:nvGrpSpPr>
        <p:grpSpPr>
          <a:xfrm>
            <a:off x="142875" y="152400"/>
            <a:ext cx="8858250" cy="612775"/>
            <a:chOff x="142875" y="152400"/>
            <a:chExt cx="8858250" cy="612775"/>
          </a:xfrm>
          <a:solidFill>
            <a:schemeClr val="accent1"/>
          </a:solidFill>
        </p:grpSpPr>
        <p:sp>
          <p:nvSpPr>
            <p:cNvPr id="7" name="Rechteck 6"/>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hteck 8"/>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 name="Titel 1"/>
          <p:cNvSpPr>
            <a:spLocks noGrp="1"/>
          </p:cNvSpPr>
          <p:nvPr>
            <p:ph type="ctrTitle" hasCustomPrompt="1"/>
          </p:nvPr>
        </p:nvSpPr>
        <p:spPr>
          <a:xfrm>
            <a:off x="323850" y="1043999"/>
            <a:ext cx="8496299" cy="980063"/>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sp>
        <p:nvSpPr>
          <p:cNvPr id="4" name="Textfeld 3"/>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a:t>
            </a:r>
            <a:r>
              <a:rPr lang="en-GB" sz="1400" dirty="0" err="1">
                <a:solidFill>
                  <a:schemeClr val="tx1"/>
                </a:solidFill>
              </a:rPr>
              <a:t>foto</a:t>
            </a:r>
            <a:r>
              <a:rPr lang="en-GB" sz="1400" baseline="0" dirty="0">
                <a:solidFill>
                  <a:schemeClr val="tx1"/>
                </a:solidFill>
              </a:rPr>
              <a:t>: Select picture – right click – change picture</a:t>
            </a:r>
            <a:endParaRPr lang="en-GB" sz="1400" dirty="0">
              <a:solidFill>
                <a:schemeClr val="tx1"/>
              </a:solidFill>
            </a:endParaRPr>
          </a:p>
        </p:txBody>
      </p:sp>
    </p:spTree>
    <p:extLst>
      <p:ext uri="{BB962C8B-B14F-4D97-AF65-F5344CB8AC3E}">
        <p14:creationId xmlns:p14="http://schemas.microsoft.com/office/powerpoint/2010/main" val="399755585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849630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260221650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0" y="2024063"/>
            <a:ext cx="4104000"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4716016" y="2024063"/>
            <a:ext cx="410413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CH"/>
              <a:t>2017-12-13</a:t>
            </a:r>
            <a:endParaRPr lang="en-GB" dirty="0"/>
          </a:p>
        </p:txBody>
      </p:sp>
      <p:sp>
        <p:nvSpPr>
          <p:cNvPr id="6" name="Fußzeilenplatzhalter 5"/>
          <p:cNvSpPr>
            <a:spLocks noGrp="1"/>
          </p:cNvSpPr>
          <p:nvPr>
            <p:ph type="ftr" sz="quarter" idx="11"/>
          </p:nvPr>
        </p:nvSpPr>
        <p:spPr/>
        <p:txBody>
          <a:bodyPr/>
          <a:lstStyle/>
          <a:p>
            <a:r>
              <a:rPr lang="en-GB"/>
              <a:t>Lukas Schreder</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186605893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p:txBody>
          <a:bodyPr/>
          <a:lstStyle>
            <a:lvl1pPr>
              <a:defRPr/>
            </a:lvl1pPr>
          </a:lstStyle>
          <a:p>
            <a:r>
              <a:rPr lang="en-GB" dirty="0"/>
              <a:t>Add title</a:t>
            </a:r>
          </a:p>
        </p:txBody>
      </p:sp>
    </p:spTree>
    <p:extLst>
      <p:ext uri="{BB962C8B-B14F-4D97-AF65-F5344CB8AC3E}">
        <p14:creationId xmlns:p14="http://schemas.microsoft.com/office/powerpoint/2010/main" val="39064561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49647876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9144000"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5" name="Bild 4"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366275875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8496300"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8496300"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11" name="Bildplatzhalter 10"/>
          <p:cNvSpPr>
            <a:spLocks noGrp="1"/>
          </p:cNvSpPr>
          <p:nvPr>
            <p:ph type="pic" sz="quarter" idx="13"/>
          </p:nvPr>
        </p:nvSpPr>
        <p:spPr>
          <a:xfrm>
            <a:off x="323850" y="619200"/>
            <a:ext cx="8496300" cy="2809800"/>
          </a:xfrm>
        </p:spPr>
        <p:txBody>
          <a:bodyPr/>
          <a:lstStyle/>
          <a:p>
            <a:endParaRPr lang="en-GB" dirty="0"/>
          </a:p>
        </p:txBody>
      </p:sp>
    </p:spTree>
    <p:extLst>
      <p:ext uri="{BB962C8B-B14F-4D97-AF65-F5344CB8AC3E}">
        <p14:creationId xmlns:p14="http://schemas.microsoft.com/office/powerpoint/2010/main" val="370241077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97517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63400408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grpSp>
        <p:nvGrpSpPr>
          <p:cNvPr id="10" name="Gruppieren 9"/>
          <p:cNvGrpSpPr/>
          <p:nvPr userDrawn="1"/>
        </p:nvGrpSpPr>
        <p:grpSpPr>
          <a:xfrm>
            <a:off x="-377675" y="-385093"/>
            <a:ext cx="9379990" cy="7159750"/>
            <a:chOff x="-377675" y="-385093"/>
            <a:chExt cx="9379990" cy="7159750"/>
          </a:xfrm>
        </p:grpSpPr>
        <p:cxnSp>
          <p:nvCxnSpPr>
            <p:cNvPr id="13" name="Gerade Verbindung 12"/>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Gerade Verbindung 14"/>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6" name="Gerade Verbindung 15"/>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7" name="Gerade Verbindung 16"/>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8" name="Gerade Verbindung 1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4" name="Gerade Verbindung 2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Gerade Verbindung 24"/>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5" name="Bildplatzhalter 4"/>
          <p:cNvSpPr>
            <a:spLocks noGrp="1"/>
          </p:cNvSpPr>
          <p:nvPr>
            <p:ph type="pic" sz="quarter" idx="10" hasCustomPrompt="1"/>
          </p:nvPr>
        </p:nvSpPr>
        <p:spPr>
          <a:xfrm>
            <a:off x="0" y="0"/>
            <a:ext cx="9144000"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3" name="Untertitel 2"/>
          <p:cNvSpPr>
            <a:spLocks noGrp="1"/>
          </p:cNvSpPr>
          <p:nvPr>
            <p:ph type="subTitle" idx="1" hasCustomPrompt="1"/>
          </p:nvPr>
        </p:nvSpPr>
        <p:spPr bwMode="gray">
          <a:xfrm>
            <a:off x="323850" y="620714"/>
            <a:ext cx="8496298"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grpSp>
        <p:nvGrpSpPr>
          <p:cNvPr id="6" name="Gruppieren 5"/>
          <p:cNvGrpSpPr/>
          <p:nvPr userDrawn="1"/>
        </p:nvGrpSpPr>
        <p:grpSpPr>
          <a:xfrm>
            <a:off x="142875" y="152400"/>
            <a:ext cx="8858250" cy="612775"/>
            <a:chOff x="142875" y="152400"/>
            <a:chExt cx="8858250" cy="612775"/>
          </a:xfrm>
          <a:solidFill>
            <a:schemeClr val="accent1"/>
          </a:solidFill>
        </p:grpSpPr>
        <p:sp>
          <p:nvSpPr>
            <p:cNvPr id="7" name="Rechteck 6"/>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hteck 8"/>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 name="Titel 1"/>
          <p:cNvSpPr>
            <a:spLocks noGrp="1"/>
          </p:cNvSpPr>
          <p:nvPr>
            <p:ph type="ctrTitle" hasCustomPrompt="1"/>
          </p:nvPr>
        </p:nvSpPr>
        <p:spPr>
          <a:xfrm>
            <a:off x="323850" y="1043999"/>
            <a:ext cx="8496299" cy="980063"/>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sp>
        <p:nvSpPr>
          <p:cNvPr id="4" name="Textfeld 3"/>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a:t>
            </a:r>
            <a:r>
              <a:rPr lang="en-GB" sz="1400" dirty="0" err="1">
                <a:solidFill>
                  <a:schemeClr val="tx1"/>
                </a:solidFill>
              </a:rPr>
              <a:t>foto</a:t>
            </a:r>
            <a:r>
              <a:rPr lang="en-GB" sz="1400" baseline="0" dirty="0">
                <a:solidFill>
                  <a:schemeClr val="tx1"/>
                </a:solidFill>
              </a:rPr>
              <a:t>: Select picture – right click – change picture</a:t>
            </a:r>
            <a:endParaRPr lang="en-GB" sz="1400" dirty="0">
              <a:solidFill>
                <a:schemeClr val="tx1"/>
              </a:solidFill>
            </a:endParaRPr>
          </a:p>
        </p:txBody>
      </p:sp>
    </p:spTree>
    <p:extLst>
      <p:ext uri="{BB962C8B-B14F-4D97-AF65-F5344CB8AC3E}">
        <p14:creationId xmlns:p14="http://schemas.microsoft.com/office/powerpoint/2010/main" val="233612314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849630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solidFill>
            <a:schemeClr val="bg1"/>
          </a:solidFill>
        </p:spPr>
        <p:txBody>
          <a:bodyPr/>
          <a:lstStyle>
            <a:lvl1pPr>
              <a:defRPr/>
            </a:lvl1pPr>
          </a:lstStyle>
          <a:p>
            <a:r>
              <a:rPr lang="en-GB" dirty="0"/>
              <a:t>Add title</a:t>
            </a: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849630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3250213241"/>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0" y="2024063"/>
            <a:ext cx="4104000"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4716016" y="2024063"/>
            <a:ext cx="410413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CH"/>
              <a:t>2017-12-13</a:t>
            </a:r>
            <a:endParaRPr lang="en-GB" dirty="0"/>
          </a:p>
        </p:txBody>
      </p:sp>
      <p:sp>
        <p:nvSpPr>
          <p:cNvPr id="6" name="Fußzeilenplatzhalter 5"/>
          <p:cNvSpPr>
            <a:spLocks noGrp="1"/>
          </p:cNvSpPr>
          <p:nvPr>
            <p:ph type="ftr" sz="quarter" idx="11"/>
          </p:nvPr>
        </p:nvSpPr>
        <p:spPr/>
        <p:txBody>
          <a:bodyPr/>
          <a:lstStyle/>
          <a:p>
            <a:r>
              <a:rPr lang="en-GB"/>
              <a:t>Lukas Schreder</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385242492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p:txBody>
          <a:bodyPr/>
          <a:lstStyle>
            <a:lvl1pPr>
              <a:defRPr/>
            </a:lvl1pPr>
          </a:lstStyle>
          <a:p>
            <a:r>
              <a:rPr lang="en-GB" dirty="0"/>
              <a:t>Add title</a:t>
            </a:r>
          </a:p>
        </p:txBody>
      </p:sp>
    </p:spTree>
    <p:extLst>
      <p:ext uri="{BB962C8B-B14F-4D97-AF65-F5344CB8AC3E}">
        <p14:creationId xmlns:p14="http://schemas.microsoft.com/office/powerpoint/2010/main" val="25200549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79235806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9144000"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5" name="Bild 4"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1701409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8496300"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8496300"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11" name="Bildplatzhalter 10"/>
          <p:cNvSpPr>
            <a:spLocks noGrp="1"/>
          </p:cNvSpPr>
          <p:nvPr>
            <p:ph type="pic" sz="quarter" idx="13"/>
          </p:nvPr>
        </p:nvSpPr>
        <p:spPr>
          <a:xfrm>
            <a:off x="323850" y="619200"/>
            <a:ext cx="8496300" cy="2809800"/>
          </a:xfrm>
        </p:spPr>
        <p:txBody>
          <a:bodyPr/>
          <a:lstStyle/>
          <a:p>
            <a:endParaRPr lang="en-GB" dirty="0"/>
          </a:p>
        </p:txBody>
      </p:sp>
    </p:spTree>
    <p:extLst>
      <p:ext uri="{BB962C8B-B14F-4D97-AF65-F5344CB8AC3E}">
        <p14:creationId xmlns:p14="http://schemas.microsoft.com/office/powerpoint/2010/main" val="1500875088"/>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322877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161656635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grpSp>
        <p:nvGrpSpPr>
          <p:cNvPr id="10" name="Gruppieren 9"/>
          <p:cNvGrpSpPr/>
          <p:nvPr userDrawn="1"/>
        </p:nvGrpSpPr>
        <p:grpSpPr>
          <a:xfrm>
            <a:off x="-377675" y="-385093"/>
            <a:ext cx="9379990" cy="7159750"/>
            <a:chOff x="-377675" y="-385093"/>
            <a:chExt cx="9379990" cy="7159750"/>
          </a:xfrm>
        </p:grpSpPr>
        <p:cxnSp>
          <p:nvCxnSpPr>
            <p:cNvPr id="13" name="Gerade Verbindung 12"/>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Gerade Verbindung 14"/>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6" name="Gerade Verbindung 15"/>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7" name="Gerade Verbindung 16"/>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8" name="Gerade Verbindung 1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4" name="Gerade Verbindung 2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Gerade Verbindung 24"/>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5" name="Bildplatzhalter 4"/>
          <p:cNvSpPr>
            <a:spLocks noGrp="1"/>
          </p:cNvSpPr>
          <p:nvPr>
            <p:ph type="pic" sz="quarter" idx="10" hasCustomPrompt="1"/>
          </p:nvPr>
        </p:nvSpPr>
        <p:spPr>
          <a:xfrm>
            <a:off x="0" y="0"/>
            <a:ext cx="9144000"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3" name="Untertitel 2"/>
          <p:cNvSpPr>
            <a:spLocks noGrp="1"/>
          </p:cNvSpPr>
          <p:nvPr>
            <p:ph type="subTitle" idx="1" hasCustomPrompt="1"/>
          </p:nvPr>
        </p:nvSpPr>
        <p:spPr bwMode="gray">
          <a:xfrm>
            <a:off x="323850" y="620714"/>
            <a:ext cx="8496298"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grpSp>
        <p:nvGrpSpPr>
          <p:cNvPr id="6" name="Gruppieren 5"/>
          <p:cNvGrpSpPr/>
          <p:nvPr userDrawn="1"/>
        </p:nvGrpSpPr>
        <p:grpSpPr>
          <a:xfrm>
            <a:off x="142875" y="152400"/>
            <a:ext cx="8858250" cy="612775"/>
            <a:chOff x="142875" y="152400"/>
            <a:chExt cx="8858250" cy="612775"/>
          </a:xfrm>
          <a:solidFill>
            <a:schemeClr val="accent1"/>
          </a:solidFill>
        </p:grpSpPr>
        <p:sp>
          <p:nvSpPr>
            <p:cNvPr id="7" name="Rechteck 6"/>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hteck 8"/>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 name="Titel 1"/>
          <p:cNvSpPr>
            <a:spLocks noGrp="1"/>
          </p:cNvSpPr>
          <p:nvPr>
            <p:ph type="ctrTitle" hasCustomPrompt="1"/>
          </p:nvPr>
        </p:nvSpPr>
        <p:spPr>
          <a:xfrm>
            <a:off x="323850" y="1043999"/>
            <a:ext cx="8496299" cy="980063"/>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sp>
        <p:nvSpPr>
          <p:cNvPr id="4" name="Textfeld 3"/>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a:t>
            </a:r>
            <a:r>
              <a:rPr lang="en-GB" sz="1400" dirty="0" err="1">
                <a:solidFill>
                  <a:schemeClr val="tx1"/>
                </a:solidFill>
              </a:rPr>
              <a:t>foto</a:t>
            </a:r>
            <a:r>
              <a:rPr lang="en-GB" sz="1400" baseline="0" dirty="0">
                <a:solidFill>
                  <a:schemeClr val="tx1"/>
                </a:solidFill>
              </a:rPr>
              <a:t>: Select picture – right click – change picture</a:t>
            </a:r>
            <a:endParaRPr lang="en-GB" sz="1400" dirty="0">
              <a:solidFill>
                <a:schemeClr val="tx1"/>
              </a:solidFill>
            </a:endParaRPr>
          </a:p>
        </p:txBody>
      </p:sp>
    </p:spTree>
    <p:extLst>
      <p:ext uri="{BB962C8B-B14F-4D97-AF65-F5344CB8AC3E}">
        <p14:creationId xmlns:p14="http://schemas.microsoft.com/office/powerpoint/2010/main" val="5469915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849630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21213513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0" y="2024063"/>
            <a:ext cx="4104000"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4716016" y="2024063"/>
            <a:ext cx="410413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CH"/>
              <a:t>2017-12-13</a:t>
            </a:r>
            <a:endParaRPr lang="en-GB" dirty="0"/>
          </a:p>
        </p:txBody>
      </p:sp>
      <p:sp>
        <p:nvSpPr>
          <p:cNvPr id="6" name="Fußzeilenplatzhalter 5"/>
          <p:cNvSpPr>
            <a:spLocks noGrp="1"/>
          </p:cNvSpPr>
          <p:nvPr>
            <p:ph type="ftr" sz="quarter" idx="11"/>
          </p:nvPr>
        </p:nvSpPr>
        <p:spPr/>
        <p:txBody>
          <a:bodyPr/>
          <a:lstStyle/>
          <a:p>
            <a:r>
              <a:rPr lang="en-GB"/>
              <a:t>Lukas Schreder</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solidFill>
            <a:schemeClr val="bg1"/>
          </a:solidFill>
        </p:spPr>
        <p:txBody>
          <a:bodyPr/>
          <a:lstStyle>
            <a:lvl1pPr>
              <a:defRPr/>
            </a:lvl1pPr>
          </a:lstStyle>
          <a:p>
            <a:r>
              <a:rPr lang="en-GB" dirty="0"/>
              <a:t>Add title</a:t>
            </a:r>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0" y="2024063"/>
            <a:ext cx="4104000"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4716016" y="2024063"/>
            <a:ext cx="410413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CH"/>
              <a:t>2017-12-13</a:t>
            </a:r>
            <a:endParaRPr lang="en-GB" dirty="0"/>
          </a:p>
        </p:txBody>
      </p:sp>
      <p:sp>
        <p:nvSpPr>
          <p:cNvPr id="6" name="Fußzeilenplatzhalter 5"/>
          <p:cNvSpPr>
            <a:spLocks noGrp="1"/>
          </p:cNvSpPr>
          <p:nvPr>
            <p:ph type="ftr" sz="quarter" idx="11"/>
          </p:nvPr>
        </p:nvSpPr>
        <p:spPr/>
        <p:txBody>
          <a:bodyPr/>
          <a:lstStyle/>
          <a:p>
            <a:r>
              <a:rPr lang="en-GB"/>
              <a:t>Lukas Schreder</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204682289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p:txBody>
          <a:bodyPr/>
          <a:lstStyle>
            <a:lvl1pPr>
              <a:defRPr/>
            </a:lvl1pPr>
          </a:lstStyle>
          <a:p>
            <a:r>
              <a:rPr lang="en-GB" dirty="0"/>
              <a:t>Add title</a:t>
            </a:r>
          </a:p>
        </p:txBody>
      </p:sp>
    </p:spTree>
    <p:extLst>
      <p:ext uri="{BB962C8B-B14F-4D97-AF65-F5344CB8AC3E}">
        <p14:creationId xmlns:p14="http://schemas.microsoft.com/office/powerpoint/2010/main" val="331685999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278104116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9144000"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5" name="Bild 4"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317543774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8496300"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8496300"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11" name="Bildplatzhalter 10"/>
          <p:cNvSpPr>
            <a:spLocks noGrp="1"/>
          </p:cNvSpPr>
          <p:nvPr>
            <p:ph type="pic" sz="quarter" idx="13"/>
          </p:nvPr>
        </p:nvSpPr>
        <p:spPr>
          <a:xfrm>
            <a:off x="323850" y="619200"/>
            <a:ext cx="8496300" cy="2809800"/>
          </a:xfrm>
        </p:spPr>
        <p:txBody>
          <a:bodyPr/>
          <a:lstStyle/>
          <a:p>
            <a:endParaRPr lang="en-GB" dirty="0"/>
          </a:p>
        </p:txBody>
      </p:sp>
    </p:spTree>
    <p:extLst>
      <p:ext uri="{BB962C8B-B14F-4D97-AF65-F5344CB8AC3E}">
        <p14:creationId xmlns:p14="http://schemas.microsoft.com/office/powerpoint/2010/main" val="43379686"/>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90632589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216174986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grpSp>
        <p:nvGrpSpPr>
          <p:cNvPr id="10" name="Gruppieren 9"/>
          <p:cNvGrpSpPr/>
          <p:nvPr userDrawn="1"/>
        </p:nvGrpSpPr>
        <p:grpSpPr>
          <a:xfrm>
            <a:off x="-377675" y="-385093"/>
            <a:ext cx="9379990" cy="7159750"/>
            <a:chOff x="-377675" y="-385093"/>
            <a:chExt cx="9379990" cy="7159750"/>
          </a:xfrm>
        </p:grpSpPr>
        <p:cxnSp>
          <p:nvCxnSpPr>
            <p:cNvPr id="13" name="Gerade Verbindung 12"/>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Gerade Verbindung 14"/>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6" name="Gerade Verbindung 15"/>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7" name="Gerade Verbindung 16"/>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8" name="Gerade Verbindung 1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4" name="Gerade Verbindung 2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Gerade Verbindung 24"/>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5" name="Bildplatzhalter 4"/>
          <p:cNvSpPr>
            <a:spLocks noGrp="1"/>
          </p:cNvSpPr>
          <p:nvPr>
            <p:ph type="pic" sz="quarter" idx="10" hasCustomPrompt="1"/>
          </p:nvPr>
        </p:nvSpPr>
        <p:spPr>
          <a:xfrm>
            <a:off x="0" y="0"/>
            <a:ext cx="9144000"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3" name="Untertitel 2"/>
          <p:cNvSpPr>
            <a:spLocks noGrp="1"/>
          </p:cNvSpPr>
          <p:nvPr>
            <p:ph type="subTitle" idx="1" hasCustomPrompt="1"/>
          </p:nvPr>
        </p:nvSpPr>
        <p:spPr bwMode="gray">
          <a:xfrm>
            <a:off x="323850" y="620714"/>
            <a:ext cx="8496298"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grpSp>
        <p:nvGrpSpPr>
          <p:cNvPr id="6" name="Gruppieren 5"/>
          <p:cNvGrpSpPr/>
          <p:nvPr userDrawn="1"/>
        </p:nvGrpSpPr>
        <p:grpSpPr>
          <a:xfrm>
            <a:off x="142875" y="152400"/>
            <a:ext cx="8858250" cy="612775"/>
            <a:chOff x="142875" y="152400"/>
            <a:chExt cx="8858250" cy="612775"/>
          </a:xfrm>
          <a:solidFill>
            <a:schemeClr val="accent1"/>
          </a:solidFill>
        </p:grpSpPr>
        <p:sp>
          <p:nvSpPr>
            <p:cNvPr id="7" name="Rechteck 6"/>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hteck 8"/>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 name="Titel 1"/>
          <p:cNvSpPr>
            <a:spLocks noGrp="1"/>
          </p:cNvSpPr>
          <p:nvPr>
            <p:ph type="ctrTitle" hasCustomPrompt="1"/>
          </p:nvPr>
        </p:nvSpPr>
        <p:spPr>
          <a:xfrm>
            <a:off x="323850" y="1043999"/>
            <a:ext cx="8496299" cy="980063"/>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sp>
        <p:nvSpPr>
          <p:cNvPr id="4" name="Textfeld 3"/>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a:t>
            </a:r>
            <a:r>
              <a:rPr lang="en-GB" sz="1400" dirty="0" err="1">
                <a:solidFill>
                  <a:schemeClr val="tx1"/>
                </a:solidFill>
              </a:rPr>
              <a:t>foto</a:t>
            </a:r>
            <a:r>
              <a:rPr lang="en-GB" sz="1400" baseline="0" dirty="0">
                <a:solidFill>
                  <a:schemeClr val="tx1"/>
                </a:solidFill>
              </a:rPr>
              <a:t>: Select picture – right click – change picture</a:t>
            </a:r>
            <a:endParaRPr lang="en-GB" sz="1400" dirty="0">
              <a:solidFill>
                <a:schemeClr val="tx1"/>
              </a:solidFill>
            </a:endParaRPr>
          </a:p>
        </p:txBody>
      </p:sp>
    </p:spTree>
    <p:extLst>
      <p:ext uri="{BB962C8B-B14F-4D97-AF65-F5344CB8AC3E}">
        <p14:creationId xmlns:p14="http://schemas.microsoft.com/office/powerpoint/2010/main" val="192308877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849630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22475316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0" y="2024063"/>
            <a:ext cx="4104000"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4716016" y="2024063"/>
            <a:ext cx="410413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CH"/>
              <a:t>2017-12-13</a:t>
            </a:r>
            <a:endParaRPr lang="en-GB" dirty="0"/>
          </a:p>
        </p:txBody>
      </p:sp>
      <p:sp>
        <p:nvSpPr>
          <p:cNvPr id="6" name="Fußzeilenplatzhalter 5"/>
          <p:cNvSpPr>
            <a:spLocks noGrp="1"/>
          </p:cNvSpPr>
          <p:nvPr>
            <p:ph type="ftr" sz="quarter" idx="11"/>
          </p:nvPr>
        </p:nvSpPr>
        <p:spPr/>
        <p:txBody>
          <a:bodyPr/>
          <a:lstStyle/>
          <a:p>
            <a:r>
              <a:rPr lang="en-GB"/>
              <a:t>Lukas Schreder</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7725194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p:txBody>
          <a:bodyPr/>
          <a:lstStyle>
            <a:lvl1pPr>
              <a:defRPr/>
            </a:lvl1pPr>
          </a:lstStyle>
          <a:p>
            <a:r>
              <a:rPr lang="en-GB" dirty="0"/>
              <a:t>Add title</a:t>
            </a:r>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p:txBody>
          <a:bodyPr/>
          <a:lstStyle>
            <a:lvl1pPr>
              <a:defRPr/>
            </a:lvl1pPr>
          </a:lstStyle>
          <a:p>
            <a:r>
              <a:rPr lang="en-GB" dirty="0"/>
              <a:t>Add title</a:t>
            </a:r>
          </a:p>
        </p:txBody>
      </p:sp>
    </p:spTree>
    <p:extLst>
      <p:ext uri="{BB962C8B-B14F-4D97-AF65-F5344CB8AC3E}">
        <p14:creationId xmlns:p14="http://schemas.microsoft.com/office/powerpoint/2010/main" val="109712769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32685291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9144000"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5" name="Bild 4"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779793218"/>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323850" y="4563876"/>
            <a:ext cx="8496300" cy="1673412"/>
          </a:xfrm>
          <a:solidFill>
            <a:schemeClr val="accent1"/>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2" name="Titel 1"/>
          <p:cNvSpPr>
            <a:spLocks noGrp="1"/>
          </p:cNvSpPr>
          <p:nvPr>
            <p:ph type="ctrTitle" hasCustomPrompt="1"/>
          </p:nvPr>
        </p:nvSpPr>
        <p:spPr>
          <a:xfrm>
            <a:off x="323850" y="3429000"/>
            <a:ext cx="8496300" cy="1152128"/>
          </a:xfrm>
          <a:solidFill>
            <a:schemeClr val="accent1"/>
          </a:solidFill>
        </p:spPr>
        <p:txBody>
          <a:bodyPr wrap="square" lIns="144000" tIns="72000" anchor="t" anchorCtr="0"/>
          <a:lstStyle>
            <a:lvl1pPr>
              <a:lnSpc>
                <a:spcPct val="100000"/>
              </a:lnSpc>
              <a:spcBef>
                <a:spcPts val="0"/>
              </a:spcBef>
              <a:defRPr sz="3200">
                <a:solidFill>
                  <a:schemeClr val="bg1"/>
                </a:solidFill>
              </a:defRPr>
            </a:lvl1pPr>
          </a:lstStyle>
          <a:p>
            <a:r>
              <a:rPr lang="en-GB" dirty="0"/>
              <a:t>Add title</a:t>
            </a:r>
          </a:p>
        </p:txBody>
      </p:sp>
      <p:sp>
        <p:nvSpPr>
          <p:cNvPr id="11" name="Bildplatzhalter 10"/>
          <p:cNvSpPr>
            <a:spLocks noGrp="1"/>
          </p:cNvSpPr>
          <p:nvPr>
            <p:ph type="pic" sz="quarter" idx="13"/>
          </p:nvPr>
        </p:nvSpPr>
        <p:spPr>
          <a:xfrm>
            <a:off x="323850" y="619200"/>
            <a:ext cx="8496300" cy="2809800"/>
          </a:xfrm>
        </p:spPr>
        <p:txBody>
          <a:bodyPr/>
          <a:lstStyle/>
          <a:p>
            <a:endParaRPr lang="en-GB" dirty="0"/>
          </a:p>
        </p:txBody>
      </p:sp>
    </p:spTree>
    <p:extLst>
      <p:ext uri="{BB962C8B-B14F-4D97-AF65-F5344CB8AC3E}">
        <p14:creationId xmlns:p14="http://schemas.microsoft.com/office/powerpoint/2010/main" val="4134201790"/>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solidFill>
            <a:schemeClr val="accent1"/>
          </a:solidFill>
        </p:spPr>
        <p:txBody>
          <a:bodyPr wrap="square" lIns="144000" tIns="108000" anchor="t" anchorCtr="0"/>
          <a:lstStyle>
            <a:lvl1pPr>
              <a:lnSpc>
                <a:spcPct val="100000"/>
              </a:lnSpc>
              <a:spcBef>
                <a:spcPts val="0"/>
              </a:spcBef>
              <a:defRPr sz="2800" baseline="0">
                <a:solidFill>
                  <a:schemeClr val="bg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solidFill>
            <a:schemeClr val="accent1"/>
          </a:solidFill>
        </p:spPr>
        <p:txBody>
          <a:bodyPr lIns="144000" bIns="108000" anchor="b" anchorCtr="0">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2"/>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220180771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23850" y="4823305"/>
            <a:ext cx="8496300" cy="1013969"/>
          </a:xfrm>
          <a:noFill/>
        </p:spPr>
        <p:txBody>
          <a:bodyPr wrap="square" lIns="144000" tIns="108000" anchor="t" anchorCtr="0"/>
          <a:lstStyle>
            <a:lvl1pPr>
              <a:lnSpc>
                <a:spcPct val="100000"/>
              </a:lnSpc>
              <a:spcBef>
                <a:spcPts val="0"/>
              </a:spcBef>
              <a:defRPr sz="2800" baseline="0">
                <a:solidFill>
                  <a:schemeClr val="tx1"/>
                </a:solidFill>
              </a:defRPr>
            </a:lvl1pPr>
          </a:lstStyle>
          <a:p>
            <a:r>
              <a:rPr lang="en-GB" dirty="0"/>
              <a:t>Add title</a:t>
            </a:r>
          </a:p>
        </p:txBody>
      </p:sp>
      <p:sp>
        <p:nvSpPr>
          <p:cNvPr id="3" name="Untertitel 2"/>
          <p:cNvSpPr>
            <a:spLocks noGrp="1"/>
          </p:cNvSpPr>
          <p:nvPr>
            <p:ph type="subTitle" idx="1" hasCustomPrompt="1"/>
          </p:nvPr>
        </p:nvSpPr>
        <p:spPr>
          <a:xfrm>
            <a:off x="323850" y="5809753"/>
            <a:ext cx="8496300" cy="427535"/>
          </a:xfrm>
          <a:noFill/>
        </p:spPr>
        <p:txBody>
          <a:bodyPr lIns="144000" bIns="108000" anchor="b" anchorCtr="0">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4204513"/>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2772069589"/>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itelfolie D (Hintergrundbild)">
    <p:bg>
      <p:bgPr>
        <a:solidFill>
          <a:schemeClr val="bg1"/>
        </a:solidFill>
        <a:effectLst/>
      </p:bgPr>
    </p:bg>
    <p:spTree>
      <p:nvGrpSpPr>
        <p:cNvPr id="1" name=""/>
        <p:cNvGrpSpPr/>
        <p:nvPr/>
      </p:nvGrpSpPr>
      <p:grpSpPr>
        <a:xfrm>
          <a:off x="0" y="0"/>
          <a:ext cx="0" cy="0"/>
          <a:chOff x="0" y="0"/>
          <a:chExt cx="0" cy="0"/>
        </a:xfrm>
      </p:grpSpPr>
      <p:grpSp>
        <p:nvGrpSpPr>
          <p:cNvPr id="10" name="Gruppieren 9"/>
          <p:cNvGrpSpPr/>
          <p:nvPr userDrawn="1"/>
        </p:nvGrpSpPr>
        <p:grpSpPr>
          <a:xfrm>
            <a:off x="-377675" y="-385093"/>
            <a:ext cx="9379990" cy="7159750"/>
            <a:chOff x="-377675" y="-385093"/>
            <a:chExt cx="9379990" cy="7159750"/>
          </a:xfrm>
        </p:grpSpPr>
        <p:cxnSp>
          <p:nvCxnSpPr>
            <p:cNvPr id="13" name="Gerade Verbindung 12"/>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Gerade Verbindung 13"/>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Gerade Verbindung 14"/>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6" name="Gerade Verbindung 15"/>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7" name="Gerade Verbindung 16"/>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8" name="Gerade Verbindung 17"/>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9" name="Gerade Verbindung 18"/>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0" name="Gerade Verbindung 19"/>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 name="Gerade Verbindung 20"/>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4" name="Gerade Verbindung 23"/>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 name="Gerade Verbindung 24"/>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5" name="Bildplatzhalter 4"/>
          <p:cNvSpPr>
            <a:spLocks noGrp="1"/>
          </p:cNvSpPr>
          <p:nvPr>
            <p:ph type="pic" sz="quarter" idx="10" hasCustomPrompt="1"/>
          </p:nvPr>
        </p:nvSpPr>
        <p:spPr>
          <a:xfrm>
            <a:off x="0" y="0"/>
            <a:ext cx="9144000" cy="6858000"/>
          </a:xfrm>
        </p:spPr>
        <p:txBody>
          <a:bodyPr/>
          <a:lstStyle>
            <a:lvl1pPr marL="0" indent="0">
              <a:buNone/>
              <a:defRPr/>
            </a:lvl1pPr>
          </a:lstStyle>
          <a:p>
            <a:r>
              <a:rPr lang="en-GB" dirty="0" err="1"/>
              <a:t>Bild</a:t>
            </a:r>
            <a:r>
              <a:rPr lang="en-GB" dirty="0"/>
              <a:t> </a:t>
            </a:r>
            <a:r>
              <a:rPr lang="en-GB" dirty="0" err="1"/>
              <a:t>durch</a:t>
            </a:r>
            <a:r>
              <a:rPr lang="en-GB" dirty="0"/>
              <a:t> </a:t>
            </a:r>
            <a:r>
              <a:rPr lang="en-GB" dirty="0" err="1"/>
              <a:t>Klicken</a:t>
            </a:r>
            <a:r>
              <a:rPr lang="en-GB" dirty="0"/>
              <a:t> auf das Symbol </a:t>
            </a:r>
            <a:r>
              <a:rPr lang="en-GB" dirty="0" err="1"/>
              <a:t>hinzufügen</a:t>
            </a:r>
            <a:r>
              <a:rPr lang="en-GB" dirty="0"/>
              <a:t> und in den </a:t>
            </a:r>
            <a:r>
              <a:rPr lang="en-GB" dirty="0" err="1"/>
              <a:t>Hintergrund</a:t>
            </a:r>
            <a:r>
              <a:rPr lang="en-GB" dirty="0"/>
              <a:t> </a:t>
            </a:r>
            <a:r>
              <a:rPr lang="en-GB" dirty="0" err="1"/>
              <a:t>stellen</a:t>
            </a:r>
            <a:endParaRPr lang="en-GB" dirty="0"/>
          </a:p>
        </p:txBody>
      </p:sp>
      <p:sp>
        <p:nvSpPr>
          <p:cNvPr id="3" name="Untertitel 2"/>
          <p:cNvSpPr>
            <a:spLocks noGrp="1"/>
          </p:cNvSpPr>
          <p:nvPr>
            <p:ph type="subTitle" idx="1" hasCustomPrompt="1"/>
          </p:nvPr>
        </p:nvSpPr>
        <p:spPr bwMode="gray">
          <a:xfrm>
            <a:off x="323850" y="620714"/>
            <a:ext cx="8496298" cy="465726"/>
          </a:xfrm>
          <a:solidFill>
            <a:schemeClr val="bg1"/>
          </a:solidFill>
          <a:ln>
            <a:noFill/>
          </a:ln>
        </p:spPr>
        <p:txBody>
          <a:bodyPr lIns="151200" tIns="90000" anchor="t" anchorCtr="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add subtitle</a:t>
            </a:r>
          </a:p>
        </p:txBody>
      </p:sp>
      <p:grpSp>
        <p:nvGrpSpPr>
          <p:cNvPr id="6" name="Gruppieren 5"/>
          <p:cNvGrpSpPr/>
          <p:nvPr userDrawn="1"/>
        </p:nvGrpSpPr>
        <p:grpSpPr>
          <a:xfrm>
            <a:off x="142875" y="152400"/>
            <a:ext cx="8858250" cy="612775"/>
            <a:chOff x="142875" y="152400"/>
            <a:chExt cx="8858250" cy="612775"/>
          </a:xfrm>
          <a:solidFill>
            <a:schemeClr val="accent1"/>
          </a:solidFill>
        </p:grpSpPr>
        <p:sp>
          <p:nvSpPr>
            <p:cNvPr id="7" name="Rechteck 6"/>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Rechteck 8"/>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Bild 18" descr="g_eth_logo_kurz_neg_Schutzraum.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 name="Titel 1"/>
          <p:cNvSpPr>
            <a:spLocks noGrp="1"/>
          </p:cNvSpPr>
          <p:nvPr>
            <p:ph type="ctrTitle" hasCustomPrompt="1"/>
          </p:nvPr>
        </p:nvSpPr>
        <p:spPr>
          <a:xfrm>
            <a:off x="323850" y="1043999"/>
            <a:ext cx="8496299" cy="980063"/>
          </a:xfrm>
          <a:solidFill>
            <a:schemeClr val="bg1"/>
          </a:solidFill>
        </p:spPr>
        <p:txBody>
          <a:bodyPr wrap="square" lIns="144000" tIns="0" anchor="t" anchorCtr="0"/>
          <a:lstStyle>
            <a:lvl1pPr>
              <a:lnSpc>
                <a:spcPct val="100000"/>
              </a:lnSpc>
              <a:spcBef>
                <a:spcPts val="0"/>
              </a:spcBef>
              <a:defRPr sz="2800"/>
            </a:lvl1pPr>
          </a:lstStyle>
          <a:p>
            <a:r>
              <a:rPr lang="en-GB" dirty="0"/>
              <a:t>Add title</a:t>
            </a:r>
          </a:p>
        </p:txBody>
      </p:sp>
      <p:sp>
        <p:nvSpPr>
          <p:cNvPr id="4" name="Textfeld 3"/>
          <p:cNvSpPr txBox="1"/>
          <p:nvPr userDrawn="1"/>
        </p:nvSpPr>
        <p:spPr>
          <a:xfrm>
            <a:off x="323850" y="6957490"/>
            <a:ext cx="8496298" cy="215444"/>
          </a:xfrm>
          <a:prstGeom prst="rect">
            <a:avLst/>
          </a:prstGeom>
          <a:noFill/>
        </p:spPr>
        <p:txBody>
          <a:bodyPr wrap="square" lIns="0" tIns="0" rIns="0" bIns="0" rtlCol="0">
            <a:spAutoFit/>
          </a:bodyPr>
          <a:lstStyle/>
          <a:p>
            <a:r>
              <a:rPr lang="en-GB" sz="1400" dirty="0">
                <a:solidFill>
                  <a:schemeClr val="tx1"/>
                </a:solidFill>
              </a:rPr>
              <a:t>Change </a:t>
            </a:r>
            <a:r>
              <a:rPr lang="en-GB" sz="1400" dirty="0" err="1">
                <a:solidFill>
                  <a:schemeClr val="tx1"/>
                </a:solidFill>
              </a:rPr>
              <a:t>foto</a:t>
            </a:r>
            <a:r>
              <a:rPr lang="en-GB" sz="1400" baseline="0" dirty="0">
                <a:solidFill>
                  <a:schemeClr val="tx1"/>
                </a:solidFill>
              </a:rPr>
              <a:t>: Select picture – right click – change picture</a:t>
            </a:r>
            <a:endParaRPr lang="en-GB" sz="1400" dirty="0">
              <a:solidFill>
                <a:schemeClr val="tx1"/>
              </a:solidFill>
            </a:endParaRPr>
          </a:p>
        </p:txBody>
      </p:sp>
    </p:spTree>
    <p:extLst>
      <p:ext uri="{BB962C8B-B14F-4D97-AF65-F5344CB8AC3E}">
        <p14:creationId xmlns:p14="http://schemas.microsoft.com/office/powerpoint/2010/main" val="183694902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23850" y="2024064"/>
            <a:ext cx="8496300" cy="4210046"/>
          </a:xfrm>
        </p:spPr>
        <p:txBody>
          <a:bodyPr/>
          <a:lstStyle>
            <a:lvl1pPr>
              <a:defRPr/>
            </a:lvl1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7" name="Titel 6"/>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70051390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323850" y="2024063"/>
            <a:ext cx="4104000"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4" name="Inhaltsplatzhalter 3"/>
          <p:cNvSpPr>
            <a:spLocks noGrp="1"/>
          </p:cNvSpPr>
          <p:nvPr>
            <p:ph sz="half" idx="2" hasCustomPrompt="1"/>
          </p:nvPr>
        </p:nvSpPr>
        <p:spPr>
          <a:xfrm>
            <a:off x="4716016" y="2024063"/>
            <a:ext cx="4104134" cy="4213225"/>
          </a:xfrm>
        </p:spPr>
        <p:txBody>
          <a:bodyPr lIns="140400"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p:txBody>
      </p:sp>
      <p:sp>
        <p:nvSpPr>
          <p:cNvPr id="5" name="Datumsplatzhalter 4"/>
          <p:cNvSpPr>
            <a:spLocks noGrp="1"/>
          </p:cNvSpPr>
          <p:nvPr>
            <p:ph type="dt" sz="half" idx="10"/>
          </p:nvPr>
        </p:nvSpPr>
        <p:spPr/>
        <p:txBody>
          <a:bodyPr/>
          <a:lstStyle/>
          <a:p>
            <a:r>
              <a:rPr lang="en-CH"/>
              <a:t>2017-12-13</a:t>
            </a:r>
            <a:endParaRPr lang="en-GB" dirty="0"/>
          </a:p>
        </p:txBody>
      </p:sp>
      <p:sp>
        <p:nvSpPr>
          <p:cNvPr id="6" name="Fußzeilenplatzhalter 5"/>
          <p:cNvSpPr>
            <a:spLocks noGrp="1"/>
          </p:cNvSpPr>
          <p:nvPr>
            <p:ph type="ftr" sz="quarter" idx="11"/>
          </p:nvPr>
        </p:nvSpPr>
        <p:spPr/>
        <p:txBody>
          <a:bodyPr/>
          <a:lstStyle/>
          <a:p>
            <a:r>
              <a:rPr lang="en-GB"/>
              <a:t>Lukas Schreder</a:t>
            </a:r>
            <a:endParaRPr lang="en-GB" dirty="0"/>
          </a:p>
        </p:txBody>
      </p:sp>
      <p:sp>
        <p:nvSpPr>
          <p:cNvPr id="7" name="Foliennummernplatzhalter 6"/>
          <p:cNvSpPr>
            <a:spLocks noGrp="1"/>
          </p:cNvSpPr>
          <p:nvPr>
            <p:ph type="sldNum" sz="quarter" idx="12"/>
          </p:nvPr>
        </p:nvSpPr>
        <p:spPr/>
        <p:txBody>
          <a:bodyPr/>
          <a:lstStyle/>
          <a:p>
            <a:fld id="{6C6AE60A-B69C-4790-82F7-3882EDF23186}" type="slidenum">
              <a:rPr lang="en-GB" smtClean="0"/>
              <a:t>‹#›</a:t>
            </a:fld>
            <a:endParaRPr lang="en-GB" dirty="0"/>
          </a:p>
        </p:txBody>
      </p:sp>
      <p:sp>
        <p:nvSpPr>
          <p:cNvPr id="8" name="Titel 7"/>
          <p:cNvSpPr>
            <a:spLocks noGrp="1"/>
          </p:cNvSpPr>
          <p:nvPr>
            <p:ph type="title" hasCustomPrompt="1"/>
          </p:nvPr>
        </p:nvSpPr>
        <p:spPr>
          <a:solidFill>
            <a:schemeClr val="bg1"/>
          </a:solidFill>
        </p:spPr>
        <p:txBody>
          <a:bodyPr/>
          <a:lstStyle>
            <a:lvl1pPr>
              <a:defRPr/>
            </a:lvl1pPr>
          </a:lstStyle>
          <a:p>
            <a:r>
              <a:rPr lang="en-GB" dirty="0"/>
              <a:t>Add title</a:t>
            </a:r>
          </a:p>
        </p:txBody>
      </p:sp>
    </p:spTree>
    <p:extLst>
      <p:ext uri="{BB962C8B-B14F-4D97-AF65-F5344CB8AC3E}">
        <p14:creationId xmlns:p14="http://schemas.microsoft.com/office/powerpoint/2010/main" val="1023000319"/>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sp>
        <p:nvSpPr>
          <p:cNvPr id="5" name="Titel 4"/>
          <p:cNvSpPr>
            <a:spLocks noGrp="1"/>
          </p:cNvSpPr>
          <p:nvPr>
            <p:ph type="title" hasCustomPrompt="1"/>
          </p:nvPr>
        </p:nvSpPr>
        <p:spPr/>
        <p:txBody>
          <a:bodyPr/>
          <a:lstStyle>
            <a:lvl1pPr>
              <a:defRPr/>
            </a:lvl1pPr>
          </a:lstStyle>
          <a:p>
            <a:r>
              <a:rPr lang="en-GB" dirty="0"/>
              <a:t>Add title</a:t>
            </a:r>
          </a:p>
        </p:txBody>
      </p:sp>
    </p:spTree>
    <p:extLst>
      <p:ext uri="{BB962C8B-B14F-4D97-AF65-F5344CB8AC3E}">
        <p14:creationId xmlns:p14="http://schemas.microsoft.com/office/powerpoint/2010/main" val="230536802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135389624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en-CH"/>
              <a:t>2017-12-13</a:t>
            </a:r>
            <a:endParaRPr lang="en-GB" dirty="0"/>
          </a:p>
        </p:txBody>
      </p:sp>
      <p:sp>
        <p:nvSpPr>
          <p:cNvPr id="5" name="Fußzeilenplatzhalter 4"/>
          <p:cNvSpPr>
            <a:spLocks noGrp="1"/>
          </p:cNvSpPr>
          <p:nvPr>
            <p:ph type="ftr" sz="quarter" idx="11"/>
          </p:nvPr>
        </p:nvSpPr>
        <p:spPr/>
        <p:txBody>
          <a:bodyPr/>
          <a:lstStyle/>
          <a:p>
            <a:r>
              <a:rPr lang="en-GB"/>
              <a:t>Lukas Schreder</a:t>
            </a:r>
            <a:endParaRPr lang="en-GB" dirty="0"/>
          </a:p>
        </p:txBody>
      </p:sp>
      <p:sp>
        <p:nvSpPr>
          <p:cNvPr id="6" name="Foliennummernplatzhalter 5"/>
          <p:cNvSpPr>
            <a:spLocks noGrp="1"/>
          </p:cNvSpPr>
          <p:nvPr>
            <p:ph type="sldNum" sz="quarter" idx="12"/>
          </p:nvPr>
        </p:nvSpPr>
        <p:spPr/>
        <p:txBody>
          <a:bodyPr/>
          <a:lstStyle/>
          <a:p>
            <a:fld id="{6C6AE60A-B69C-4790-82F7-3882EDF23186}" type="slidenum">
              <a:rPr lang="en-GB" smtClean="0"/>
              <a:t>‹#›</a:t>
            </a:fld>
            <a:endParaRPr lang="en-GB" dirty="0"/>
          </a:p>
        </p:txBody>
      </p:sp>
      <p:sp>
        <p:nvSpPr>
          <p:cNvPr id="10" name="Bildplatzhalter 9"/>
          <p:cNvSpPr>
            <a:spLocks noGrp="1"/>
          </p:cNvSpPr>
          <p:nvPr>
            <p:ph type="pic" sz="quarter" idx="13" hasCustomPrompt="1"/>
          </p:nvPr>
        </p:nvSpPr>
        <p:spPr>
          <a:xfrm>
            <a:off x="323850" y="620713"/>
            <a:ext cx="8496300" cy="5607860"/>
          </a:xfrm>
          <a:noFill/>
        </p:spPr>
        <p:txBody>
          <a:bodyPr/>
          <a:lstStyle>
            <a:lvl1pPr marL="0" indent="0">
              <a:buNone/>
              <a:defRPr/>
            </a:lvl1pPr>
          </a:lstStyle>
          <a:p>
            <a:r>
              <a:rPr lang="en-US" dirty="0"/>
              <a:t>Add a picture by dragging it onto the icon or by clicking on the icon</a:t>
            </a:r>
          </a:p>
        </p:txBody>
      </p:sp>
    </p:spTree>
    <p:extLst>
      <p:ext uri="{BB962C8B-B14F-4D97-AF65-F5344CB8AC3E}">
        <p14:creationId xmlns:p14="http://schemas.microsoft.com/office/powerpoint/2010/main" val="2688533805"/>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9144000"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5" name="Bild 4"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274012268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ohne Balken">
    <p:spTree>
      <p:nvGrpSpPr>
        <p:cNvPr id="1" name=""/>
        <p:cNvGrpSpPr/>
        <p:nvPr/>
      </p:nvGrpSpPr>
      <p:grpSpPr>
        <a:xfrm>
          <a:off x="0" y="0"/>
          <a:ext cx="0" cy="0"/>
          <a:chOff x="0" y="0"/>
          <a:chExt cx="0" cy="0"/>
        </a:xfrm>
      </p:grpSpPr>
      <p:sp>
        <p:nvSpPr>
          <p:cNvPr id="7" name="Rechteck 6"/>
          <p:cNvSpPr/>
          <p:nvPr userDrawn="1"/>
        </p:nvSpPr>
        <p:spPr bwMode="gray">
          <a:xfrm>
            <a:off x="0" y="0"/>
            <a:ext cx="9144000"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umsplatzhalter 1"/>
          <p:cNvSpPr>
            <a:spLocks noGrp="1"/>
          </p:cNvSpPr>
          <p:nvPr>
            <p:ph type="dt" sz="half" idx="10"/>
          </p:nvPr>
        </p:nvSpPr>
        <p:spPr/>
        <p:txBody>
          <a:bodyPr/>
          <a:lstStyle/>
          <a:p>
            <a:r>
              <a:rPr lang="en-CH"/>
              <a:t>2017-12-13</a:t>
            </a:r>
            <a:endParaRPr lang="en-GB" dirty="0"/>
          </a:p>
        </p:txBody>
      </p:sp>
      <p:sp>
        <p:nvSpPr>
          <p:cNvPr id="3" name="Fußzeilenplatzhalter 2"/>
          <p:cNvSpPr>
            <a:spLocks noGrp="1"/>
          </p:cNvSpPr>
          <p:nvPr>
            <p:ph type="ftr" sz="quarter" idx="11"/>
          </p:nvPr>
        </p:nvSpPr>
        <p:spPr/>
        <p:txBody>
          <a:bodyPr/>
          <a:lstStyle/>
          <a:p>
            <a:r>
              <a:rPr lang="en-GB"/>
              <a:t>Lukas Schreder</a:t>
            </a:r>
            <a:endParaRPr lang="en-GB" dirty="0"/>
          </a:p>
        </p:txBody>
      </p:sp>
      <p:sp>
        <p:nvSpPr>
          <p:cNvPr id="4" name="Foliennummernplatzhalter 3"/>
          <p:cNvSpPr>
            <a:spLocks noGrp="1"/>
          </p:cNvSpPr>
          <p:nvPr>
            <p:ph type="sldNum" sz="quarter" idx="12"/>
          </p:nvPr>
        </p:nvSpPr>
        <p:spPr/>
        <p:txBody>
          <a:bodyPr/>
          <a:lstStyle/>
          <a:p>
            <a:fld id="{6C6AE60A-B69C-4790-82F7-3882EDF23186}" type="slidenum">
              <a:rPr lang="en-GB" smtClean="0"/>
              <a:t>‹#›</a:t>
            </a:fld>
            <a:endParaRPr lang="en-GB" dirty="0"/>
          </a:p>
        </p:txBody>
      </p:sp>
      <p:pic>
        <p:nvPicPr>
          <p:cNvPr id="5" name="Bild 4" descr="eth_logo_kurz_pos.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4000" y="306000"/>
            <a:ext cx="966978" cy="157734"/>
          </a:xfrm>
          <a:prstGeom prst="rect">
            <a:avLst/>
          </a:prstGeom>
        </p:spPr>
      </p:pic>
    </p:spTree>
    <p:extLst>
      <p:ext uri="{BB962C8B-B14F-4D97-AF65-F5344CB8AC3E}">
        <p14:creationId xmlns:p14="http://schemas.microsoft.com/office/powerpoint/2010/main" val="15063859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emf"/><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1.emf"/><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image" Target="../media/image1.emf"/><Relationship Id="rId5" Type="http://schemas.openxmlformats.org/officeDocument/2006/relationships/slideLayout" Target="../slideLayouts/slideLayout32.xml"/><Relationship Id="rId10" Type="http://schemas.openxmlformats.org/officeDocument/2006/relationships/theme" Target="../theme/theme4.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image" Target="../media/image1.emf"/><Relationship Id="rId5" Type="http://schemas.openxmlformats.org/officeDocument/2006/relationships/slideLayout" Target="../slideLayouts/slideLayout41.xml"/><Relationship Id="rId10" Type="http://schemas.openxmlformats.org/officeDocument/2006/relationships/theme" Target="../theme/theme5.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image" Target="../media/image1.emf"/><Relationship Id="rId5" Type="http://schemas.openxmlformats.org/officeDocument/2006/relationships/slideLayout" Target="../slideLayouts/slideLayout50.xml"/><Relationship Id="rId10" Type="http://schemas.openxmlformats.org/officeDocument/2006/relationships/theme" Target="../theme/theme6.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image" Target="../media/image1.emf"/><Relationship Id="rId5" Type="http://schemas.openxmlformats.org/officeDocument/2006/relationships/slideLayout" Target="../slideLayouts/slideLayout59.xml"/><Relationship Id="rId10" Type="http://schemas.openxmlformats.org/officeDocument/2006/relationships/theme" Target="../theme/theme7.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1.xml"/><Relationship Id="rId3" Type="http://schemas.openxmlformats.org/officeDocument/2006/relationships/slideLayout" Target="../slideLayouts/slideLayout66.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image" Target="../media/image1.emf"/><Relationship Id="rId5" Type="http://schemas.openxmlformats.org/officeDocument/2006/relationships/slideLayout" Target="../slideLayouts/slideLayout68.xml"/><Relationship Id="rId10" Type="http://schemas.openxmlformats.org/officeDocument/2006/relationships/theme" Target="../theme/theme8.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image" Target="../media/image1.emf"/><Relationship Id="rId5" Type="http://schemas.openxmlformats.org/officeDocument/2006/relationships/slideLayout" Target="../slideLayouts/slideLayout77.xml"/><Relationship Id="rId10" Type="http://schemas.openxmlformats.org/officeDocument/2006/relationships/theme" Target="../theme/theme9.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uppieren 8"/>
          <p:cNvGrpSpPr/>
          <p:nvPr userDrawn="1"/>
        </p:nvGrpSpPr>
        <p:grpSpPr>
          <a:xfrm>
            <a:off x="-377675" y="-385093"/>
            <a:ext cx="9379990" cy="7159750"/>
            <a:chOff x="-377675" y="-385093"/>
            <a:chExt cx="9379990" cy="7159750"/>
          </a:xfrm>
        </p:grpSpPr>
        <p:cxnSp>
          <p:nvCxnSpPr>
            <p:cNvPr id="17" name="Gerade Verbindung 16"/>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5" name="Gerade Verbindung 34"/>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1" name="Gruppieren 10"/>
          <p:cNvGrpSpPr/>
          <p:nvPr userDrawn="1"/>
        </p:nvGrpSpPr>
        <p:grpSpPr>
          <a:xfrm>
            <a:off x="142874" y="152400"/>
            <a:ext cx="8859601" cy="612775"/>
            <a:chOff x="142874" y="152400"/>
            <a:chExt cx="8859601" cy="612775"/>
          </a:xfrm>
          <a:solidFill>
            <a:schemeClr val="accent1"/>
          </a:solidFill>
        </p:grpSpPr>
        <p:sp>
          <p:nvSpPr>
            <p:cNvPr id="24" name="Rechteck 23"/>
            <p:cNvSpPr/>
            <p:nvPr userDrawn="1"/>
          </p:nvSpPr>
          <p:spPr>
            <a:xfrm>
              <a:off x="142875" y="152400"/>
              <a:ext cx="8859600"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hteck 24"/>
            <p:cNvSpPr/>
            <p:nvPr userDrawn="1"/>
          </p:nvSpPr>
          <p:spPr>
            <a:xfrm>
              <a:off x="142874"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hteck 25"/>
            <p:cNvSpPr/>
            <p:nvPr userDrawn="1"/>
          </p:nvSpPr>
          <p:spPr>
            <a:xfrm>
              <a:off x="8814997" y="597693"/>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 name="Bild 18" descr="g_eth_logo_kurz_neg_Schutzraum.eps"/>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4" name="Datumsplatzhalter 3"/>
          <p:cNvSpPr>
            <a:spLocks noGrp="1"/>
          </p:cNvSpPr>
          <p:nvPr userDrawn="1">
            <p:ph type="dt" sz="half" idx="2"/>
          </p:nvPr>
        </p:nvSpPr>
        <p:spPr>
          <a:xfrm>
            <a:off x="7937624" y="6308726"/>
            <a:ext cx="612068" cy="468312"/>
          </a:xfrm>
          <a:prstGeom prst="rect">
            <a:avLst/>
          </a:prstGeom>
        </p:spPr>
        <p:txBody>
          <a:bodyPr vert="horz" wrap="none" lIns="0" tIns="0" rIns="0" bIns="0" rtlCol="0" anchor="ctr"/>
          <a:lstStyle>
            <a:lvl1pPr algn="ctr">
              <a:defRPr sz="800">
                <a:solidFill>
                  <a:schemeClr val="tx1"/>
                </a:solidFill>
              </a:defRPr>
            </a:lvl1pPr>
          </a:lstStyle>
          <a:p>
            <a:r>
              <a:rPr lang="en-CH"/>
              <a:t>2017-12-13</a:t>
            </a:r>
            <a:endParaRPr lang="en-GB" dirty="0"/>
          </a:p>
        </p:txBody>
      </p:sp>
      <p:sp>
        <p:nvSpPr>
          <p:cNvPr id="5" name="Fußzeilenplatzhalter 4"/>
          <p:cNvSpPr>
            <a:spLocks noGrp="1"/>
          </p:cNvSpPr>
          <p:nvPr userDrawn="1">
            <p:ph type="ftr" sz="quarter" idx="3"/>
          </p:nvPr>
        </p:nvSpPr>
        <p:spPr>
          <a:xfrm>
            <a:off x="4572000" y="6308726"/>
            <a:ext cx="3208613" cy="468312"/>
          </a:xfrm>
          <a:prstGeom prst="rect">
            <a:avLst/>
          </a:prstGeom>
        </p:spPr>
        <p:txBody>
          <a:bodyPr vert="horz" wrap="none" lIns="0" tIns="0" rIns="0" bIns="0" rtlCol="0" anchor="ctr"/>
          <a:lstStyle>
            <a:lvl1pPr algn="r">
              <a:defRPr sz="800">
                <a:solidFill>
                  <a:schemeClr val="tx1"/>
                </a:solidFill>
              </a:defRPr>
            </a:lvl1pPr>
          </a:lstStyle>
          <a:p>
            <a:r>
              <a:rPr lang="en-GB"/>
              <a:t>Lukas Schreder</a:t>
            </a:r>
            <a:endParaRPr lang="en-GB" dirty="0"/>
          </a:p>
        </p:txBody>
      </p:sp>
      <p:sp>
        <p:nvSpPr>
          <p:cNvPr id="6" name="Foliennummernplatzhalter 5"/>
          <p:cNvSpPr>
            <a:spLocks noGrp="1"/>
          </p:cNvSpPr>
          <p:nvPr userDrawn="1">
            <p:ph type="sldNum" sz="quarter" idx="4"/>
          </p:nvPr>
        </p:nvSpPr>
        <p:spPr>
          <a:xfrm>
            <a:off x="8626351" y="6308726"/>
            <a:ext cx="266700"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userDrawn="1">
            <p:ph type="body" idx="1"/>
          </p:nvPr>
        </p:nvSpPr>
        <p:spPr>
          <a:xfrm>
            <a:off x="323850" y="2024064"/>
            <a:ext cx="8483938"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userDrawn="1"/>
        </p:nvSpPr>
        <p:spPr>
          <a:xfrm>
            <a:off x="8559849" y="6300190"/>
            <a:ext cx="105958"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userDrawn="1"/>
        </p:nvSpPr>
        <p:spPr>
          <a:xfrm>
            <a:off x="7834508" y="6300189"/>
            <a:ext cx="105958"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userDrawn="1">
            <p:ph type="title"/>
          </p:nvPr>
        </p:nvSpPr>
        <p:spPr bwMode="gray">
          <a:xfrm>
            <a:off x="323850" y="620714"/>
            <a:ext cx="849630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userDrawn="1"/>
        </p:nvSpPr>
        <p:spPr>
          <a:xfrm>
            <a:off x="324000" y="6308725"/>
            <a:ext cx="4248000" cy="459775"/>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6" r:id="rId4"/>
    <p:sldLayoutId id="2147483650" r:id="rId5"/>
    <p:sldLayoutId id="2147483652" r:id="rId6"/>
    <p:sldLayoutId id="2147483655" r:id="rId7"/>
    <p:sldLayoutId id="2147483665" r:id="rId8"/>
    <p:sldLayoutId id="2147483668"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04">
          <p15:clr>
            <a:srgbClr val="F26B43"/>
          </p15:clr>
        </p15:guide>
        <p15:guide id="2" pos="5556">
          <p15:clr>
            <a:srgbClr val="F26B43"/>
          </p15:clr>
        </p15:guide>
        <p15:guide id="3" pos="2880">
          <p15:clr>
            <a:srgbClr val="F26B43"/>
          </p15:clr>
        </p15:guide>
        <p15:guide id="4" orient="horz" pos="391">
          <p15:clr>
            <a:srgbClr val="F26B43"/>
          </p15:clr>
        </p15:guide>
        <p15:guide id="6" orient="horz" pos="2160">
          <p15:clr>
            <a:srgbClr val="F26B43"/>
          </p15:clr>
        </p15:guide>
        <p15:guide id="7" orient="horz" pos="3045">
          <p15:clr>
            <a:srgbClr val="F26B43"/>
          </p15:clr>
        </p15:guide>
        <p15:guide id="8" orient="horz" pos="3929">
          <p15:clr>
            <a:srgbClr val="F26B43"/>
          </p15:clr>
        </p15:guide>
        <p15:guide id="9" orient="horz" pos="1275">
          <p15:clr>
            <a:srgbClr val="F26B43"/>
          </p15:clr>
        </p15:guide>
        <p15:guide id="10" orient="horz" pos="3974">
          <p15:clr>
            <a:srgbClr val="F26B43"/>
          </p15:clr>
        </p15:guide>
        <p15:guide id="11" orient="horz" pos="426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uppieren 8"/>
          <p:cNvGrpSpPr/>
          <p:nvPr userDrawn="1"/>
        </p:nvGrpSpPr>
        <p:grpSpPr>
          <a:xfrm>
            <a:off x="-377675" y="-385093"/>
            <a:ext cx="9379990" cy="7159750"/>
            <a:chOff x="-377675" y="-385093"/>
            <a:chExt cx="9379990" cy="7159750"/>
          </a:xfrm>
        </p:grpSpPr>
        <p:cxnSp>
          <p:nvCxnSpPr>
            <p:cNvPr id="17" name="Gerade Verbindung 16"/>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5" name="Gerade Verbindung 34"/>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1" name="Gruppieren 10"/>
          <p:cNvGrpSpPr/>
          <p:nvPr userDrawn="1"/>
        </p:nvGrpSpPr>
        <p:grpSpPr>
          <a:xfrm>
            <a:off x="142874" y="152400"/>
            <a:ext cx="8859601" cy="612775"/>
            <a:chOff x="142874" y="152400"/>
            <a:chExt cx="8859601" cy="612775"/>
          </a:xfrm>
          <a:solidFill>
            <a:schemeClr val="accent1"/>
          </a:solidFill>
        </p:grpSpPr>
        <p:sp>
          <p:nvSpPr>
            <p:cNvPr id="24" name="Rechteck 23"/>
            <p:cNvSpPr/>
            <p:nvPr userDrawn="1"/>
          </p:nvSpPr>
          <p:spPr>
            <a:xfrm>
              <a:off x="142875" y="152400"/>
              <a:ext cx="8859600"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hteck 24"/>
            <p:cNvSpPr/>
            <p:nvPr userDrawn="1"/>
          </p:nvSpPr>
          <p:spPr>
            <a:xfrm>
              <a:off x="142874"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hteck 25"/>
            <p:cNvSpPr/>
            <p:nvPr userDrawn="1"/>
          </p:nvSpPr>
          <p:spPr>
            <a:xfrm>
              <a:off x="8814997" y="597693"/>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 name="Bild 18" descr="g_eth_logo_kurz_neg_Schutzraum.eps"/>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4" name="Datumsplatzhalter 3"/>
          <p:cNvSpPr>
            <a:spLocks noGrp="1"/>
          </p:cNvSpPr>
          <p:nvPr userDrawn="1">
            <p:ph type="dt" sz="half" idx="2"/>
          </p:nvPr>
        </p:nvSpPr>
        <p:spPr>
          <a:xfrm>
            <a:off x="7937624" y="6308726"/>
            <a:ext cx="612068" cy="468312"/>
          </a:xfrm>
          <a:prstGeom prst="rect">
            <a:avLst/>
          </a:prstGeom>
        </p:spPr>
        <p:txBody>
          <a:bodyPr vert="horz" wrap="none" lIns="0" tIns="0" rIns="0" bIns="0" rtlCol="0" anchor="ctr"/>
          <a:lstStyle>
            <a:lvl1pPr algn="ctr">
              <a:defRPr sz="800">
                <a:solidFill>
                  <a:schemeClr val="tx1"/>
                </a:solidFill>
              </a:defRPr>
            </a:lvl1pPr>
          </a:lstStyle>
          <a:p>
            <a:r>
              <a:rPr lang="en-CH"/>
              <a:t>2017-12-13</a:t>
            </a:r>
            <a:endParaRPr lang="en-GB" dirty="0"/>
          </a:p>
        </p:txBody>
      </p:sp>
      <p:sp>
        <p:nvSpPr>
          <p:cNvPr id="5" name="Fußzeilenplatzhalter 4"/>
          <p:cNvSpPr>
            <a:spLocks noGrp="1"/>
          </p:cNvSpPr>
          <p:nvPr userDrawn="1">
            <p:ph type="ftr" sz="quarter" idx="3"/>
          </p:nvPr>
        </p:nvSpPr>
        <p:spPr>
          <a:xfrm>
            <a:off x="4572000" y="6308726"/>
            <a:ext cx="3208613" cy="468312"/>
          </a:xfrm>
          <a:prstGeom prst="rect">
            <a:avLst/>
          </a:prstGeom>
        </p:spPr>
        <p:txBody>
          <a:bodyPr vert="horz" wrap="none" lIns="0" tIns="0" rIns="0" bIns="0" rtlCol="0" anchor="ctr"/>
          <a:lstStyle>
            <a:lvl1pPr algn="r">
              <a:defRPr sz="800">
                <a:solidFill>
                  <a:schemeClr val="tx1"/>
                </a:solidFill>
              </a:defRPr>
            </a:lvl1pPr>
          </a:lstStyle>
          <a:p>
            <a:r>
              <a:rPr lang="en-GB"/>
              <a:t>Lukas Schreder</a:t>
            </a:r>
            <a:endParaRPr lang="en-GB" dirty="0"/>
          </a:p>
        </p:txBody>
      </p:sp>
      <p:sp>
        <p:nvSpPr>
          <p:cNvPr id="6" name="Foliennummernplatzhalter 5"/>
          <p:cNvSpPr>
            <a:spLocks noGrp="1"/>
          </p:cNvSpPr>
          <p:nvPr userDrawn="1">
            <p:ph type="sldNum" sz="quarter" idx="4"/>
          </p:nvPr>
        </p:nvSpPr>
        <p:spPr>
          <a:xfrm>
            <a:off x="8626351" y="6308726"/>
            <a:ext cx="266700"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userDrawn="1">
            <p:ph type="body" idx="1"/>
          </p:nvPr>
        </p:nvSpPr>
        <p:spPr>
          <a:xfrm>
            <a:off x="323850" y="2024064"/>
            <a:ext cx="8483938"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userDrawn="1"/>
        </p:nvSpPr>
        <p:spPr>
          <a:xfrm>
            <a:off x="8559849" y="6300190"/>
            <a:ext cx="105958"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userDrawn="1"/>
        </p:nvSpPr>
        <p:spPr>
          <a:xfrm>
            <a:off x="7834508" y="6300189"/>
            <a:ext cx="105958"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userDrawn="1">
            <p:ph type="title"/>
          </p:nvPr>
        </p:nvSpPr>
        <p:spPr bwMode="gray">
          <a:xfrm>
            <a:off x="323850" y="620714"/>
            <a:ext cx="849630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userDrawn="1"/>
        </p:nvSpPr>
        <p:spPr>
          <a:xfrm>
            <a:off x="324000" y="6308725"/>
            <a:ext cx="4248000" cy="459775"/>
          </a:xfrm>
          <a:prstGeom prst="rect">
            <a:avLst/>
          </a:prstGeom>
          <a:noFill/>
        </p:spPr>
        <p:txBody>
          <a:bodyPr wrap="square" lIns="0" rIns="0" rtlCol="0" anchor="ctr" anchorCtr="0">
            <a:noAutofit/>
          </a:bodyPr>
          <a:lstStyle/>
          <a:p>
            <a:r>
              <a:rPr lang="en-GB" sz="800" baseline="0" dirty="0"/>
              <a:t>Department of Chemistry and Applied Biosciences</a:t>
            </a:r>
          </a:p>
          <a:p>
            <a:r>
              <a:rPr lang="en-GB" sz="800" baseline="0" dirty="0"/>
              <a:t>Laboratory of Physical Chemistry</a:t>
            </a:r>
          </a:p>
          <a:p>
            <a:r>
              <a:rPr lang="en-GB" sz="800" b="1" baseline="0" dirty="0"/>
              <a:t>Computational Chemistry</a:t>
            </a:r>
          </a:p>
        </p:txBody>
      </p:sp>
    </p:spTree>
    <p:extLst>
      <p:ext uri="{BB962C8B-B14F-4D97-AF65-F5344CB8AC3E}">
        <p14:creationId xmlns:p14="http://schemas.microsoft.com/office/powerpoint/2010/main" val="13492067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6"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04">
          <p15:clr>
            <a:srgbClr val="F26B43"/>
          </p15:clr>
        </p15:guide>
        <p15:guide id="2" pos="5556">
          <p15:clr>
            <a:srgbClr val="F26B43"/>
          </p15:clr>
        </p15:guide>
        <p15:guide id="3" pos="2880">
          <p15:clr>
            <a:srgbClr val="F26B43"/>
          </p15:clr>
        </p15:guide>
        <p15:guide id="4" orient="horz" pos="391">
          <p15:clr>
            <a:srgbClr val="F26B43"/>
          </p15:clr>
        </p15:guide>
        <p15:guide id="6" orient="horz" pos="2160">
          <p15:clr>
            <a:srgbClr val="F26B43"/>
          </p15:clr>
        </p15:guide>
        <p15:guide id="7" orient="horz" pos="3045">
          <p15:clr>
            <a:srgbClr val="F26B43"/>
          </p15:clr>
        </p15:guide>
        <p15:guide id="8" orient="horz" pos="3929">
          <p15:clr>
            <a:srgbClr val="F26B43"/>
          </p15:clr>
        </p15:guide>
        <p15:guide id="9" orient="horz" pos="1275">
          <p15:clr>
            <a:srgbClr val="F26B43"/>
          </p15:clr>
        </p15:guide>
        <p15:guide id="10" orient="horz" pos="3974">
          <p15:clr>
            <a:srgbClr val="F26B43"/>
          </p15:clr>
        </p15:guide>
        <p15:guide id="11" orient="horz" pos="426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uppieren 8"/>
          <p:cNvGrpSpPr/>
          <p:nvPr userDrawn="1"/>
        </p:nvGrpSpPr>
        <p:grpSpPr>
          <a:xfrm>
            <a:off x="-377675" y="-385093"/>
            <a:ext cx="9379990" cy="7159750"/>
            <a:chOff x="-377675" y="-385093"/>
            <a:chExt cx="9379990" cy="7159750"/>
          </a:xfrm>
        </p:grpSpPr>
        <p:cxnSp>
          <p:nvCxnSpPr>
            <p:cNvPr id="17" name="Gerade Verbindung 16"/>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5" name="Gerade Verbindung 34"/>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1" name="Gruppieren 10"/>
          <p:cNvGrpSpPr/>
          <p:nvPr userDrawn="1"/>
        </p:nvGrpSpPr>
        <p:grpSpPr>
          <a:xfrm>
            <a:off x="142874" y="152400"/>
            <a:ext cx="8859601" cy="612775"/>
            <a:chOff x="142874" y="152400"/>
            <a:chExt cx="8859601" cy="612775"/>
          </a:xfrm>
          <a:solidFill>
            <a:schemeClr val="accent1"/>
          </a:solidFill>
        </p:grpSpPr>
        <p:sp>
          <p:nvSpPr>
            <p:cNvPr id="24" name="Rechteck 23"/>
            <p:cNvSpPr/>
            <p:nvPr userDrawn="1"/>
          </p:nvSpPr>
          <p:spPr>
            <a:xfrm>
              <a:off x="142875" y="152400"/>
              <a:ext cx="8859600"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hteck 24"/>
            <p:cNvSpPr/>
            <p:nvPr userDrawn="1"/>
          </p:nvSpPr>
          <p:spPr>
            <a:xfrm>
              <a:off x="142874"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hteck 25"/>
            <p:cNvSpPr/>
            <p:nvPr userDrawn="1"/>
          </p:nvSpPr>
          <p:spPr>
            <a:xfrm>
              <a:off x="8814997" y="597693"/>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 name="Bild 18" descr="g_eth_logo_kurz_neg_Schutzraum.eps"/>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4" name="Datumsplatzhalter 3"/>
          <p:cNvSpPr>
            <a:spLocks noGrp="1"/>
          </p:cNvSpPr>
          <p:nvPr userDrawn="1">
            <p:ph type="dt" sz="half" idx="2"/>
          </p:nvPr>
        </p:nvSpPr>
        <p:spPr>
          <a:xfrm>
            <a:off x="7937624" y="6308726"/>
            <a:ext cx="612068" cy="468312"/>
          </a:xfrm>
          <a:prstGeom prst="rect">
            <a:avLst/>
          </a:prstGeom>
        </p:spPr>
        <p:txBody>
          <a:bodyPr vert="horz" wrap="none" lIns="0" tIns="0" rIns="0" bIns="0" rtlCol="0" anchor="ctr"/>
          <a:lstStyle>
            <a:lvl1pPr algn="ctr">
              <a:defRPr sz="800">
                <a:solidFill>
                  <a:schemeClr val="tx1"/>
                </a:solidFill>
              </a:defRPr>
            </a:lvl1pPr>
          </a:lstStyle>
          <a:p>
            <a:r>
              <a:rPr lang="en-CH"/>
              <a:t>2017-12-13</a:t>
            </a:r>
            <a:endParaRPr lang="en-GB" dirty="0"/>
          </a:p>
        </p:txBody>
      </p:sp>
      <p:sp>
        <p:nvSpPr>
          <p:cNvPr id="5" name="Fußzeilenplatzhalter 4"/>
          <p:cNvSpPr>
            <a:spLocks noGrp="1"/>
          </p:cNvSpPr>
          <p:nvPr userDrawn="1">
            <p:ph type="ftr" sz="quarter" idx="3"/>
          </p:nvPr>
        </p:nvSpPr>
        <p:spPr>
          <a:xfrm>
            <a:off x="4572000" y="6308726"/>
            <a:ext cx="3208613" cy="468312"/>
          </a:xfrm>
          <a:prstGeom prst="rect">
            <a:avLst/>
          </a:prstGeom>
        </p:spPr>
        <p:txBody>
          <a:bodyPr vert="horz" wrap="none" lIns="0" tIns="0" rIns="0" bIns="0" rtlCol="0" anchor="ctr"/>
          <a:lstStyle>
            <a:lvl1pPr algn="r">
              <a:defRPr sz="800">
                <a:solidFill>
                  <a:schemeClr val="tx1"/>
                </a:solidFill>
              </a:defRPr>
            </a:lvl1pPr>
          </a:lstStyle>
          <a:p>
            <a:r>
              <a:rPr lang="en-GB"/>
              <a:t>Lukas Schreder</a:t>
            </a:r>
            <a:endParaRPr lang="en-GB" dirty="0"/>
          </a:p>
        </p:txBody>
      </p:sp>
      <p:sp>
        <p:nvSpPr>
          <p:cNvPr id="6" name="Foliennummernplatzhalter 5"/>
          <p:cNvSpPr>
            <a:spLocks noGrp="1"/>
          </p:cNvSpPr>
          <p:nvPr userDrawn="1">
            <p:ph type="sldNum" sz="quarter" idx="4"/>
          </p:nvPr>
        </p:nvSpPr>
        <p:spPr>
          <a:xfrm>
            <a:off x="8626351" y="6308726"/>
            <a:ext cx="266700"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userDrawn="1">
            <p:ph type="body" idx="1"/>
          </p:nvPr>
        </p:nvSpPr>
        <p:spPr>
          <a:xfrm>
            <a:off x="323850" y="2024064"/>
            <a:ext cx="8483938"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userDrawn="1"/>
        </p:nvSpPr>
        <p:spPr>
          <a:xfrm>
            <a:off x="8559849" y="6300190"/>
            <a:ext cx="105958"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userDrawn="1"/>
        </p:nvSpPr>
        <p:spPr>
          <a:xfrm>
            <a:off x="7834508" y="6300189"/>
            <a:ext cx="105958"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userDrawn="1">
            <p:ph type="title"/>
          </p:nvPr>
        </p:nvSpPr>
        <p:spPr bwMode="gray">
          <a:xfrm>
            <a:off x="323850" y="620714"/>
            <a:ext cx="849630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userDrawn="1"/>
        </p:nvSpPr>
        <p:spPr>
          <a:xfrm>
            <a:off x="324000" y="6308725"/>
            <a:ext cx="4248000" cy="459775"/>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 </a:t>
            </a:r>
          </a:p>
        </p:txBody>
      </p:sp>
    </p:spTree>
    <p:extLst>
      <p:ext uri="{BB962C8B-B14F-4D97-AF65-F5344CB8AC3E}">
        <p14:creationId xmlns:p14="http://schemas.microsoft.com/office/powerpoint/2010/main" val="158641945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8"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04">
          <p15:clr>
            <a:srgbClr val="F26B43"/>
          </p15:clr>
        </p15:guide>
        <p15:guide id="2" pos="5556">
          <p15:clr>
            <a:srgbClr val="F26B43"/>
          </p15:clr>
        </p15:guide>
        <p15:guide id="3" pos="2880">
          <p15:clr>
            <a:srgbClr val="F26B43"/>
          </p15:clr>
        </p15:guide>
        <p15:guide id="4" orient="horz" pos="391">
          <p15:clr>
            <a:srgbClr val="F26B43"/>
          </p15:clr>
        </p15:guide>
        <p15:guide id="6" orient="horz" pos="2160">
          <p15:clr>
            <a:srgbClr val="F26B43"/>
          </p15:clr>
        </p15:guide>
        <p15:guide id="7" orient="horz" pos="3045">
          <p15:clr>
            <a:srgbClr val="F26B43"/>
          </p15:clr>
        </p15:guide>
        <p15:guide id="8" orient="horz" pos="3929">
          <p15:clr>
            <a:srgbClr val="F26B43"/>
          </p15:clr>
        </p15:guide>
        <p15:guide id="9" orient="horz" pos="1275">
          <p15:clr>
            <a:srgbClr val="F26B43"/>
          </p15:clr>
        </p15:guide>
        <p15:guide id="10" orient="horz" pos="3974">
          <p15:clr>
            <a:srgbClr val="F26B43"/>
          </p15:clr>
        </p15:guide>
        <p15:guide id="11" orient="horz" pos="426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uppieren 8"/>
          <p:cNvGrpSpPr/>
          <p:nvPr userDrawn="1"/>
        </p:nvGrpSpPr>
        <p:grpSpPr>
          <a:xfrm>
            <a:off x="-377675" y="-385093"/>
            <a:ext cx="9379990" cy="7159750"/>
            <a:chOff x="-377675" y="-385093"/>
            <a:chExt cx="9379990" cy="7159750"/>
          </a:xfrm>
        </p:grpSpPr>
        <p:cxnSp>
          <p:nvCxnSpPr>
            <p:cNvPr id="17" name="Gerade Verbindung 16"/>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5" name="Gerade Verbindung 34"/>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1" name="Gruppieren 10"/>
          <p:cNvGrpSpPr/>
          <p:nvPr userDrawn="1"/>
        </p:nvGrpSpPr>
        <p:grpSpPr>
          <a:xfrm>
            <a:off x="142874" y="152400"/>
            <a:ext cx="8859601" cy="612775"/>
            <a:chOff x="142874" y="152400"/>
            <a:chExt cx="8859601" cy="612775"/>
          </a:xfrm>
          <a:solidFill>
            <a:schemeClr val="accent1"/>
          </a:solidFill>
        </p:grpSpPr>
        <p:sp>
          <p:nvSpPr>
            <p:cNvPr id="24" name="Rechteck 23"/>
            <p:cNvSpPr/>
            <p:nvPr userDrawn="1"/>
          </p:nvSpPr>
          <p:spPr>
            <a:xfrm>
              <a:off x="142875" y="152400"/>
              <a:ext cx="8859600"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hteck 24"/>
            <p:cNvSpPr/>
            <p:nvPr userDrawn="1"/>
          </p:nvSpPr>
          <p:spPr>
            <a:xfrm>
              <a:off x="142874"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hteck 25"/>
            <p:cNvSpPr/>
            <p:nvPr userDrawn="1"/>
          </p:nvSpPr>
          <p:spPr>
            <a:xfrm>
              <a:off x="8814997" y="597693"/>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 name="Bild 18" descr="g_eth_logo_kurz_neg_Schutzraum.eps"/>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4" name="Datumsplatzhalter 3"/>
          <p:cNvSpPr>
            <a:spLocks noGrp="1"/>
          </p:cNvSpPr>
          <p:nvPr userDrawn="1">
            <p:ph type="dt" sz="half" idx="2"/>
          </p:nvPr>
        </p:nvSpPr>
        <p:spPr>
          <a:xfrm>
            <a:off x="7937624" y="6308726"/>
            <a:ext cx="612068" cy="468312"/>
          </a:xfrm>
          <a:prstGeom prst="rect">
            <a:avLst/>
          </a:prstGeom>
        </p:spPr>
        <p:txBody>
          <a:bodyPr vert="horz" wrap="none" lIns="0" tIns="0" rIns="0" bIns="0" rtlCol="0" anchor="ctr"/>
          <a:lstStyle>
            <a:lvl1pPr algn="ctr">
              <a:defRPr sz="800">
                <a:solidFill>
                  <a:schemeClr val="tx1"/>
                </a:solidFill>
              </a:defRPr>
            </a:lvl1pPr>
          </a:lstStyle>
          <a:p>
            <a:r>
              <a:rPr lang="en-CH"/>
              <a:t>2017-12-13</a:t>
            </a:r>
            <a:endParaRPr lang="en-GB" dirty="0"/>
          </a:p>
        </p:txBody>
      </p:sp>
      <p:sp>
        <p:nvSpPr>
          <p:cNvPr id="5" name="Fußzeilenplatzhalter 4"/>
          <p:cNvSpPr>
            <a:spLocks noGrp="1"/>
          </p:cNvSpPr>
          <p:nvPr userDrawn="1">
            <p:ph type="ftr" sz="quarter" idx="3"/>
          </p:nvPr>
        </p:nvSpPr>
        <p:spPr>
          <a:xfrm>
            <a:off x="4572000" y="6308726"/>
            <a:ext cx="3208613" cy="468312"/>
          </a:xfrm>
          <a:prstGeom prst="rect">
            <a:avLst/>
          </a:prstGeom>
        </p:spPr>
        <p:txBody>
          <a:bodyPr vert="horz" wrap="none" lIns="0" tIns="0" rIns="0" bIns="0" rtlCol="0" anchor="ctr"/>
          <a:lstStyle>
            <a:lvl1pPr algn="r">
              <a:defRPr sz="800">
                <a:solidFill>
                  <a:schemeClr val="tx1"/>
                </a:solidFill>
              </a:defRPr>
            </a:lvl1pPr>
          </a:lstStyle>
          <a:p>
            <a:r>
              <a:rPr lang="en-GB"/>
              <a:t>Lukas Schreder</a:t>
            </a:r>
            <a:endParaRPr lang="en-GB" dirty="0"/>
          </a:p>
        </p:txBody>
      </p:sp>
      <p:sp>
        <p:nvSpPr>
          <p:cNvPr id="6" name="Foliennummernplatzhalter 5"/>
          <p:cNvSpPr>
            <a:spLocks noGrp="1"/>
          </p:cNvSpPr>
          <p:nvPr userDrawn="1">
            <p:ph type="sldNum" sz="quarter" idx="4"/>
          </p:nvPr>
        </p:nvSpPr>
        <p:spPr>
          <a:xfrm>
            <a:off x="8626351" y="6308726"/>
            <a:ext cx="266700"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userDrawn="1">
            <p:ph type="body" idx="1"/>
          </p:nvPr>
        </p:nvSpPr>
        <p:spPr>
          <a:xfrm>
            <a:off x="323850" y="2024064"/>
            <a:ext cx="8483938"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userDrawn="1"/>
        </p:nvSpPr>
        <p:spPr>
          <a:xfrm>
            <a:off x="8559849" y="6300190"/>
            <a:ext cx="105958"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userDrawn="1"/>
        </p:nvSpPr>
        <p:spPr>
          <a:xfrm>
            <a:off x="7834508" y="6300189"/>
            <a:ext cx="105958"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userDrawn="1">
            <p:ph type="title"/>
          </p:nvPr>
        </p:nvSpPr>
        <p:spPr bwMode="gray">
          <a:xfrm>
            <a:off x="323850" y="620714"/>
            <a:ext cx="849630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userDrawn="1"/>
        </p:nvSpPr>
        <p:spPr>
          <a:xfrm>
            <a:off x="324000" y="6308725"/>
            <a:ext cx="4248000" cy="459775"/>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 </a:t>
            </a:r>
          </a:p>
        </p:txBody>
      </p:sp>
    </p:spTree>
    <p:extLst>
      <p:ext uri="{BB962C8B-B14F-4D97-AF65-F5344CB8AC3E}">
        <p14:creationId xmlns:p14="http://schemas.microsoft.com/office/powerpoint/2010/main" val="1784175332"/>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800"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04">
          <p15:clr>
            <a:srgbClr val="F26B43"/>
          </p15:clr>
        </p15:guide>
        <p15:guide id="2" pos="5556">
          <p15:clr>
            <a:srgbClr val="F26B43"/>
          </p15:clr>
        </p15:guide>
        <p15:guide id="3" pos="2880">
          <p15:clr>
            <a:srgbClr val="F26B43"/>
          </p15:clr>
        </p15:guide>
        <p15:guide id="4" orient="horz" pos="391">
          <p15:clr>
            <a:srgbClr val="F26B43"/>
          </p15:clr>
        </p15:guide>
        <p15:guide id="6" orient="horz" pos="2160">
          <p15:clr>
            <a:srgbClr val="F26B43"/>
          </p15:clr>
        </p15:guide>
        <p15:guide id="7" orient="horz" pos="3045">
          <p15:clr>
            <a:srgbClr val="F26B43"/>
          </p15:clr>
        </p15:guide>
        <p15:guide id="8" orient="horz" pos="3929">
          <p15:clr>
            <a:srgbClr val="F26B43"/>
          </p15:clr>
        </p15:guide>
        <p15:guide id="9" orient="horz" pos="1275">
          <p15:clr>
            <a:srgbClr val="F26B43"/>
          </p15:clr>
        </p15:guide>
        <p15:guide id="10" orient="horz" pos="3974">
          <p15:clr>
            <a:srgbClr val="F26B43"/>
          </p15:clr>
        </p15:guide>
        <p15:guide id="11" orient="horz" pos="4269">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uppieren 8"/>
          <p:cNvGrpSpPr/>
          <p:nvPr userDrawn="1"/>
        </p:nvGrpSpPr>
        <p:grpSpPr>
          <a:xfrm>
            <a:off x="-377675" y="-385093"/>
            <a:ext cx="9379990" cy="7159750"/>
            <a:chOff x="-377675" y="-385093"/>
            <a:chExt cx="9379990" cy="7159750"/>
          </a:xfrm>
        </p:grpSpPr>
        <p:cxnSp>
          <p:nvCxnSpPr>
            <p:cNvPr id="17" name="Gerade Verbindung 16"/>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5" name="Gerade Verbindung 34"/>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1" name="Gruppieren 10"/>
          <p:cNvGrpSpPr/>
          <p:nvPr userDrawn="1"/>
        </p:nvGrpSpPr>
        <p:grpSpPr>
          <a:xfrm>
            <a:off x="142874" y="152400"/>
            <a:ext cx="8859601" cy="612775"/>
            <a:chOff x="142874" y="152400"/>
            <a:chExt cx="8859601" cy="612775"/>
          </a:xfrm>
          <a:solidFill>
            <a:schemeClr val="accent1"/>
          </a:solidFill>
        </p:grpSpPr>
        <p:sp>
          <p:nvSpPr>
            <p:cNvPr id="24" name="Rechteck 23"/>
            <p:cNvSpPr/>
            <p:nvPr userDrawn="1"/>
          </p:nvSpPr>
          <p:spPr>
            <a:xfrm>
              <a:off x="142875" y="152400"/>
              <a:ext cx="8859600"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hteck 24"/>
            <p:cNvSpPr/>
            <p:nvPr userDrawn="1"/>
          </p:nvSpPr>
          <p:spPr>
            <a:xfrm>
              <a:off x="142874"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hteck 25"/>
            <p:cNvSpPr/>
            <p:nvPr userDrawn="1"/>
          </p:nvSpPr>
          <p:spPr>
            <a:xfrm>
              <a:off x="8814997" y="597693"/>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 name="Bild 18" descr="g_eth_logo_kurz_neg_Schutzraum.eps"/>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4" name="Datumsplatzhalter 3"/>
          <p:cNvSpPr>
            <a:spLocks noGrp="1"/>
          </p:cNvSpPr>
          <p:nvPr userDrawn="1">
            <p:ph type="dt" sz="half" idx="2"/>
          </p:nvPr>
        </p:nvSpPr>
        <p:spPr>
          <a:xfrm>
            <a:off x="7937624" y="6308726"/>
            <a:ext cx="612068" cy="468312"/>
          </a:xfrm>
          <a:prstGeom prst="rect">
            <a:avLst/>
          </a:prstGeom>
        </p:spPr>
        <p:txBody>
          <a:bodyPr vert="horz" wrap="none" lIns="0" tIns="0" rIns="0" bIns="0" rtlCol="0" anchor="ctr"/>
          <a:lstStyle>
            <a:lvl1pPr algn="ctr">
              <a:defRPr sz="800">
                <a:solidFill>
                  <a:schemeClr val="tx1"/>
                </a:solidFill>
              </a:defRPr>
            </a:lvl1pPr>
          </a:lstStyle>
          <a:p>
            <a:r>
              <a:rPr lang="en-CH"/>
              <a:t>2017-12-13</a:t>
            </a:r>
            <a:endParaRPr lang="en-GB" dirty="0"/>
          </a:p>
        </p:txBody>
      </p:sp>
      <p:sp>
        <p:nvSpPr>
          <p:cNvPr id="5" name="Fußzeilenplatzhalter 4"/>
          <p:cNvSpPr>
            <a:spLocks noGrp="1"/>
          </p:cNvSpPr>
          <p:nvPr userDrawn="1">
            <p:ph type="ftr" sz="quarter" idx="3"/>
          </p:nvPr>
        </p:nvSpPr>
        <p:spPr>
          <a:xfrm>
            <a:off x="4572000" y="6308726"/>
            <a:ext cx="3208613" cy="468312"/>
          </a:xfrm>
          <a:prstGeom prst="rect">
            <a:avLst/>
          </a:prstGeom>
        </p:spPr>
        <p:txBody>
          <a:bodyPr vert="horz" wrap="none" lIns="0" tIns="0" rIns="0" bIns="0" rtlCol="0" anchor="ctr"/>
          <a:lstStyle>
            <a:lvl1pPr algn="r">
              <a:defRPr sz="800">
                <a:solidFill>
                  <a:schemeClr val="tx1"/>
                </a:solidFill>
              </a:defRPr>
            </a:lvl1pPr>
          </a:lstStyle>
          <a:p>
            <a:r>
              <a:rPr lang="en-GB"/>
              <a:t>Lukas Schreder</a:t>
            </a:r>
            <a:endParaRPr lang="en-GB" dirty="0"/>
          </a:p>
        </p:txBody>
      </p:sp>
      <p:sp>
        <p:nvSpPr>
          <p:cNvPr id="6" name="Foliennummernplatzhalter 5"/>
          <p:cNvSpPr>
            <a:spLocks noGrp="1"/>
          </p:cNvSpPr>
          <p:nvPr userDrawn="1">
            <p:ph type="sldNum" sz="quarter" idx="4"/>
          </p:nvPr>
        </p:nvSpPr>
        <p:spPr>
          <a:xfrm>
            <a:off x="8626351" y="6308726"/>
            <a:ext cx="266700"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userDrawn="1">
            <p:ph type="body" idx="1"/>
          </p:nvPr>
        </p:nvSpPr>
        <p:spPr>
          <a:xfrm>
            <a:off x="323850" y="2024064"/>
            <a:ext cx="8483938"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userDrawn="1"/>
        </p:nvSpPr>
        <p:spPr>
          <a:xfrm>
            <a:off x="8559849" y="6300190"/>
            <a:ext cx="105958"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userDrawn="1"/>
        </p:nvSpPr>
        <p:spPr>
          <a:xfrm>
            <a:off x="7834508" y="6300189"/>
            <a:ext cx="105958"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userDrawn="1">
            <p:ph type="title"/>
          </p:nvPr>
        </p:nvSpPr>
        <p:spPr bwMode="gray">
          <a:xfrm>
            <a:off x="323850" y="620714"/>
            <a:ext cx="849630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userDrawn="1"/>
        </p:nvSpPr>
        <p:spPr>
          <a:xfrm>
            <a:off x="324000" y="6308725"/>
            <a:ext cx="4248000" cy="459775"/>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 </a:t>
            </a:r>
          </a:p>
        </p:txBody>
      </p:sp>
    </p:spTree>
    <p:extLst>
      <p:ext uri="{BB962C8B-B14F-4D97-AF65-F5344CB8AC3E}">
        <p14:creationId xmlns:p14="http://schemas.microsoft.com/office/powerpoint/2010/main" val="22132703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2"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04">
          <p15:clr>
            <a:srgbClr val="F26B43"/>
          </p15:clr>
        </p15:guide>
        <p15:guide id="2" pos="5556">
          <p15:clr>
            <a:srgbClr val="F26B43"/>
          </p15:clr>
        </p15:guide>
        <p15:guide id="3" pos="2880">
          <p15:clr>
            <a:srgbClr val="F26B43"/>
          </p15:clr>
        </p15:guide>
        <p15:guide id="4" orient="horz" pos="391">
          <p15:clr>
            <a:srgbClr val="F26B43"/>
          </p15:clr>
        </p15:guide>
        <p15:guide id="6" orient="horz" pos="2160">
          <p15:clr>
            <a:srgbClr val="F26B43"/>
          </p15:clr>
        </p15:guide>
        <p15:guide id="7" orient="horz" pos="3045">
          <p15:clr>
            <a:srgbClr val="F26B43"/>
          </p15:clr>
        </p15:guide>
        <p15:guide id="8" orient="horz" pos="3929">
          <p15:clr>
            <a:srgbClr val="F26B43"/>
          </p15:clr>
        </p15:guide>
        <p15:guide id="9" orient="horz" pos="1275">
          <p15:clr>
            <a:srgbClr val="F26B43"/>
          </p15:clr>
        </p15:guide>
        <p15:guide id="10" orient="horz" pos="3974">
          <p15:clr>
            <a:srgbClr val="F26B43"/>
          </p15:clr>
        </p15:guide>
        <p15:guide id="11" orient="horz" pos="4269">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uppieren 8"/>
          <p:cNvGrpSpPr/>
          <p:nvPr userDrawn="1"/>
        </p:nvGrpSpPr>
        <p:grpSpPr>
          <a:xfrm>
            <a:off x="-377675" y="-385093"/>
            <a:ext cx="9379990" cy="7159750"/>
            <a:chOff x="-377675" y="-385093"/>
            <a:chExt cx="9379990" cy="7159750"/>
          </a:xfrm>
        </p:grpSpPr>
        <p:cxnSp>
          <p:nvCxnSpPr>
            <p:cNvPr id="17" name="Gerade Verbindung 16"/>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5" name="Gerade Verbindung 34"/>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1" name="Gruppieren 10"/>
          <p:cNvGrpSpPr/>
          <p:nvPr userDrawn="1"/>
        </p:nvGrpSpPr>
        <p:grpSpPr>
          <a:xfrm>
            <a:off x="142874" y="152400"/>
            <a:ext cx="8859601" cy="612775"/>
            <a:chOff x="142874" y="152400"/>
            <a:chExt cx="8859601" cy="612775"/>
          </a:xfrm>
          <a:solidFill>
            <a:schemeClr val="accent1"/>
          </a:solidFill>
        </p:grpSpPr>
        <p:sp>
          <p:nvSpPr>
            <p:cNvPr id="24" name="Rechteck 23"/>
            <p:cNvSpPr/>
            <p:nvPr userDrawn="1"/>
          </p:nvSpPr>
          <p:spPr>
            <a:xfrm>
              <a:off x="142875" y="152400"/>
              <a:ext cx="8859600"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hteck 24"/>
            <p:cNvSpPr/>
            <p:nvPr userDrawn="1"/>
          </p:nvSpPr>
          <p:spPr>
            <a:xfrm>
              <a:off x="142874"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hteck 25"/>
            <p:cNvSpPr/>
            <p:nvPr userDrawn="1"/>
          </p:nvSpPr>
          <p:spPr>
            <a:xfrm>
              <a:off x="8814997" y="597693"/>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 name="Bild 18" descr="g_eth_logo_kurz_neg_Schutzraum.eps"/>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4" name="Datumsplatzhalter 3"/>
          <p:cNvSpPr>
            <a:spLocks noGrp="1"/>
          </p:cNvSpPr>
          <p:nvPr userDrawn="1">
            <p:ph type="dt" sz="half" idx="2"/>
          </p:nvPr>
        </p:nvSpPr>
        <p:spPr>
          <a:xfrm>
            <a:off x="7937624" y="6308726"/>
            <a:ext cx="612068" cy="468312"/>
          </a:xfrm>
          <a:prstGeom prst="rect">
            <a:avLst/>
          </a:prstGeom>
        </p:spPr>
        <p:txBody>
          <a:bodyPr vert="horz" wrap="none" lIns="0" tIns="0" rIns="0" bIns="0" rtlCol="0" anchor="ctr"/>
          <a:lstStyle>
            <a:lvl1pPr algn="ctr">
              <a:defRPr sz="800">
                <a:solidFill>
                  <a:schemeClr val="tx1"/>
                </a:solidFill>
              </a:defRPr>
            </a:lvl1pPr>
          </a:lstStyle>
          <a:p>
            <a:r>
              <a:rPr lang="en-CH"/>
              <a:t>2017-12-13</a:t>
            </a:r>
            <a:endParaRPr lang="en-GB" dirty="0"/>
          </a:p>
        </p:txBody>
      </p:sp>
      <p:sp>
        <p:nvSpPr>
          <p:cNvPr id="5" name="Fußzeilenplatzhalter 4"/>
          <p:cNvSpPr>
            <a:spLocks noGrp="1"/>
          </p:cNvSpPr>
          <p:nvPr userDrawn="1">
            <p:ph type="ftr" sz="quarter" idx="3"/>
          </p:nvPr>
        </p:nvSpPr>
        <p:spPr>
          <a:xfrm>
            <a:off x="4572000" y="6308726"/>
            <a:ext cx="3208613" cy="468312"/>
          </a:xfrm>
          <a:prstGeom prst="rect">
            <a:avLst/>
          </a:prstGeom>
        </p:spPr>
        <p:txBody>
          <a:bodyPr vert="horz" wrap="none" lIns="0" tIns="0" rIns="0" bIns="0" rtlCol="0" anchor="ctr"/>
          <a:lstStyle>
            <a:lvl1pPr algn="r">
              <a:defRPr sz="800">
                <a:solidFill>
                  <a:schemeClr val="tx1"/>
                </a:solidFill>
              </a:defRPr>
            </a:lvl1pPr>
          </a:lstStyle>
          <a:p>
            <a:r>
              <a:rPr lang="en-GB"/>
              <a:t>Lukas Schreder</a:t>
            </a:r>
            <a:endParaRPr lang="en-GB" dirty="0"/>
          </a:p>
        </p:txBody>
      </p:sp>
      <p:sp>
        <p:nvSpPr>
          <p:cNvPr id="6" name="Foliennummernplatzhalter 5"/>
          <p:cNvSpPr>
            <a:spLocks noGrp="1"/>
          </p:cNvSpPr>
          <p:nvPr userDrawn="1">
            <p:ph type="sldNum" sz="quarter" idx="4"/>
          </p:nvPr>
        </p:nvSpPr>
        <p:spPr>
          <a:xfrm>
            <a:off x="8626351" y="6308726"/>
            <a:ext cx="266700"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userDrawn="1">
            <p:ph type="body" idx="1"/>
          </p:nvPr>
        </p:nvSpPr>
        <p:spPr>
          <a:xfrm>
            <a:off x="323850" y="2024064"/>
            <a:ext cx="8483938"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userDrawn="1"/>
        </p:nvSpPr>
        <p:spPr>
          <a:xfrm>
            <a:off x="8559849" y="6300190"/>
            <a:ext cx="105958"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userDrawn="1"/>
        </p:nvSpPr>
        <p:spPr>
          <a:xfrm>
            <a:off x="7834508" y="6300189"/>
            <a:ext cx="105958"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userDrawn="1">
            <p:ph type="title"/>
          </p:nvPr>
        </p:nvSpPr>
        <p:spPr bwMode="gray">
          <a:xfrm>
            <a:off x="323850" y="620714"/>
            <a:ext cx="849630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userDrawn="1"/>
        </p:nvSpPr>
        <p:spPr>
          <a:xfrm>
            <a:off x="324000" y="6308725"/>
            <a:ext cx="4248000" cy="459775"/>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 </a:t>
            </a:r>
          </a:p>
        </p:txBody>
      </p:sp>
    </p:spTree>
    <p:extLst>
      <p:ext uri="{BB962C8B-B14F-4D97-AF65-F5344CB8AC3E}">
        <p14:creationId xmlns:p14="http://schemas.microsoft.com/office/powerpoint/2010/main" val="202101149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4"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04">
          <p15:clr>
            <a:srgbClr val="F26B43"/>
          </p15:clr>
        </p15:guide>
        <p15:guide id="2" pos="5556">
          <p15:clr>
            <a:srgbClr val="F26B43"/>
          </p15:clr>
        </p15:guide>
        <p15:guide id="3" pos="2880">
          <p15:clr>
            <a:srgbClr val="F26B43"/>
          </p15:clr>
        </p15:guide>
        <p15:guide id="4" orient="horz" pos="391">
          <p15:clr>
            <a:srgbClr val="F26B43"/>
          </p15:clr>
        </p15:guide>
        <p15:guide id="6" orient="horz" pos="2160">
          <p15:clr>
            <a:srgbClr val="F26B43"/>
          </p15:clr>
        </p15:guide>
        <p15:guide id="7" orient="horz" pos="3045">
          <p15:clr>
            <a:srgbClr val="F26B43"/>
          </p15:clr>
        </p15:guide>
        <p15:guide id="8" orient="horz" pos="3929">
          <p15:clr>
            <a:srgbClr val="F26B43"/>
          </p15:clr>
        </p15:guide>
        <p15:guide id="9" orient="horz" pos="1275">
          <p15:clr>
            <a:srgbClr val="F26B43"/>
          </p15:clr>
        </p15:guide>
        <p15:guide id="10" orient="horz" pos="3974">
          <p15:clr>
            <a:srgbClr val="F26B43"/>
          </p15:clr>
        </p15:guide>
        <p15:guide id="11" orient="horz" pos="4269">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uppieren 8"/>
          <p:cNvGrpSpPr/>
          <p:nvPr userDrawn="1"/>
        </p:nvGrpSpPr>
        <p:grpSpPr>
          <a:xfrm>
            <a:off x="-377675" y="-385093"/>
            <a:ext cx="9379990" cy="7159750"/>
            <a:chOff x="-377675" y="-385093"/>
            <a:chExt cx="9379990" cy="7159750"/>
          </a:xfrm>
        </p:grpSpPr>
        <p:cxnSp>
          <p:nvCxnSpPr>
            <p:cNvPr id="17" name="Gerade Verbindung 16"/>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5" name="Gerade Verbindung 34"/>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1" name="Gruppieren 10"/>
          <p:cNvGrpSpPr/>
          <p:nvPr userDrawn="1"/>
        </p:nvGrpSpPr>
        <p:grpSpPr>
          <a:xfrm>
            <a:off x="142874" y="152400"/>
            <a:ext cx="8859601" cy="612775"/>
            <a:chOff x="142874" y="152400"/>
            <a:chExt cx="8859601" cy="612775"/>
          </a:xfrm>
          <a:solidFill>
            <a:schemeClr val="accent1"/>
          </a:solidFill>
        </p:grpSpPr>
        <p:sp>
          <p:nvSpPr>
            <p:cNvPr id="24" name="Rechteck 23"/>
            <p:cNvSpPr/>
            <p:nvPr userDrawn="1"/>
          </p:nvSpPr>
          <p:spPr>
            <a:xfrm>
              <a:off x="142875" y="152400"/>
              <a:ext cx="8859600"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hteck 24"/>
            <p:cNvSpPr/>
            <p:nvPr userDrawn="1"/>
          </p:nvSpPr>
          <p:spPr>
            <a:xfrm>
              <a:off x="142874"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hteck 25"/>
            <p:cNvSpPr/>
            <p:nvPr userDrawn="1"/>
          </p:nvSpPr>
          <p:spPr>
            <a:xfrm>
              <a:off x="8814997" y="597693"/>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 name="Bild 18" descr="g_eth_logo_kurz_neg_Schutzraum.eps"/>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4" name="Datumsplatzhalter 3"/>
          <p:cNvSpPr>
            <a:spLocks noGrp="1"/>
          </p:cNvSpPr>
          <p:nvPr userDrawn="1">
            <p:ph type="dt" sz="half" idx="2"/>
          </p:nvPr>
        </p:nvSpPr>
        <p:spPr>
          <a:xfrm>
            <a:off x="7937624" y="6308726"/>
            <a:ext cx="612068" cy="468312"/>
          </a:xfrm>
          <a:prstGeom prst="rect">
            <a:avLst/>
          </a:prstGeom>
        </p:spPr>
        <p:txBody>
          <a:bodyPr vert="horz" wrap="none" lIns="0" tIns="0" rIns="0" bIns="0" rtlCol="0" anchor="ctr"/>
          <a:lstStyle>
            <a:lvl1pPr algn="ctr">
              <a:defRPr sz="800">
                <a:solidFill>
                  <a:schemeClr val="tx1"/>
                </a:solidFill>
              </a:defRPr>
            </a:lvl1pPr>
          </a:lstStyle>
          <a:p>
            <a:r>
              <a:rPr lang="en-CH"/>
              <a:t>2017-12-13</a:t>
            </a:r>
            <a:endParaRPr lang="en-GB" dirty="0"/>
          </a:p>
        </p:txBody>
      </p:sp>
      <p:sp>
        <p:nvSpPr>
          <p:cNvPr id="5" name="Fußzeilenplatzhalter 4"/>
          <p:cNvSpPr>
            <a:spLocks noGrp="1"/>
          </p:cNvSpPr>
          <p:nvPr userDrawn="1">
            <p:ph type="ftr" sz="quarter" idx="3"/>
          </p:nvPr>
        </p:nvSpPr>
        <p:spPr>
          <a:xfrm>
            <a:off x="4572000" y="6308726"/>
            <a:ext cx="3208613" cy="468312"/>
          </a:xfrm>
          <a:prstGeom prst="rect">
            <a:avLst/>
          </a:prstGeom>
        </p:spPr>
        <p:txBody>
          <a:bodyPr vert="horz" wrap="none" lIns="0" tIns="0" rIns="0" bIns="0" rtlCol="0" anchor="ctr"/>
          <a:lstStyle>
            <a:lvl1pPr algn="r">
              <a:defRPr sz="800">
                <a:solidFill>
                  <a:schemeClr val="tx1"/>
                </a:solidFill>
              </a:defRPr>
            </a:lvl1pPr>
          </a:lstStyle>
          <a:p>
            <a:r>
              <a:rPr lang="en-GB"/>
              <a:t>Lukas Schreder</a:t>
            </a:r>
            <a:endParaRPr lang="en-GB" dirty="0"/>
          </a:p>
        </p:txBody>
      </p:sp>
      <p:sp>
        <p:nvSpPr>
          <p:cNvPr id="6" name="Foliennummernplatzhalter 5"/>
          <p:cNvSpPr>
            <a:spLocks noGrp="1"/>
          </p:cNvSpPr>
          <p:nvPr userDrawn="1">
            <p:ph type="sldNum" sz="quarter" idx="4"/>
          </p:nvPr>
        </p:nvSpPr>
        <p:spPr>
          <a:xfrm>
            <a:off x="8626351" y="6308726"/>
            <a:ext cx="266700"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userDrawn="1">
            <p:ph type="body" idx="1"/>
          </p:nvPr>
        </p:nvSpPr>
        <p:spPr>
          <a:xfrm>
            <a:off x="323850" y="2024064"/>
            <a:ext cx="8483938"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userDrawn="1"/>
        </p:nvSpPr>
        <p:spPr>
          <a:xfrm>
            <a:off x="8559849" y="6300190"/>
            <a:ext cx="105958"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userDrawn="1"/>
        </p:nvSpPr>
        <p:spPr>
          <a:xfrm>
            <a:off x="7834508" y="6300189"/>
            <a:ext cx="105958"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userDrawn="1">
            <p:ph type="title"/>
          </p:nvPr>
        </p:nvSpPr>
        <p:spPr bwMode="gray">
          <a:xfrm>
            <a:off x="323850" y="620714"/>
            <a:ext cx="849630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userDrawn="1"/>
        </p:nvSpPr>
        <p:spPr>
          <a:xfrm>
            <a:off x="324000" y="6308725"/>
            <a:ext cx="4248000" cy="459775"/>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 </a:t>
            </a:r>
          </a:p>
        </p:txBody>
      </p:sp>
    </p:spTree>
    <p:extLst>
      <p:ext uri="{BB962C8B-B14F-4D97-AF65-F5344CB8AC3E}">
        <p14:creationId xmlns:p14="http://schemas.microsoft.com/office/powerpoint/2010/main" val="185308569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6"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04">
          <p15:clr>
            <a:srgbClr val="F26B43"/>
          </p15:clr>
        </p15:guide>
        <p15:guide id="2" pos="5556">
          <p15:clr>
            <a:srgbClr val="F26B43"/>
          </p15:clr>
        </p15:guide>
        <p15:guide id="3" pos="2880">
          <p15:clr>
            <a:srgbClr val="F26B43"/>
          </p15:clr>
        </p15:guide>
        <p15:guide id="4" orient="horz" pos="391">
          <p15:clr>
            <a:srgbClr val="F26B43"/>
          </p15:clr>
        </p15:guide>
        <p15:guide id="6" orient="horz" pos="2160">
          <p15:clr>
            <a:srgbClr val="F26B43"/>
          </p15:clr>
        </p15:guide>
        <p15:guide id="7" orient="horz" pos="3045">
          <p15:clr>
            <a:srgbClr val="F26B43"/>
          </p15:clr>
        </p15:guide>
        <p15:guide id="8" orient="horz" pos="3929">
          <p15:clr>
            <a:srgbClr val="F26B43"/>
          </p15:clr>
        </p15:guide>
        <p15:guide id="9" orient="horz" pos="1275">
          <p15:clr>
            <a:srgbClr val="F26B43"/>
          </p15:clr>
        </p15:guide>
        <p15:guide id="10" orient="horz" pos="3974">
          <p15:clr>
            <a:srgbClr val="F26B43"/>
          </p15:clr>
        </p15:guide>
        <p15:guide id="11" orient="horz" pos="4269">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uppieren 8"/>
          <p:cNvGrpSpPr/>
          <p:nvPr userDrawn="1"/>
        </p:nvGrpSpPr>
        <p:grpSpPr>
          <a:xfrm>
            <a:off x="-377675" y="-385093"/>
            <a:ext cx="9379990" cy="7159750"/>
            <a:chOff x="-377675" y="-385093"/>
            <a:chExt cx="9379990" cy="7159750"/>
          </a:xfrm>
        </p:grpSpPr>
        <p:cxnSp>
          <p:nvCxnSpPr>
            <p:cNvPr id="17" name="Gerade Verbindung 16"/>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5" name="Gerade Verbindung 34"/>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1" name="Gruppieren 10"/>
          <p:cNvGrpSpPr/>
          <p:nvPr userDrawn="1"/>
        </p:nvGrpSpPr>
        <p:grpSpPr>
          <a:xfrm>
            <a:off x="142874" y="152400"/>
            <a:ext cx="8859601" cy="612775"/>
            <a:chOff x="142874" y="152400"/>
            <a:chExt cx="8859601" cy="612775"/>
          </a:xfrm>
          <a:solidFill>
            <a:schemeClr val="accent1"/>
          </a:solidFill>
        </p:grpSpPr>
        <p:sp>
          <p:nvSpPr>
            <p:cNvPr id="24" name="Rechteck 23"/>
            <p:cNvSpPr/>
            <p:nvPr userDrawn="1"/>
          </p:nvSpPr>
          <p:spPr>
            <a:xfrm>
              <a:off x="142875" y="152400"/>
              <a:ext cx="8859600"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hteck 24"/>
            <p:cNvSpPr/>
            <p:nvPr userDrawn="1"/>
          </p:nvSpPr>
          <p:spPr>
            <a:xfrm>
              <a:off x="142874"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hteck 25"/>
            <p:cNvSpPr/>
            <p:nvPr userDrawn="1"/>
          </p:nvSpPr>
          <p:spPr>
            <a:xfrm>
              <a:off x="8814997" y="597693"/>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 name="Bild 18" descr="g_eth_logo_kurz_neg_Schutzraum.eps"/>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4" name="Datumsplatzhalter 3"/>
          <p:cNvSpPr>
            <a:spLocks noGrp="1"/>
          </p:cNvSpPr>
          <p:nvPr userDrawn="1">
            <p:ph type="dt" sz="half" idx="2"/>
          </p:nvPr>
        </p:nvSpPr>
        <p:spPr>
          <a:xfrm>
            <a:off x="7937624" y="6308726"/>
            <a:ext cx="612068" cy="468312"/>
          </a:xfrm>
          <a:prstGeom prst="rect">
            <a:avLst/>
          </a:prstGeom>
        </p:spPr>
        <p:txBody>
          <a:bodyPr vert="horz" wrap="none" lIns="0" tIns="0" rIns="0" bIns="0" rtlCol="0" anchor="ctr"/>
          <a:lstStyle>
            <a:lvl1pPr algn="ctr">
              <a:defRPr sz="800">
                <a:solidFill>
                  <a:schemeClr val="tx1"/>
                </a:solidFill>
              </a:defRPr>
            </a:lvl1pPr>
          </a:lstStyle>
          <a:p>
            <a:r>
              <a:rPr lang="en-CH"/>
              <a:t>2017-12-13</a:t>
            </a:r>
            <a:endParaRPr lang="en-GB" dirty="0"/>
          </a:p>
        </p:txBody>
      </p:sp>
      <p:sp>
        <p:nvSpPr>
          <p:cNvPr id="5" name="Fußzeilenplatzhalter 4"/>
          <p:cNvSpPr>
            <a:spLocks noGrp="1"/>
          </p:cNvSpPr>
          <p:nvPr userDrawn="1">
            <p:ph type="ftr" sz="quarter" idx="3"/>
          </p:nvPr>
        </p:nvSpPr>
        <p:spPr>
          <a:xfrm>
            <a:off x="4572000" y="6308726"/>
            <a:ext cx="3208613" cy="468312"/>
          </a:xfrm>
          <a:prstGeom prst="rect">
            <a:avLst/>
          </a:prstGeom>
        </p:spPr>
        <p:txBody>
          <a:bodyPr vert="horz" wrap="none" lIns="0" tIns="0" rIns="0" bIns="0" rtlCol="0" anchor="ctr"/>
          <a:lstStyle>
            <a:lvl1pPr algn="r">
              <a:defRPr sz="800">
                <a:solidFill>
                  <a:schemeClr val="tx1"/>
                </a:solidFill>
              </a:defRPr>
            </a:lvl1pPr>
          </a:lstStyle>
          <a:p>
            <a:r>
              <a:rPr lang="en-GB"/>
              <a:t>Lukas Schreder</a:t>
            </a:r>
            <a:endParaRPr lang="en-GB" dirty="0"/>
          </a:p>
        </p:txBody>
      </p:sp>
      <p:sp>
        <p:nvSpPr>
          <p:cNvPr id="6" name="Foliennummernplatzhalter 5"/>
          <p:cNvSpPr>
            <a:spLocks noGrp="1"/>
          </p:cNvSpPr>
          <p:nvPr userDrawn="1">
            <p:ph type="sldNum" sz="quarter" idx="4"/>
          </p:nvPr>
        </p:nvSpPr>
        <p:spPr>
          <a:xfrm>
            <a:off x="8626351" y="6308726"/>
            <a:ext cx="266700"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userDrawn="1">
            <p:ph type="body" idx="1"/>
          </p:nvPr>
        </p:nvSpPr>
        <p:spPr>
          <a:xfrm>
            <a:off x="323850" y="2024064"/>
            <a:ext cx="8483938"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userDrawn="1"/>
        </p:nvSpPr>
        <p:spPr>
          <a:xfrm>
            <a:off x="8559849" y="6300190"/>
            <a:ext cx="105958"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userDrawn="1"/>
        </p:nvSpPr>
        <p:spPr>
          <a:xfrm>
            <a:off x="7834508" y="6300189"/>
            <a:ext cx="105958"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userDrawn="1">
            <p:ph type="title"/>
          </p:nvPr>
        </p:nvSpPr>
        <p:spPr bwMode="gray">
          <a:xfrm>
            <a:off x="323850" y="620714"/>
            <a:ext cx="849630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userDrawn="1"/>
        </p:nvSpPr>
        <p:spPr>
          <a:xfrm>
            <a:off x="324000" y="6308725"/>
            <a:ext cx="4248000" cy="459775"/>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 </a:t>
            </a:r>
          </a:p>
        </p:txBody>
      </p:sp>
    </p:spTree>
    <p:extLst>
      <p:ext uri="{BB962C8B-B14F-4D97-AF65-F5344CB8AC3E}">
        <p14:creationId xmlns:p14="http://schemas.microsoft.com/office/powerpoint/2010/main" val="1913461019"/>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8"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04">
          <p15:clr>
            <a:srgbClr val="F26B43"/>
          </p15:clr>
        </p15:guide>
        <p15:guide id="2" pos="5556">
          <p15:clr>
            <a:srgbClr val="F26B43"/>
          </p15:clr>
        </p15:guide>
        <p15:guide id="3" pos="2880">
          <p15:clr>
            <a:srgbClr val="F26B43"/>
          </p15:clr>
        </p15:guide>
        <p15:guide id="4" orient="horz" pos="391">
          <p15:clr>
            <a:srgbClr val="F26B43"/>
          </p15:clr>
        </p15:guide>
        <p15:guide id="6" orient="horz" pos="2160">
          <p15:clr>
            <a:srgbClr val="F26B43"/>
          </p15:clr>
        </p15:guide>
        <p15:guide id="7" orient="horz" pos="3045">
          <p15:clr>
            <a:srgbClr val="F26B43"/>
          </p15:clr>
        </p15:guide>
        <p15:guide id="8" orient="horz" pos="3929">
          <p15:clr>
            <a:srgbClr val="F26B43"/>
          </p15:clr>
        </p15:guide>
        <p15:guide id="9" orient="horz" pos="1275">
          <p15:clr>
            <a:srgbClr val="F26B43"/>
          </p15:clr>
        </p15:guide>
        <p15:guide id="10" orient="horz" pos="3974">
          <p15:clr>
            <a:srgbClr val="F26B43"/>
          </p15:clr>
        </p15:guide>
        <p15:guide id="11" orient="horz" pos="4269">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9" name="Gruppieren 8"/>
          <p:cNvGrpSpPr/>
          <p:nvPr userDrawn="1"/>
        </p:nvGrpSpPr>
        <p:grpSpPr>
          <a:xfrm>
            <a:off x="-377675" y="-385093"/>
            <a:ext cx="9379990" cy="7159750"/>
            <a:chOff x="-377675" y="-385093"/>
            <a:chExt cx="9379990" cy="7159750"/>
          </a:xfrm>
        </p:grpSpPr>
        <p:cxnSp>
          <p:nvCxnSpPr>
            <p:cNvPr id="17" name="Gerade Verbindung 16"/>
            <p:cNvCxnSpPr/>
            <p:nvPr/>
          </p:nvCxnSpPr>
          <p:spPr>
            <a:xfrm rot="5400000">
              <a:off x="190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rot="5400000">
              <a:off x="8689266"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377675" y="3427045"/>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762794"/>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304951"/>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6237242"/>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7746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p:nvCxnSpPr>
          <p:spPr>
            <a:xfrm rot="5400000">
              <a:off x="44388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userDrawn="1"/>
          </p:nvCxnSpPr>
          <p:spPr>
            <a:xfrm>
              <a:off x="-377675" y="619432"/>
              <a:ext cx="262800" cy="1281"/>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2020566"/>
              <a:ext cx="262289"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a:off x="-377675" y="4831557"/>
              <a:ext cx="26280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5" name="Gerade Verbindung 34"/>
            <p:cNvCxnSpPr/>
            <p:nvPr userDrawn="1"/>
          </p:nvCxnSpPr>
          <p:spPr>
            <a:xfrm rot="5400000">
              <a:off x="10959"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rot="5400000">
              <a:off x="8870400" y="-254209"/>
              <a:ext cx="262800" cy="1031"/>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1" name="Gruppieren 10"/>
          <p:cNvGrpSpPr/>
          <p:nvPr userDrawn="1"/>
        </p:nvGrpSpPr>
        <p:grpSpPr>
          <a:xfrm>
            <a:off x="142874" y="152400"/>
            <a:ext cx="8859601" cy="612775"/>
            <a:chOff x="142874" y="152400"/>
            <a:chExt cx="8859601" cy="612775"/>
          </a:xfrm>
          <a:solidFill>
            <a:schemeClr val="accent1"/>
          </a:solidFill>
        </p:grpSpPr>
        <p:sp>
          <p:nvSpPr>
            <p:cNvPr id="24" name="Rechteck 23"/>
            <p:cNvSpPr/>
            <p:nvPr userDrawn="1"/>
          </p:nvSpPr>
          <p:spPr>
            <a:xfrm>
              <a:off x="142875" y="152400"/>
              <a:ext cx="8859600" cy="471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hteck 24"/>
            <p:cNvSpPr/>
            <p:nvPr userDrawn="1"/>
          </p:nvSpPr>
          <p:spPr>
            <a:xfrm>
              <a:off x="142874" y="597694"/>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hteck 25"/>
            <p:cNvSpPr/>
            <p:nvPr userDrawn="1"/>
          </p:nvSpPr>
          <p:spPr>
            <a:xfrm>
              <a:off x="8814997" y="597693"/>
              <a:ext cx="187200"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7" name="Bild 18" descr="g_eth_logo_kurz_neg_Schutzraum.eps"/>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4" name="Datumsplatzhalter 3"/>
          <p:cNvSpPr>
            <a:spLocks noGrp="1"/>
          </p:cNvSpPr>
          <p:nvPr userDrawn="1">
            <p:ph type="dt" sz="half" idx="2"/>
          </p:nvPr>
        </p:nvSpPr>
        <p:spPr>
          <a:xfrm>
            <a:off x="7937624" y="6308726"/>
            <a:ext cx="612068" cy="468312"/>
          </a:xfrm>
          <a:prstGeom prst="rect">
            <a:avLst/>
          </a:prstGeom>
        </p:spPr>
        <p:txBody>
          <a:bodyPr vert="horz" wrap="none" lIns="0" tIns="0" rIns="0" bIns="0" rtlCol="0" anchor="ctr"/>
          <a:lstStyle>
            <a:lvl1pPr algn="ctr">
              <a:defRPr sz="800">
                <a:solidFill>
                  <a:schemeClr val="tx1"/>
                </a:solidFill>
              </a:defRPr>
            </a:lvl1pPr>
          </a:lstStyle>
          <a:p>
            <a:r>
              <a:rPr lang="en-CH"/>
              <a:t>2017-12-13</a:t>
            </a:r>
            <a:endParaRPr lang="en-GB" dirty="0"/>
          </a:p>
        </p:txBody>
      </p:sp>
      <p:sp>
        <p:nvSpPr>
          <p:cNvPr id="5" name="Fußzeilenplatzhalter 4"/>
          <p:cNvSpPr>
            <a:spLocks noGrp="1"/>
          </p:cNvSpPr>
          <p:nvPr userDrawn="1">
            <p:ph type="ftr" sz="quarter" idx="3"/>
          </p:nvPr>
        </p:nvSpPr>
        <p:spPr>
          <a:xfrm>
            <a:off x="4572000" y="6308726"/>
            <a:ext cx="3208613" cy="468312"/>
          </a:xfrm>
          <a:prstGeom prst="rect">
            <a:avLst/>
          </a:prstGeom>
        </p:spPr>
        <p:txBody>
          <a:bodyPr vert="horz" wrap="none" lIns="0" tIns="0" rIns="0" bIns="0" rtlCol="0" anchor="ctr"/>
          <a:lstStyle>
            <a:lvl1pPr algn="r">
              <a:defRPr sz="800">
                <a:solidFill>
                  <a:schemeClr val="tx1"/>
                </a:solidFill>
              </a:defRPr>
            </a:lvl1pPr>
          </a:lstStyle>
          <a:p>
            <a:r>
              <a:rPr lang="en-GB"/>
              <a:t>Lukas Schreder</a:t>
            </a:r>
            <a:endParaRPr lang="en-GB" dirty="0"/>
          </a:p>
        </p:txBody>
      </p:sp>
      <p:sp>
        <p:nvSpPr>
          <p:cNvPr id="6" name="Foliennummernplatzhalter 5"/>
          <p:cNvSpPr>
            <a:spLocks noGrp="1"/>
          </p:cNvSpPr>
          <p:nvPr userDrawn="1">
            <p:ph type="sldNum" sz="quarter" idx="4"/>
          </p:nvPr>
        </p:nvSpPr>
        <p:spPr>
          <a:xfrm>
            <a:off x="8626351" y="6308726"/>
            <a:ext cx="266700" cy="468312"/>
          </a:xfrm>
          <a:prstGeom prst="rect">
            <a:avLst/>
          </a:prstGeom>
        </p:spPr>
        <p:txBody>
          <a:bodyPr vert="horz" wrap="none" lIns="0" tIns="0" rIns="0" bIns="0" rtlCol="0" anchor="ctr"/>
          <a:lstStyle>
            <a:lvl1pPr algn="ctr">
              <a:defRPr sz="800">
                <a:solidFill>
                  <a:schemeClr val="tx1"/>
                </a:solidFill>
              </a:defRPr>
            </a:lvl1pPr>
          </a:lstStyle>
          <a:p>
            <a:fld id="{6C6AE60A-B69C-4790-82F7-3882EDF23186}" type="slidenum">
              <a:rPr lang="en-GB" smtClean="0"/>
              <a:pPr/>
              <a:t>‹#›</a:t>
            </a:fld>
            <a:endParaRPr lang="en-GB" dirty="0"/>
          </a:p>
        </p:txBody>
      </p:sp>
      <p:sp>
        <p:nvSpPr>
          <p:cNvPr id="3" name="Textplatzhalter 2"/>
          <p:cNvSpPr>
            <a:spLocks noGrp="1"/>
          </p:cNvSpPr>
          <p:nvPr userDrawn="1">
            <p:ph type="body" idx="1"/>
          </p:nvPr>
        </p:nvSpPr>
        <p:spPr>
          <a:xfrm>
            <a:off x="323850" y="2024064"/>
            <a:ext cx="8483938" cy="4213224"/>
          </a:xfrm>
          <a:prstGeom prst="rect">
            <a:avLst/>
          </a:prstGeom>
        </p:spPr>
        <p:txBody>
          <a:bodyPr vert="horz" lIns="140400" tIns="0" rIns="144000" bIns="0" rtlCol="0">
            <a:noAutofit/>
          </a:bodyPr>
          <a:lstStyle/>
          <a:p>
            <a:pPr lvl="0"/>
            <a:r>
              <a:rPr lang="en-GB" dirty="0" err="1"/>
              <a:t>Erste</a:t>
            </a:r>
            <a:r>
              <a:rPr lang="en-GB" dirty="0"/>
              <a:t> </a:t>
            </a:r>
            <a:r>
              <a:rPr lang="en-GB" dirty="0" err="1"/>
              <a:t>Ebene</a:t>
            </a:r>
            <a:endParaRPr lang="en-GB" dirty="0"/>
          </a:p>
          <a:p>
            <a:pPr lvl="1"/>
            <a:r>
              <a:rPr lang="en-GB" dirty="0" err="1"/>
              <a:t>Zweite</a:t>
            </a:r>
            <a:r>
              <a:rPr lang="en-GB" dirty="0"/>
              <a:t> </a:t>
            </a:r>
            <a:r>
              <a:rPr lang="en-GB" dirty="0" err="1"/>
              <a:t>Ebene</a:t>
            </a:r>
            <a:endParaRPr lang="en-GB" dirty="0"/>
          </a:p>
          <a:p>
            <a:pPr lvl="2"/>
            <a:r>
              <a:rPr lang="en-GB" dirty="0" err="1"/>
              <a:t>Dritte</a:t>
            </a:r>
            <a:r>
              <a:rPr lang="en-GB" dirty="0"/>
              <a:t> </a:t>
            </a:r>
            <a:r>
              <a:rPr lang="en-GB" dirty="0" err="1"/>
              <a:t>Ebene</a:t>
            </a:r>
            <a:endParaRPr lang="en-GB" dirty="0"/>
          </a:p>
          <a:p>
            <a:pPr lvl="3"/>
            <a:r>
              <a:rPr lang="en-GB" dirty="0" err="1"/>
              <a:t>Vierte</a:t>
            </a:r>
            <a:r>
              <a:rPr lang="en-GB" dirty="0"/>
              <a:t> </a:t>
            </a:r>
            <a:r>
              <a:rPr lang="en-GB" dirty="0" err="1"/>
              <a:t>Ebene</a:t>
            </a:r>
            <a:endParaRPr lang="en-GB" dirty="0"/>
          </a:p>
          <a:p>
            <a:pPr lvl="4"/>
            <a:r>
              <a:rPr lang="en-GB" dirty="0" err="1"/>
              <a:t>Fünfte</a:t>
            </a:r>
            <a:r>
              <a:rPr lang="en-GB" dirty="0"/>
              <a:t> </a:t>
            </a:r>
            <a:r>
              <a:rPr lang="en-GB" dirty="0" err="1"/>
              <a:t>Ebene</a:t>
            </a:r>
            <a:endParaRPr lang="en-GB" dirty="0"/>
          </a:p>
        </p:txBody>
      </p:sp>
      <p:sp>
        <p:nvSpPr>
          <p:cNvPr id="16" name="Textfeld 15"/>
          <p:cNvSpPr txBox="1"/>
          <p:nvPr userDrawn="1"/>
        </p:nvSpPr>
        <p:spPr>
          <a:xfrm>
            <a:off x="8559849" y="6300190"/>
            <a:ext cx="105958" cy="468312"/>
          </a:xfrm>
          <a:prstGeom prst="rect">
            <a:avLst/>
          </a:prstGeom>
          <a:noFill/>
        </p:spPr>
        <p:txBody>
          <a:bodyPr wrap="none" lIns="36000" rIns="36000" rtlCol="0" anchor="ctr" anchorCtr="0">
            <a:noAutofit/>
          </a:bodyPr>
          <a:lstStyle/>
          <a:p>
            <a:pPr algn="ctr"/>
            <a:r>
              <a:rPr lang="en-GB" sz="800" dirty="0"/>
              <a:t>|</a:t>
            </a:r>
          </a:p>
        </p:txBody>
      </p:sp>
      <p:sp>
        <p:nvSpPr>
          <p:cNvPr id="18" name="Textfeld 17"/>
          <p:cNvSpPr txBox="1"/>
          <p:nvPr userDrawn="1"/>
        </p:nvSpPr>
        <p:spPr>
          <a:xfrm>
            <a:off x="7834508" y="6300189"/>
            <a:ext cx="105958" cy="468312"/>
          </a:xfrm>
          <a:prstGeom prst="rect">
            <a:avLst/>
          </a:prstGeom>
          <a:noFill/>
        </p:spPr>
        <p:txBody>
          <a:bodyPr wrap="none" lIns="36000" rIns="36000" rtlCol="0" anchor="ctr" anchorCtr="0">
            <a:noAutofit/>
          </a:bodyPr>
          <a:lstStyle/>
          <a:p>
            <a:pPr algn="ctr"/>
            <a:r>
              <a:rPr lang="en-GB" sz="800" dirty="0"/>
              <a:t>|</a:t>
            </a:r>
          </a:p>
        </p:txBody>
      </p:sp>
      <p:sp>
        <p:nvSpPr>
          <p:cNvPr id="2" name="Titelplatzhalter 1"/>
          <p:cNvSpPr>
            <a:spLocks noGrp="1"/>
          </p:cNvSpPr>
          <p:nvPr userDrawn="1">
            <p:ph type="title"/>
          </p:nvPr>
        </p:nvSpPr>
        <p:spPr bwMode="gray">
          <a:xfrm>
            <a:off x="323850" y="620714"/>
            <a:ext cx="8496300" cy="972000"/>
          </a:xfrm>
          <a:prstGeom prst="rect">
            <a:avLst/>
          </a:prstGeom>
          <a:solidFill>
            <a:schemeClr val="bg1"/>
          </a:solidFill>
        </p:spPr>
        <p:txBody>
          <a:bodyPr vert="horz" lIns="144000" tIns="54000" rIns="144000" bIns="0" rtlCol="0" anchor="t" anchorCtr="0">
            <a:noAutofit/>
          </a:bodyPr>
          <a:lstStyle/>
          <a:p>
            <a:r>
              <a:rPr lang="en-GB" dirty="0" err="1"/>
              <a:t>Titelmasterformat</a:t>
            </a:r>
            <a:r>
              <a:rPr lang="en-GB" dirty="0"/>
              <a:t> </a:t>
            </a:r>
            <a:r>
              <a:rPr lang="en-GB" dirty="0" err="1"/>
              <a:t>durch</a:t>
            </a:r>
            <a:r>
              <a:rPr lang="en-GB" dirty="0"/>
              <a:t> </a:t>
            </a:r>
            <a:r>
              <a:rPr lang="en-GB" dirty="0" err="1"/>
              <a:t>Klicken</a:t>
            </a:r>
            <a:r>
              <a:rPr lang="en-GB" dirty="0"/>
              <a:t> </a:t>
            </a:r>
            <a:r>
              <a:rPr lang="en-GB" dirty="0" err="1"/>
              <a:t>bearbeiten</a:t>
            </a:r>
            <a:endParaRPr lang="en-GB" dirty="0"/>
          </a:p>
        </p:txBody>
      </p:sp>
      <p:sp>
        <p:nvSpPr>
          <p:cNvPr id="7" name="Textfeld 6"/>
          <p:cNvSpPr txBox="1"/>
          <p:nvPr userDrawn="1"/>
        </p:nvSpPr>
        <p:spPr>
          <a:xfrm>
            <a:off x="324000" y="6308725"/>
            <a:ext cx="4248000" cy="459775"/>
          </a:xfrm>
          <a:prstGeom prst="rect">
            <a:avLst/>
          </a:prstGeom>
          <a:noFill/>
        </p:spPr>
        <p:txBody>
          <a:bodyPr wrap="square" lIns="0" rIns="0" rtlCol="0" anchor="ctr" anchorCtr="0">
            <a:noAutofit/>
          </a:bodyPr>
          <a:lstStyle/>
          <a:p>
            <a:r>
              <a:rPr lang="en-GB" sz="800" b="1" dirty="0"/>
              <a:t>Placeholder for organisational unit name / logo</a:t>
            </a:r>
            <a:br>
              <a:rPr lang="en-GB" sz="800" baseline="0" dirty="0"/>
            </a:br>
            <a:r>
              <a:rPr lang="en-GB" sz="800" baseline="0" dirty="0"/>
              <a:t>(edit in slide master via “View” &gt; “Slide Master”) </a:t>
            </a:r>
          </a:p>
        </p:txBody>
      </p:sp>
    </p:spTree>
    <p:extLst>
      <p:ext uri="{BB962C8B-B14F-4D97-AF65-F5344CB8AC3E}">
        <p14:creationId xmlns:p14="http://schemas.microsoft.com/office/powerpoint/2010/main" val="3426202566"/>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60" r:id="rId9"/>
  </p:sldLayoutIdLst>
  <p:transition>
    <p:fade/>
  </p:transition>
  <p:hf hdr="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n-lt"/>
          <a:ea typeface="+mn-ea"/>
          <a:cs typeface="+mn-cs"/>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n-lt"/>
          <a:ea typeface="+mn-ea"/>
          <a:cs typeface="+mn-cs"/>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n-lt"/>
          <a:ea typeface="+mn-ea"/>
          <a:cs typeface="+mn-cs"/>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n-lt"/>
          <a:ea typeface="+mn-ea"/>
          <a:cs typeface="+mn-cs"/>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04">
          <p15:clr>
            <a:srgbClr val="F26B43"/>
          </p15:clr>
        </p15:guide>
        <p15:guide id="2" pos="5556">
          <p15:clr>
            <a:srgbClr val="F26B43"/>
          </p15:clr>
        </p15:guide>
        <p15:guide id="3" pos="2880">
          <p15:clr>
            <a:srgbClr val="F26B43"/>
          </p15:clr>
        </p15:guide>
        <p15:guide id="4" orient="horz" pos="391">
          <p15:clr>
            <a:srgbClr val="F26B43"/>
          </p15:clr>
        </p15:guide>
        <p15:guide id="6" orient="horz" pos="2160">
          <p15:clr>
            <a:srgbClr val="F26B43"/>
          </p15:clr>
        </p15:guide>
        <p15:guide id="7" orient="horz" pos="3045">
          <p15:clr>
            <a:srgbClr val="F26B43"/>
          </p15:clr>
        </p15:guide>
        <p15:guide id="8" orient="horz" pos="3929">
          <p15:clr>
            <a:srgbClr val="F26B43"/>
          </p15:clr>
        </p15:guide>
        <p15:guide id="9" orient="horz" pos="1275">
          <p15:clr>
            <a:srgbClr val="F26B43"/>
          </p15:clr>
        </p15:guide>
        <p15:guide id="10" orient="horz" pos="3974">
          <p15:clr>
            <a:srgbClr val="F26B43"/>
          </p15:clr>
        </p15:guide>
        <p15:guide id="11" orient="horz" pos="426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hyperlink" Target="http://www.ks.uiuc.edu/Research/vmd/" TargetMode="Externa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AA9C96DF-BC9B-4048-BC20-666FE6065EC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5642" r="15642"/>
          <a:stretch>
            <a:fillRect/>
          </a:stretch>
        </p:blipFill>
        <p:spPr/>
      </p:pic>
      <p:sp>
        <p:nvSpPr>
          <p:cNvPr id="5" name="Untertitel 4"/>
          <p:cNvSpPr>
            <a:spLocks noGrp="1"/>
          </p:cNvSpPr>
          <p:nvPr>
            <p:ph type="subTitle" idx="1"/>
          </p:nvPr>
        </p:nvSpPr>
        <p:spPr/>
        <p:txBody>
          <a:bodyPr/>
          <a:lstStyle/>
          <a:p>
            <a:r>
              <a:rPr lang="en-GB" dirty="0"/>
              <a:t>IGC Group Talk 2017-12-13 by Lukas </a:t>
            </a:r>
            <a:r>
              <a:rPr lang="en-GB" dirty="0" err="1"/>
              <a:t>Schreder</a:t>
            </a:r>
            <a:r>
              <a:rPr lang="en-GB" dirty="0"/>
              <a:t>, Research Project I</a:t>
            </a:r>
          </a:p>
        </p:txBody>
      </p:sp>
      <p:sp>
        <p:nvSpPr>
          <p:cNvPr id="4" name="Titel 3"/>
          <p:cNvSpPr>
            <a:spLocks noGrp="1"/>
          </p:cNvSpPr>
          <p:nvPr>
            <p:ph type="ctrTitle"/>
          </p:nvPr>
        </p:nvSpPr>
        <p:spPr/>
        <p:txBody>
          <a:bodyPr/>
          <a:lstStyle/>
          <a:p>
            <a:r>
              <a:rPr lang="en-US" sz="2400" dirty="0"/>
              <a:t>Deriving Off-site Charge Parameters to Model Anisotropic Charge Distributions in Phenyl Halides</a:t>
            </a:r>
            <a:endParaRPr lang="en-GB" sz="2400" dirty="0"/>
          </a:p>
        </p:txBody>
      </p:sp>
      <p:grpSp>
        <p:nvGrpSpPr>
          <p:cNvPr id="8" name="Gruppieren 7"/>
          <p:cNvGrpSpPr/>
          <p:nvPr/>
        </p:nvGrpSpPr>
        <p:grpSpPr>
          <a:xfrm>
            <a:off x="142875" y="152400"/>
            <a:ext cx="8858250" cy="612775"/>
            <a:chOff x="142875" y="152400"/>
            <a:chExt cx="8858250" cy="612775"/>
          </a:xfrm>
          <a:solidFill>
            <a:schemeClr val="accent1"/>
          </a:solidFill>
        </p:grpSpPr>
        <p:sp>
          <p:nvSpPr>
            <p:cNvPr id="9" name="Rechteck 8"/>
            <p:cNvSpPr/>
            <p:nvPr userDrawn="1"/>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hteck 9"/>
            <p:cNvSpPr/>
            <p:nvPr userDrawn="1"/>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hteck 10"/>
            <p:cNvSpPr/>
            <p:nvPr userDrawn="1"/>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Bild 18" descr="g_eth_logo_kurz_neg_Schutzraum.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0" name="TextBox 19">
            <a:extLst>
              <a:ext uri="{FF2B5EF4-FFF2-40B4-BE49-F238E27FC236}">
                <a16:creationId xmlns:a16="http://schemas.microsoft.com/office/drawing/2014/main" id="{1E519996-8EC4-4EC7-A6EC-1C047DF38BD1}"/>
              </a:ext>
            </a:extLst>
          </p:cNvPr>
          <p:cNvSpPr txBox="1"/>
          <p:nvPr/>
        </p:nvSpPr>
        <p:spPr>
          <a:xfrm>
            <a:off x="7201351" y="6336268"/>
            <a:ext cx="1800493" cy="369332"/>
          </a:xfrm>
          <a:prstGeom prst="rect">
            <a:avLst/>
          </a:prstGeom>
          <a:noFill/>
        </p:spPr>
        <p:txBody>
          <a:bodyPr wrap="none" rtlCol="0">
            <a:spAutoFit/>
          </a:bodyPr>
          <a:lstStyle/>
          <a:p>
            <a:r>
              <a:rPr lang="de-DE" dirty="0">
                <a:solidFill>
                  <a:schemeClr val="bg1"/>
                </a:solidFill>
              </a:rPr>
              <a:t>MP2/Def2TZVP</a:t>
            </a:r>
            <a:endParaRPr lang="en-CH" dirty="0">
              <a:solidFill>
                <a:schemeClr val="bg1"/>
              </a:solidFill>
            </a:endParaRPr>
          </a:p>
        </p:txBody>
      </p:sp>
      <p:sp>
        <p:nvSpPr>
          <p:cNvPr id="13" name="TextBox 12">
            <a:extLst>
              <a:ext uri="{FF2B5EF4-FFF2-40B4-BE49-F238E27FC236}">
                <a16:creationId xmlns:a16="http://schemas.microsoft.com/office/drawing/2014/main" id="{3698B0C4-892C-4A50-AC43-84AF9C834C5D}"/>
              </a:ext>
            </a:extLst>
          </p:cNvPr>
          <p:cNvSpPr txBox="1"/>
          <p:nvPr/>
        </p:nvSpPr>
        <p:spPr>
          <a:xfrm>
            <a:off x="8304753" y="6097324"/>
            <a:ext cx="684803" cy="369332"/>
          </a:xfrm>
          <a:prstGeom prst="rect">
            <a:avLst/>
          </a:prstGeom>
          <a:noFill/>
        </p:spPr>
        <p:txBody>
          <a:bodyPr wrap="none" rtlCol="0">
            <a:spAutoFit/>
          </a:bodyPr>
          <a:lstStyle/>
          <a:p>
            <a:r>
              <a:rPr lang="de-DE" dirty="0">
                <a:solidFill>
                  <a:schemeClr val="bg1"/>
                </a:solidFill>
              </a:rPr>
              <a:t>PhCl</a:t>
            </a:r>
            <a:endParaRPr lang="en-CH" dirty="0">
              <a:solidFill>
                <a:schemeClr val="bg1"/>
              </a:solidFill>
            </a:endParaRPr>
          </a:p>
        </p:txBody>
      </p:sp>
    </p:spTree>
    <p:extLst>
      <p:ext uri="{BB962C8B-B14F-4D97-AF65-F5344CB8AC3E}">
        <p14:creationId xmlns:p14="http://schemas.microsoft.com/office/powerpoint/2010/main" val="384890852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23ABF57-A20C-4988-B204-EF97D19A3A97}"/>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EDF833A0-92F4-46F7-95D9-254F2208206C}"/>
              </a:ext>
            </a:extLst>
          </p:cNvPr>
          <p:cNvSpPr>
            <a:spLocks noGrp="1"/>
          </p:cNvSpPr>
          <p:nvPr>
            <p:ph type="ftr" sz="quarter" idx="11"/>
          </p:nvPr>
        </p:nvSpPr>
        <p:spPr>
          <a:xfrm>
            <a:off x="4572000" y="6308726"/>
            <a:ext cx="3208613" cy="468312"/>
          </a:xfrm>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6AA3079A-E9B5-4ABB-AF37-9AD7C0BD32DB}"/>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10</a:t>
            </a:fld>
            <a:endParaRPr lang="en-GB" dirty="0"/>
          </a:p>
        </p:txBody>
      </p:sp>
      <p:sp>
        <p:nvSpPr>
          <p:cNvPr id="6" name="Title 5">
            <a:extLst>
              <a:ext uri="{FF2B5EF4-FFF2-40B4-BE49-F238E27FC236}">
                <a16:creationId xmlns:a16="http://schemas.microsoft.com/office/drawing/2014/main" id="{C86B8D3F-1F48-4FA3-8402-7A9A871057B6}"/>
              </a:ext>
            </a:extLst>
          </p:cNvPr>
          <p:cNvSpPr>
            <a:spLocks noGrp="1"/>
          </p:cNvSpPr>
          <p:nvPr>
            <p:ph type="title"/>
          </p:nvPr>
        </p:nvSpPr>
        <p:spPr>
          <a:xfrm>
            <a:off x="323850" y="620714"/>
            <a:ext cx="8496300" cy="972000"/>
          </a:xfrm>
        </p:spPr>
        <p:txBody>
          <a:bodyPr/>
          <a:lstStyle/>
          <a:p>
            <a:r>
              <a:rPr lang="de-DE" dirty="0"/>
              <a:t>Dipole Error and ESP Error Minimization Deliver Reasonable Parameter Estimates</a:t>
            </a:r>
            <a:endParaRPr lang="en-CH" dirty="0"/>
          </a:p>
        </p:txBody>
      </p:sp>
      <p:pic>
        <p:nvPicPr>
          <p:cNvPr id="8" name="Picture 7">
            <a:extLst>
              <a:ext uri="{FF2B5EF4-FFF2-40B4-BE49-F238E27FC236}">
                <a16:creationId xmlns:a16="http://schemas.microsoft.com/office/drawing/2014/main" id="{C7040CEC-913B-42B9-AE21-3C827DDF2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744904"/>
            <a:ext cx="3368189" cy="3368189"/>
          </a:xfrm>
          <a:prstGeom prst="rect">
            <a:avLst/>
          </a:prstGeom>
        </p:spPr>
      </p:pic>
      <p:pic>
        <p:nvPicPr>
          <p:cNvPr id="10" name="Picture 9">
            <a:extLst>
              <a:ext uri="{FF2B5EF4-FFF2-40B4-BE49-F238E27FC236}">
                <a16:creationId xmlns:a16="http://schemas.microsoft.com/office/drawing/2014/main" id="{33FAACD8-0204-4775-BF0D-188BCF8D8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436" y="1744905"/>
            <a:ext cx="3368188" cy="3368188"/>
          </a:xfrm>
          <a:prstGeom prst="rect">
            <a:avLst/>
          </a:prstGeom>
        </p:spPr>
      </p:pic>
      <p:sp>
        <p:nvSpPr>
          <p:cNvPr id="14" name="TextBox 13">
            <a:extLst>
              <a:ext uri="{FF2B5EF4-FFF2-40B4-BE49-F238E27FC236}">
                <a16:creationId xmlns:a16="http://schemas.microsoft.com/office/drawing/2014/main" id="{74DA21F4-A5B3-4E7B-A395-2B0C491039A0}"/>
              </a:ext>
            </a:extLst>
          </p:cNvPr>
          <p:cNvSpPr txBox="1"/>
          <p:nvPr/>
        </p:nvSpPr>
        <p:spPr>
          <a:xfrm>
            <a:off x="683568" y="5113094"/>
            <a:ext cx="7942783" cy="646331"/>
          </a:xfrm>
          <a:prstGeom prst="rect">
            <a:avLst/>
          </a:prstGeom>
          <a:noFill/>
        </p:spPr>
        <p:txBody>
          <a:bodyPr wrap="square" rtlCol="0">
            <a:spAutoFit/>
          </a:bodyPr>
          <a:lstStyle/>
          <a:p>
            <a:pPr marL="285750" indent="-285750">
              <a:buFont typeface="Wingdings" panose="05000000000000000000" pitchFamily="2" charset="2"/>
              <a:buChar char="§"/>
            </a:pPr>
            <a:r>
              <a:rPr lang="de-DE" dirty="0"/>
              <a:t>No parameters found</a:t>
            </a:r>
          </a:p>
          <a:p>
            <a:pPr marL="285750" indent="-285750">
              <a:buFont typeface="Wingdings" panose="05000000000000000000" pitchFamily="2" charset="2"/>
              <a:buChar char="§"/>
            </a:pPr>
            <a:r>
              <a:rPr lang="el-GR" dirty="0"/>
              <a:t>σ</a:t>
            </a:r>
            <a:r>
              <a:rPr lang="de-DE" dirty="0"/>
              <a:t>-hole is probably neutralized by EDG</a:t>
            </a:r>
            <a:endParaRPr lang="en-CH" dirty="0"/>
          </a:p>
        </p:txBody>
      </p:sp>
    </p:spTree>
    <p:extLst>
      <p:ext uri="{BB962C8B-B14F-4D97-AF65-F5344CB8AC3E}">
        <p14:creationId xmlns:p14="http://schemas.microsoft.com/office/powerpoint/2010/main" val="41194950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8E764C2-248B-4BC7-BAA6-AD2907100FE7}"/>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81FAA78E-9B3A-4CBC-8E23-FE2B400D3AA9}"/>
              </a:ext>
            </a:extLst>
          </p:cNvPr>
          <p:cNvSpPr>
            <a:spLocks noGrp="1"/>
          </p:cNvSpPr>
          <p:nvPr>
            <p:ph type="ftr" sz="quarter" idx="11"/>
          </p:nvPr>
        </p:nvSpPr>
        <p:spPr>
          <a:xfrm>
            <a:off x="4572000" y="6308726"/>
            <a:ext cx="3208613" cy="468312"/>
          </a:xfrm>
        </p:spPr>
        <p:txBody>
          <a:bodyPr/>
          <a:lstStyle/>
          <a:p>
            <a:r>
              <a:rPr lang="en-GB" dirty="0"/>
              <a:t>Lukas </a:t>
            </a:r>
            <a:r>
              <a:rPr lang="en-GB" dirty="0" err="1"/>
              <a:t>Schreder</a:t>
            </a:r>
            <a:endParaRPr lang="en-GB" dirty="0"/>
          </a:p>
        </p:txBody>
      </p:sp>
      <p:sp>
        <p:nvSpPr>
          <p:cNvPr id="5" name="Slide Number Placeholder 4">
            <a:extLst>
              <a:ext uri="{FF2B5EF4-FFF2-40B4-BE49-F238E27FC236}">
                <a16:creationId xmlns:a16="http://schemas.microsoft.com/office/drawing/2014/main" id="{5B0898D3-687C-49E3-A6CD-9B8AFE72003C}"/>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11</a:t>
            </a:fld>
            <a:endParaRPr lang="en-GB" dirty="0"/>
          </a:p>
        </p:txBody>
      </p:sp>
      <p:sp>
        <p:nvSpPr>
          <p:cNvPr id="6" name="Title 5">
            <a:extLst>
              <a:ext uri="{FF2B5EF4-FFF2-40B4-BE49-F238E27FC236}">
                <a16:creationId xmlns:a16="http://schemas.microsoft.com/office/drawing/2014/main" id="{198D2859-B1B0-4F60-8531-051AFFA05C41}"/>
              </a:ext>
            </a:extLst>
          </p:cNvPr>
          <p:cNvSpPr>
            <a:spLocks noGrp="1"/>
          </p:cNvSpPr>
          <p:nvPr>
            <p:ph type="title"/>
          </p:nvPr>
        </p:nvSpPr>
        <p:spPr>
          <a:xfrm>
            <a:off x="323850" y="620714"/>
            <a:ext cx="8496300" cy="972000"/>
          </a:xfrm>
        </p:spPr>
        <p:txBody>
          <a:bodyPr/>
          <a:lstStyle/>
          <a:p>
            <a:r>
              <a:rPr lang="de-DE" dirty="0"/>
              <a:t>This Approach Limits Use Cases...</a:t>
            </a:r>
            <a:endParaRPr lang="en-CH" dirty="0"/>
          </a:p>
        </p:txBody>
      </p:sp>
      <p:sp>
        <p:nvSpPr>
          <p:cNvPr id="12" name="Content Placeholder 11">
            <a:extLst>
              <a:ext uri="{FF2B5EF4-FFF2-40B4-BE49-F238E27FC236}">
                <a16:creationId xmlns:a16="http://schemas.microsoft.com/office/drawing/2014/main" id="{1E1025B7-B700-47DE-9CF6-8E1631FF7385}"/>
              </a:ext>
            </a:extLst>
          </p:cNvPr>
          <p:cNvSpPr>
            <a:spLocks noGrp="1"/>
          </p:cNvSpPr>
          <p:nvPr>
            <p:ph idx="1"/>
          </p:nvPr>
        </p:nvSpPr>
        <p:spPr>
          <a:xfrm>
            <a:off x="323850" y="2024064"/>
            <a:ext cx="5328270" cy="4210046"/>
          </a:xfrm>
        </p:spPr>
        <p:txBody>
          <a:bodyPr anchor="t"/>
          <a:lstStyle/>
          <a:p>
            <a:r>
              <a:rPr lang="de-DE" dirty="0"/>
              <a:t>Only molecules with a significant permanent dipole allow for sensible charge placement</a:t>
            </a:r>
          </a:p>
          <a:p>
            <a:r>
              <a:rPr lang="de-DE" dirty="0"/>
              <a:t>Many structures do not profit from individually computed parameters</a:t>
            </a:r>
          </a:p>
          <a:p>
            <a:r>
              <a:rPr lang="de-DE" dirty="0"/>
              <a:t>Parameters from reasonably similar model atoms often produced better results</a:t>
            </a:r>
          </a:p>
        </p:txBody>
      </p:sp>
      <p:pic>
        <p:nvPicPr>
          <p:cNvPr id="15" name="Picture 14">
            <a:extLst>
              <a:ext uri="{FF2B5EF4-FFF2-40B4-BE49-F238E27FC236}">
                <a16:creationId xmlns:a16="http://schemas.microsoft.com/office/drawing/2014/main" id="{4AF4EE15-4D88-4A38-9D49-94A00236ED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1916832"/>
            <a:ext cx="3604853" cy="3885230"/>
          </a:xfrm>
          <a:prstGeom prst="rect">
            <a:avLst/>
          </a:prstGeom>
        </p:spPr>
      </p:pic>
    </p:spTree>
    <p:extLst>
      <p:ext uri="{BB962C8B-B14F-4D97-AF65-F5344CB8AC3E}">
        <p14:creationId xmlns:p14="http://schemas.microsoft.com/office/powerpoint/2010/main" val="41652982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8E764C2-248B-4BC7-BAA6-AD2907100FE7}"/>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81FAA78E-9B3A-4CBC-8E23-FE2B400D3AA9}"/>
              </a:ext>
            </a:extLst>
          </p:cNvPr>
          <p:cNvSpPr>
            <a:spLocks noGrp="1"/>
          </p:cNvSpPr>
          <p:nvPr>
            <p:ph type="ftr" sz="quarter" idx="11"/>
          </p:nvPr>
        </p:nvSpPr>
        <p:spPr>
          <a:xfrm>
            <a:off x="4572000" y="6308726"/>
            <a:ext cx="3208613" cy="468312"/>
          </a:xfrm>
        </p:spPr>
        <p:txBody>
          <a:bodyPr/>
          <a:lstStyle/>
          <a:p>
            <a:r>
              <a:rPr lang="en-GB" dirty="0"/>
              <a:t>Lukas </a:t>
            </a:r>
            <a:r>
              <a:rPr lang="en-GB" dirty="0" err="1"/>
              <a:t>Schreder</a:t>
            </a:r>
            <a:endParaRPr lang="en-GB" dirty="0"/>
          </a:p>
        </p:txBody>
      </p:sp>
      <p:sp>
        <p:nvSpPr>
          <p:cNvPr id="5" name="Slide Number Placeholder 4">
            <a:extLst>
              <a:ext uri="{FF2B5EF4-FFF2-40B4-BE49-F238E27FC236}">
                <a16:creationId xmlns:a16="http://schemas.microsoft.com/office/drawing/2014/main" id="{5B0898D3-687C-49E3-A6CD-9B8AFE72003C}"/>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12</a:t>
            </a:fld>
            <a:endParaRPr lang="en-GB" dirty="0"/>
          </a:p>
        </p:txBody>
      </p:sp>
      <p:sp>
        <p:nvSpPr>
          <p:cNvPr id="6" name="Title 5">
            <a:extLst>
              <a:ext uri="{FF2B5EF4-FFF2-40B4-BE49-F238E27FC236}">
                <a16:creationId xmlns:a16="http://schemas.microsoft.com/office/drawing/2014/main" id="{198D2859-B1B0-4F60-8531-051AFFA05C41}"/>
              </a:ext>
            </a:extLst>
          </p:cNvPr>
          <p:cNvSpPr>
            <a:spLocks noGrp="1"/>
          </p:cNvSpPr>
          <p:nvPr>
            <p:ph type="title"/>
          </p:nvPr>
        </p:nvSpPr>
        <p:spPr>
          <a:xfrm>
            <a:off x="323850" y="620714"/>
            <a:ext cx="8496300" cy="972000"/>
          </a:xfrm>
        </p:spPr>
        <p:txBody>
          <a:bodyPr/>
          <a:lstStyle/>
          <a:p>
            <a:r>
              <a:rPr lang="de-DE" dirty="0"/>
              <a:t>... But can help to Reproduce Liquid Properties in Small Molecules</a:t>
            </a:r>
            <a:endParaRPr lang="en-CH" dirty="0"/>
          </a:p>
        </p:txBody>
      </p:sp>
      <p:sp>
        <p:nvSpPr>
          <p:cNvPr id="12" name="Content Placeholder 11">
            <a:extLst>
              <a:ext uri="{FF2B5EF4-FFF2-40B4-BE49-F238E27FC236}">
                <a16:creationId xmlns:a16="http://schemas.microsoft.com/office/drawing/2014/main" id="{1E1025B7-B700-47DE-9CF6-8E1631FF7385}"/>
              </a:ext>
            </a:extLst>
          </p:cNvPr>
          <p:cNvSpPr>
            <a:spLocks noGrp="1"/>
          </p:cNvSpPr>
          <p:nvPr>
            <p:ph idx="1"/>
          </p:nvPr>
        </p:nvSpPr>
        <p:spPr>
          <a:xfrm>
            <a:off x="323850" y="2024064"/>
            <a:ext cx="5328270" cy="4210046"/>
          </a:xfrm>
        </p:spPr>
        <p:txBody>
          <a:bodyPr/>
          <a:lstStyle/>
          <a:p>
            <a:r>
              <a:rPr lang="de-DE" dirty="0"/>
              <a:t>A subset of Aryl halides showed significant improvements (-50% RMSE)</a:t>
            </a:r>
          </a:p>
          <a:p>
            <a:r>
              <a:rPr lang="de-DE" dirty="0"/>
              <a:t>But there are only 5 in the benchmark set</a:t>
            </a:r>
          </a:p>
          <a:p>
            <a:r>
              <a:rPr lang="de-DE" dirty="0"/>
              <a:t>So I made my own set</a:t>
            </a:r>
            <a:endParaRPr lang="en-CH" dirty="0"/>
          </a:p>
        </p:txBody>
      </p:sp>
      <p:pic>
        <p:nvPicPr>
          <p:cNvPr id="7" name="Picture 6">
            <a:extLst>
              <a:ext uri="{FF2B5EF4-FFF2-40B4-BE49-F238E27FC236}">
                <a16:creationId xmlns:a16="http://schemas.microsoft.com/office/drawing/2014/main" id="{AAA8FC0C-47F9-425D-9DF5-FBAB1CF071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2080" y="1941436"/>
            <a:ext cx="3757104" cy="3932435"/>
          </a:xfrm>
          <a:prstGeom prst="rect">
            <a:avLst/>
          </a:prstGeom>
        </p:spPr>
      </p:pic>
    </p:spTree>
    <p:extLst>
      <p:ext uri="{BB962C8B-B14F-4D97-AF65-F5344CB8AC3E}">
        <p14:creationId xmlns:p14="http://schemas.microsoft.com/office/powerpoint/2010/main" val="23763174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25D0DCC-F365-4EA4-A1FE-AE7184A76F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850" y="1592714"/>
            <a:ext cx="8496300" cy="3398520"/>
          </a:xfrm>
        </p:spPr>
      </p:pic>
      <p:sp>
        <p:nvSpPr>
          <p:cNvPr id="3" name="Date Placeholder 2">
            <a:extLst>
              <a:ext uri="{FF2B5EF4-FFF2-40B4-BE49-F238E27FC236}">
                <a16:creationId xmlns:a16="http://schemas.microsoft.com/office/drawing/2014/main" id="{343ACD82-5379-40BC-ABA7-821358364A82}"/>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7DF280ED-0CF5-4E62-BD2E-AFC6F75ED7E5}"/>
              </a:ext>
            </a:extLst>
          </p:cNvPr>
          <p:cNvSpPr>
            <a:spLocks noGrp="1"/>
          </p:cNvSpPr>
          <p:nvPr>
            <p:ph type="ftr" sz="quarter" idx="11"/>
          </p:nvPr>
        </p:nvSpPr>
        <p:spPr>
          <a:xfrm>
            <a:off x="4572000" y="6308726"/>
            <a:ext cx="3208613" cy="468312"/>
          </a:xfrm>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0814F3B4-8014-4121-96D0-032B7D3FBBFE}"/>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13</a:t>
            </a:fld>
            <a:endParaRPr lang="en-GB" dirty="0"/>
          </a:p>
        </p:txBody>
      </p:sp>
      <p:sp>
        <p:nvSpPr>
          <p:cNvPr id="6" name="Title 5">
            <a:extLst>
              <a:ext uri="{FF2B5EF4-FFF2-40B4-BE49-F238E27FC236}">
                <a16:creationId xmlns:a16="http://schemas.microsoft.com/office/drawing/2014/main" id="{EDBC5CC7-9FC6-4D53-A1DD-9E3EAED6521B}"/>
              </a:ext>
            </a:extLst>
          </p:cNvPr>
          <p:cNvSpPr>
            <a:spLocks noGrp="1"/>
          </p:cNvSpPr>
          <p:nvPr>
            <p:ph type="title"/>
          </p:nvPr>
        </p:nvSpPr>
        <p:spPr>
          <a:xfrm>
            <a:off x="323850" y="620714"/>
            <a:ext cx="8496300" cy="972000"/>
          </a:xfrm>
        </p:spPr>
        <p:txBody>
          <a:bodyPr/>
          <a:lstStyle/>
          <a:p>
            <a:r>
              <a:rPr lang="de-DE" dirty="0"/>
              <a:t>Application to Phenyl Halides </a:t>
            </a:r>
            <a:endParaRPr lang="en-CH" dirty="0"/>
          </a:p>
        </p:txBody>
      </p:sp>
    </p:spTree>
    <p:extLst>
      <p:ext uri="{BB962C8B-B14F-4D97-AF65-F5344CB8AC3E}">
        <p14:creationId xmlns:p14="http://schemas.microsoft.com/office/powerpoint/2010/main" val="38665754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3ACD82-5379-40BC-ABA7-821358364A82}"/>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7DF280ED-0CF5-4E62-BD2E-AFC6F75ED7E5}"/>
              </a:ext>
            </a:extLst>
          </p:cNvPr>
          <p:cNvSpPr>
            <a:spLocks noGrp="1"/>
          </p:cNvSpPr>
          <p:nvPr>
            <p:ph type="ftr" sz="quarter" idx="11"/>
          </p:nvPr>
        </p:nvSpPr>
        <p:spPr>
          <a:xfrm>
            <a:off x="4572000" y="6308726"/>
            <a:ext cx="3208613" cy="468312"/>
          </a:xfrm>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0814F3B4-8014-4121-96D0-032B7D3FBBFE}"/>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14</a:t>
            </a:fld>
            <a:endParaRPr lang="en-GB" dirty="0"/>
          </a:p>
        </p:txBody>
      </p:sp>
      <p:sp>
        <p:nvSpPr>
          <p:cNvPr id="6" name="Title 5">
            <a:extLst>
              <a:ext uri="{FF2B5EF4-FFF2-40B4-BE49-F238E27FC236}">
                <a16:creationId xmlns:a16="http://schemas.microsoft.com/office/drawing/2014/main" id="{EDBC5CC7-9FC6-4D53-A1DD-9E3EAED6521B}"/>
              </a:ext>
            </a:extLst>
          </p:cNvPr>
          <p:cNvSpPr>
            <a:spLocks noGrp="1"/>
          </p:cNvSpPr>
          <p:nvPr>
            <p:ph type="title"/>
          </p:nvPr>
        </p:nvSpPr>
        <p:spPr>
          <a:xfrm>
            <a:off x="323850" y="620714"/>
            <a:ext cx="8496300" cy="972000"/>
          </a:xfrm>
        </p:spPr>
        <p:txBody>
          <a:bodyPr/>
          <a:lstStyle/>
          <a:p>
            <a:r>
              <a:rPr lang="de-DE" dirty="0"/>
              <a:t>Application to Phenyl Halides </a:t>
            </a:r>
            <a:endParaRPr lang="en-CH" dirty="0"/>
          </a:p>
        </p:txBody>
      </p:sp>
      <p:pic>
        <p:nvPicPr>
          <p:cNvPr id="10" name="Content Placeholder 9">
            <a:extLst>
              <a:ext uri="{FF2B5EF4-FFF2-40B4-BE49-F238E27FC236}">
                <a16:creationId xmlns:a16="http://schemas.microsoft.com/office/drawing/2014/main" id="{3E42DDBD-648C-44E9-AA98-B7096DB3B91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3322" y="1592714"/>
            <a:ext cx="8496300" cy="3398520"/>
          </a:xfrm>
        </p:spPr>
      </p:pic>
    </p:spTree>
    <p:extLst>
      <p:ext uri="{BB962C8B-B14F-4D97-AF65-F5344CB8AC3E}">
        <p14:creationId xmlns:p14="http://schemas.microsoft.com/office/powerpoint/2010/main" val="3953214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60FBC2-D22A-4655-A1C8-BDAEDE4F2BD5}"/>
              </a:ext>
            </a:extLst>
          </p:cNvPr>
          <p:cNvSpPr>
            <a:spLocks noGrp="1"/>
          </p:cNvSpPr>
          <p:nvPr>
            <p:ph idx="1"/>
          </p:nvPr>
        </p:nvSpPr>
        <p:spPr/>
        <p:txBody>
          <a:bodyPr/>
          <a:lstStyle/>
          <a:p>
            <a:r>
              <a:rPr lang="de-DE" dirty="0"/>
              <a:t>Very good results for Aryl Fluorides</a:t>
            </a:r>
          </a:p>
          <a:p>
            <a:r>
              <a:rPr lang="de-DE" dirty="0"/>
              <a:t>Situational improvements for Aryl Chlorides and Bromides</a:t>
            </a:r>
          </a:p>
          <a:p>
            <a:r>
              <a:rPr lang="de-DE"/>
              <a:t>(probably</a:t>
            </a:r>
            <a:r>
              <a:rPr lang="de-DE" dirty="0"/>
              <a:t>)</a:t>
            </a:r>
            <a:r>
              <a:rPr lang="de-DE"/>
              <a:t> not applicable to Aryl Iodines</a:t>
            </a:r>
            <a:endParaRPr lang="de-DE" dirty="0"/>
          </a:p>
          <a:p>
            <a:endParaRPr lang="de-DE" dirty="0"/>
          </a:p>
          <a:p>
            <a:r>
              <a:rPr lang="de-DE" dirty="0"/>
              <a:t>Individual parametrization is often not worth the extra effort</a:t>
            </a:r>
          </a:p>
          <a:p>
            <a:endParaRPr lang="de-DE" dirty="0"/>
          </a:p>
          <a:p>
            <a:r>
              <a:rPr lang="de-DE" dirty="0"/>
              <a:t>More practical: Use simple model molecules to determine parameters for large molecules</a:t>
            </a:r>
          </a:p>
          <a:p>
            <a:endParaRPr lang="de-DE" dirty="0"/>
          </a:p>
          <a:p>
            <a:endParaRPr lang="en-CH" dirty="0"/>
          </a:p>
        </p:txBody>
      </p:sp>
      <p:sp>
        <p:nvSpPr>
          <p:cNvPr id="3" name="Date Placeholder 2">
            <a:extLst>
              <a:ext uri="{FF2B5EF4-FFF2-40B4-BE49-F238E27FC236}">
                <a16:creationId xmlns:a16="http://schemas.microsoft.com/office/drawing/2014/main" id="{343ACD82-5379-40BC-ABA7-821358364A82}"/>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7DF280ED-0CF5-4E62-BD2E-AFC6F75ED7E5}"/>
              </a:ext>
            </a:extLst>
          </p:cNvPr>
          <p:cNvSpPr>
            <a:spLocks noGrp="1"/>
          </p:cNvSpPr>
          <p:nvPr>
            <p:ph type="ftr" sz="quarter" idx="11"/>
          </p:nvPr>
        </p:nvSpPr>
        <p:spPr>
          <a:xfrm>
            <a:off x="4572000" y="6308726"/>
            <a:ext cx="3208613" cy="468312"/>
          </a:xfrm>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0814F3B4-8014-4121-96D0-032B7D3FBBFE}"/>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15</a:t>
            </a:fld>
            <a:endParaRPr lang="en-GB" dirty="0"/>
          </a:p>
        </p:txBody>
      </p:sp>
      <p:sp>
        <p:nvSpPr>
          <p:cNvPr id="6" name="Title 5">
            <a:extLst>
              <a:ext uri="{FF2B5EF4-FFF2-40B4-BE49-F238E27FC236}">
                <a16:creationId xmlns:a16="http://schemas.microsoft.com/office/drawing/2014/main" id="{EDBC5CC7-9FC6-4D53-A1DD-9E3EAED6521B}"/>
              </a:ext>
            </a:extLst>
          </p:cNvPr>
          <p:cNvSpPr>
            <a:spLocks noGrp="1"/>
          </p:cNvSpPr>
          <p:nvPr>
            <p:ph type="title"/>
          </p:nvPr>
        </p:nvSpPr>
        <p:spPr>
          <a:xfrm>
            <a:off x="323850" y="620714"/>
            <a:ext cx="8496300" cy="972000"/>
          </a:xfrm>
        </p:spPr>
        <p:txBody>
          <a:bodyPr/>
          <a:lstStyle/>
          <a:p>
            <a:r>
              <a:rPr lang="de-DE" dirty="0"/>
              <a:t>Conclusion</a:t>
            </a:r>
            <a:endParaRPr lang="en-CH" dirty="0"/>
          </a:p>
        </p:txBody>
      </p:sp>
    </p:spTree>
    <p:extLst>
      <p:ext uri="{BB962C8B-B14F-4D97-AF65-F5344CB8AC3E}">
        <p14:creationId xmlns:p14="http://schemas.microsoft.com/office/powerpoint/2010/main" val="22776514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5551D7-9717-41AF-A87B-877872703D75}"/>
              </a:ext>
            </a:extLst>
          </p:cNvPr>
          <p:cNvSpPr>
            <a:spLocks noGrp="1"/>
          </p:cNvSpPr>
          <p:nvPr>
            <p:ph idx="1"/>
          </p:nvPr>
        </p:nvSpPr>
        <p:spPr>
          <a:xfrm>
            <a:off x="323850" y="2024064"/>
            <a:ext cx="4680198" cy="4210046"/>
          </a:xfrm>
        </p:spPr>
        <p:txBody>
          <a:bodyPr/>
          <a:lstStyle/>
          <a:p>
            <a:r>
              <a:rPr lang="de-DE" dirty="0"/>
              <a:t>What about Alkyl Halides?</a:t>
            </a:r>
          </a:p>
          <a:p>
            <a:pPr marL="0" indent="0">
              <a:buNone/>
            </a:pPr>
            <a:endParaRPr lang="de-DE" dirty="0"/>
          </a:p>
          <a:p>
            <a:pPr marL="0" indent="0">
              <a:buNone/>
            </a:pPr>
            <a:endParaRPr lang="de-DE" dirty="0"/>
          </a:p>
          <a:p>
            <a:pPr marL="0" indent="0">
              <a:buNone/>
            </a:pPr>
            <a:endParaRPr lang="de-DE" dirty="0"/>
          </a:p>
          <a:p>
            <a:r>
              <a:rPr lang="de-DE" dirty="0"/>
              <a:t>Can we find similar approaches to...</a:t>
            </a:r>
          </a:p>
          <a:p>
            <a:pPr lvl="1"/>
            <a:r>
              <a:rPr lang="de-DE" dirty="0"/>
              <a:t>Lone pairs?</a:t>
            </a:r>
          </a:p>
          <a:p>
            <a:pPr lvl="1"/>
            <a:r>
              <a:rPr lang="de-DE" dirty="0"/>
              <a:t>Multiple bonds?</a:t>
            </a:r>
          </a:p>
        </p:txBody>
      </p:sp>
      <p:sp>
        <p:nvSpPr>
          <p:cNvPr id="3" name="Date Placeholder 2">
            <a:extLst>
              <a:ext uri="{FF2B5EF4-FFF2-40B4-BE49-F238E27FC236}">
                <a16:creationId xmlns:a16="http://schemas.microsoft.com/office/drawing/2014/main" id="{0CCBDE74-7A58-480D-85E3-6CA1403A3875}"/>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E0EC0252-E8A2-4848-B7B2-33A7EE9B3DAE}"/>
              </a:ext>
            </a:extLst>
          </p:cNvPr>
          <p:cNvSpPr>
            <a:spLocks noGrp="1"/>
          </p:cNvSpPr>
          <p:nvPr>
            <p:ph type="ftr" sz="quarter" idx="11"/>
          </p:nvPr>
        </p:nvSpPr>
        <p:spPr>
          <a:xfrm>
            <a:off x="4572000" y="6308726"/>
            <a:ext cx="3208613" cy="468312"/>
          </a:xfrm>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AC801FC9-0C45-4344-B52C-6DF28D602E86}"/>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16</a:t>
            </a:fld>
            <a:endParaRPr lang="en-GB" dirty="0"/>
          </a:p>
        </p:txBody>
      </p:sp>
      <p:sp>
        <p:nvSpPr>
          <p:cNvPr id="6" name="Title 5">
            <a:extLst>
              <a:ext uri="{FF2B5EF4-FFF2-40B4-BE49-F238E27FC236}">
                <a16:creationId xmlns:a16="http://schemas.microsoft.com/office/drawing/2014/main" id="{AA3A93F4-714E-4EC4-B933-6B50D5451345}"/>
              </a:ext>
            </a:extLst>
          </p:cNvPr>
          <p:cNvSpPr>
            <a:spLocks noGrp="1"/>
          </p:cNvSpPr>
          <p:nvPr>
            <p:ph type="title"/>
          </p:nvPr>
        </p:nvSpPr>
        <p:spPr>
          <a:xfrm>
            <a:off x="323850" y="620714"/>
            <a:ext cx="8496300" cy="972000"/>
          </a:xfrm>
        </p:spPr>
        <p:txBody>
          <a:bodyPr/>
          <a:lstStyle/>
          <a:p>
            <a:r>
              <a:rPr lang="de-DE" dirty="0"/>
              <a:t>Advancing the Idea Beyond Phenyl Halides</a:t>
            </a:r>
            <a:endParaRPr lang="en-CH" dirty="0"/>
          </a:p>
        </p:txBody>
      </p:sp>
      <p:pic>
        <p:nvPicPr>
          <p:cNvPr id="10" name="Picture 9">
            <a:extLst>
              <a:ext uri="{FF2B5EF4-FFF2-40B4-BE49-F238E27FC236}">
                <a16:creationId xmlns:a16="http://schemas.microsoft.com/office/drawing/2014/main" id="{66138D0B-0CC1-4149-83FF-22E11F9B9C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58764" y="1916832"/>
            <a:ext cx="3567810" cy="3973647"/>
          </a:xfrm>
          <a:prstGeom prst="rect">
            <a:avLst/>
          </a:prstGeom>
        </p:spPr>
      </p:pic>
    </p:spTree>
    <p:extLst>
      <p:ext uri="{BB962C8B-B14F-4D97-AF65-F5344CB8AC3E}">
        <p14:creationId xmlns:p14="http://schemas.microsoft.com/office/powerpoint/2010/main" val="20294738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CA0699-DA06-4BD1-A5DC-B6D83CE726CE}"/>
              </a:ext>
            </a:extLst>
          </p:cNvPr>
          <p:cNvSpPr>
            <a:spLocks noGrp="1"/>
          </p:cNvSpPr>
          <p:nvPr>
            <p:ph type="ctrTitle"/>
          </p:nvPr>
        </p:nvSpPr>
        <p:spPr/>
        <p:txBody>
          <a:bodyPr/>
          <a:lstStyle/>
          <a:p>
            <a:r>
              <a:rPr lang="de-DE" dirty="0"/>
              <a:t>Questions?</a:t>
            </a:r>
            <a:endParaRPr lang="en-CH" dirty="0"/>
          </a:p>
        </p:txBody>
      </p:sp>
      <p:sp>
        <p:nvSpPr>
          <p:cNvPr id="7" name="Subtitle 6">
            <a:extLst>
              <a:ext uri="{FF2B5EF4-FFF2-40B4-BE49-F238E27FC236}">
                <a16:creationId xmlns:a16="http://schemas.microsoft.com/office/drawing/2014/main" id="{60BCC3AE-AA45-495A-8470-6C19482D458A}"/>
              </a:ext>
            </a:extLst>
          </p:cNvPr>
          <p:cNvSpPr>
            <a:spLocks noGrp="1"/>
          </p:cNvSpPr>
          <p:nvPr>
            <p:ph type="subTitle" idx="1"/>
          </p:nvPr>
        </p:nvSpPr>
        <p:spPr/>
        <p:txBody>
          <a:bodyPr/>
          <a:lstStyle/>
          <a:p>
            <a:endParaRPr lang="en-CH"/>
          </a:p>
        </p:txBody>
      </p:sp>
      <p:sp>
        <p:nvSpPr>
          <p:cNvPr id="3" name="Date Placeholder 2">
            <a:extLst>
              <a:ext uri="{FF2B5EF4-FFF2-40B4-BE49-F238E27FC236}">
                <a16:creationId xmlns:a16="http://schemas.microsoft.com/office/drawing/2014/main" id="{2771AC5D-D9C3-4838-980F-DE07D879F9A9}"/>
              </a:ext>
            </a:extLst>
          </p:cNvPr>
          <p:cNvSpPr>
            <a:spLocks noGrp="1"/>
          </p:cNvSpPr>
          <p:nvPr>
            <p:ph type="dt" sz="half" idx="10"/>
          </p:nvPr>
        </p:nvSpPr>
        <p:spPr/>
        <p:txBody>
          <a:bodyPr/>
          <a:lstStyle/>
          <a:p>
            <a:r>
              <a:rPr lang="en-CH"/>
              <a:t>2017-12-13</a:t>
            </a:r>
            <a:endParaRPr lang="en-GB" dirty="0"/>
          </a:p>
        </p:txBody>
      </p:sp>
      <p:sp>
        <p:nvSpPr>
          <p:cNvPr id="4" name="Footer Placeholder 3">
            <a:extLst>
              <a:ext uri="{FF2B5EF4-FFF2-40B4-BE49-F238E27FC236}">
                <a16:creationId xmlns:a16="http://schemas.microsoft.com/office/drawing/2014/main" id="{D32D77F3-B1E1-44C7-81D3-6180C9EB2FAE}"/>
              </a:ext>
            </a:extLst>
          </p:cNvPr>
          <p:cNvSpPr>
            <a:spLocks noGrp="1"/>
          </p:cNvSpPr>
          <p:nvPr>
            <p:ph type="ftr" sz="quarter" idx="11"/>
          </p:nvPr>
        </p:nvSpPr>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F3620BB4-0EA2-475C-B2FF-6E0564F1C6EF}"/>
              </a:ext>
            </a:extLst>
          </p:cNvPr>
          <p:cNvSpPr>
            <a:spLocks noGrp="1"/>
          </p:cNvSpPr>
          <p:nvPr>
            <p:ph type="sldNum" sz="quarter" idx="12"/>
          </p:nvPr>
        </p:nvSpPr>
        <p:spPr/>
        <p:txBody>
          <a:bodyPr/>
          <a:lstStyle/>
          <a:p>
            <a:fld id="{6C6AE60A-B69C-4790-82F7-3882EDF23186}" type="slidenum">
              <a:rPr lang="en-GB" smtClean="0"/>
              <a:t>17</a:t>
            </a:fld>
            <a:endParaRPr lang="en-GB" dirty="0"/>
          </a:p>
        </p:txBody>
      </p:sp>
      <p:sp>
        <p:nvSpPr>
          <p:cNvPr id="8" name="Picture Placeholder 7">
            <a:extLst>
              <a:ext uri="{FF2B5EF4-FFF2-40B4-BE49-F238E27FC236}">
                <a16:creationId xmlns:a16="http://schemas.microsoft.com/office/drawing/2014/main" id="{5A3DBD7B-7573-4D81-B643-0403B0606F4A}"/>
              </a:ext>
            </a:extLst>
          </p:cNvPr>
          <p:cNvSpPr>
            <a:spLocks noGrp="1"/>
          </p:cNvSpPr>
          <p:nvPr>
            <p:ph type="pic" sz="quarter" idx="13"/>
          </p:nvPr>
        </p:nvSpPr>
        <p:spPr/>
      </p:sp>
    </p:spTree>
    <p:extLst>
      <p:ext uri="{BB962C8B-B14F-4D97-AF65-F5344CB8AC3E}">
        <p14:creationId xmlns:p14="http://schemas.microsoft.com/office/powerpoint/2010/main" val="154740378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771AC5D-D9C3-4838-980F-DE07D879F9A9}"/>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D32D77F3-B1E1-44C7-81D3-6180C9EB2FAE}"/>
              </a:ext>
            </a:extLst>
          </p:cNvPr>
          <p:cNvSpPr>
            <a:spLocks noGrp="1"/>
          </p:cNvSpPr>
          <p:nvPr>
            <p:ph type="ftr" sz="quarter" idx="11"/>
          </p:nvPr>
        </p:nvSpPr>
        <p:spPr>
          <a:xfrm>
            <a:off x="4572000" y="6308726"/>
            <a:ext cx="3208613" cy="468312"/>
          </a:xfrm>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F3620BB4-0EA2-475C-B2FF-6E0564F1C6EF}"/>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18</a:t>
            </a:fld>
            <a:endParaRPr lang="en-GB" dirty="0"/>
          </a:p>
        </p:txBody>
      </p:sp>
      <p:sp>
        <p:nvSpPr>
          <p:cNvPr id="6" name="Title 5">
            <a:extLst>
              <a:ext uri="{FF2B5EF4-FFF2-40B4-BE49-F238E27FC236}">
                <a16:creationId xmlns:a16="http://schemas.microsoft.com/office/drawing/2014/main" id="{35CA0699-DA06-4BD1-A5DC-B6D83CE726CE}"/>
              </a:ext>
            </a:extLst>
          </p:cNvPr>
          <p:cNvSpPr>
            <a:spLocks noGrp="1"/>
          </p:cNvSpPr>
          <p:nvPr>
            <p:ph type="title"/>
          </p:nvPr>
        </p:nvSpPr>
        <p:spPr>
          <a:xfrm>
            <a:off x="323850" y="620714"/>
            <a:ext cx="8496300" cy="972000"/>
          </a:xfrm>
        </p:spPr>
        <p:txBody>
          <a:bodyPr/>
          <a:lstStyle/>
          <a:p>
            <a:r>
              <a:rPr lang="de-DE" dirty="0"/>
              <a:t>Thank You For Everything!</a:t>
            </a:r>
            <a:endParaRPr lang="en-CH" dirty="0"/>
          </a:p>
        </p:txBody>
      </p:sp>
    </p:spTree>
    <p:extLst>
      <p:ext uri="{BB962C8B-B14F-4D97-AF65-F5344CB8AC3E}">
        <p14:creationId xmlns:p14="http://schemas.microsoft.com/office/powerpoint/2010/main" val="37766919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E58DE98-49F7-4300-B415-D31C44BA1D71}"/>
              </a:ext>
            </a:extLst>
          </p:cNvPr>
          <p:cNvSpPr>
            <a:spLocks noGrp="1"/>
          </p:cNvSpPr>
          <p:nvPr>
            <p:ph idx="1"/>
          </p:nvPr>
        </p:nvSpPr>
        <p:spPr/>
        <p:txBody>
          <a:bodyPr/>
          <a:lstStyle/>
          <a:p>
            <a:r>
              <a:rPr lang="en-US" dirty="0"/>
              <a:t>Kramer et al.; </a:t>
            </a:r>
            <a:r>
              <a:rPr lang="en-US" i="1" dirty="0"/>
              <a:t>J. Chem. Theory </a:t>
            </a:r>
            <a:r>
              <a:rPr lang="en-US" i="1" dirty="0" err="1"/>
              <a:t>Comput</a:t>
            </a:r>
            <a:r>
              <a:rPr lang="en-US" i="1" dirty="0"/>
              <a:t>.</a:t>
            </a:r>
            <a:r>
              <a:rPr lang="en-US" dirty="0"/>
              <a:t>, 2014, 10 (10), pp 4488–4496</a:t>
            </a:r>
          </a:p>
          <a:p>
            <a:r>
              <a:rPr lang="en-US" dirty="0"/>
              <a:t>Cole et al.; </a:t>
            </a:r>
            <a:r>
              <a:rPr lang="en-US" i="1" dirty="0"/>
              <a:t>J. Chem. Theory </a:t>
            </a:r>
            <a:r>
              <a:rPr lang="en-US" i="1" dirty="0" err="1"/>
              <a:t>Comput</a:t>
            </a:r>
            <a:r>
              <a:rPr lang="en-US" i="1" dirty="0"/>
              <a:t>.</a:t>
            </a:r>
            <a:r>
              <a:rPr lang="en-US" dirty="0"/>
              <a:t>, 2016, 12 (5), pp 2312–2323</a:t>
            </a:r>
          </a:p>
          <a:p>
            <a:r>
              <a:rPr lang="en-US" dirty="0"/>
              <a:t>Harder et al.; </a:t>
            </a:r>
            <a:r>
              <a:rPr lang="en-US" i="1" dirty="0"/>
              <a:t>J. Chem. Theory </a:t>
            </a:r>
            <a:r>
              <a:rPr lang="en-US" i="1" dirty="0" err="1"/>
              <a:t>Comput</a:t>
            </a:r>
            <a:r>
              <a:rPr lang="en-US" i="1" dirty="0"/>
              <a:t>.</a:t>
            </a:r>
            <a:r>
              <a:rPr lang="en-US" dirty="0"/>
              <a:t>, 2016, 12 (1), pp 281–296</a:t>
            </a:r>
          </a:p>
          <a:p>
            <a:r>
              <a:rPr lang="en-US" dirty="0" err="1"/>
              <a:t>Caleman</a:t>
            </a:r>
            <a:r>
              <a:rPr lang="en-US" dirty="0"/>
              <a:t> et al.; </a:t>
            </a:r>
            <a:r>
              <a:rPr lang="en-US" i="1" dirty="0"/>
              <a:t>J. Chem. Theory </a:t>
            </a:r>
            <a:r>
              <a:rPr lang="en-US" i="1" dirty="0" err="1"/>
              <a:t>Comput</a:t>
            </a:r>
            <a:r>
              <a:rPr lang="en-US" i="1" dirty="0"/>
              <a:t>.</a:t>
            </a:r>
            <a:r>
              <a:rPr lang="en-US" dirty="0"/>
              <a:t>, 2012, 8 (1), pp 61–74</a:t>
            </a:r>
          </a:p>
          <a:p>
            <a:endParaRPr lang="en-CH" dirty="0"/>
          </a:p>
        </p:txBody>
      </p:sp>
      <p:sp>
        <p:nvSpPr>
          <p:cNvPr id="3" name="Date Placeholder 2">
            <a:extLst>
              <a:ext uri="{FF2B5EF4-FFF2-40B4-BE49-F238E27FC236}">
                <a16:creationId xmlns:a16="http://schemas.microsoft.com/office/drawing/2014/main" id="{D7FF9395-3B09-45F7-911B-4D85B59C2E0A}"/>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0971CB11-F8FF-498B-9ADD-576BC87F94A7}"/>
              </a:ext>
            </a:extLst>
          </p:cNvPr>
          <p:cNvSpPr>
            <a:spLocks noGrp="1"/>
          </p:cNvSpPr>
          <p:nvPr>
            <p:ph type="ftr" sz="quarter" idx="11"/>
          </p:nvPr>
        </p:nvSpPr>
        <p:spPr>
          <a:xfrm>
            <a:off x="4572000" y="6308726"/>
            <a:ext cx="3208613" cy="468312"/>
          </a:xfrm>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CEB31C1A-496F-4DA8-89DB-BEB586F71211}"/>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19</a:t>
            </a:fld>
            <a:endParaRPr lang="en-GB" dirty="0"/>
          </a:p>
        </p:txBody>
      </p:sp>
      <p:sp>
        <p:nvSpPr>
          <p:cNvPr id="7" name="Title 6">
            <a:extLst>
              <a:ext uri="{FF2B5EF4-FFF2-40B4-BE49-F238E27FC236}">
                <a16:creationId xmlns:a16="http://schemas.microsoft.com/office/drawing/2014/main" id="{4D70BD33-32BF-4FB4-A958-EADF2F3AC41A}"/>
              </a:ext>
            </a:extLst>
          </p:cNvPr>
          <p:cNvSpPr>
            <a:spLocks noGrp="1"/>
          </p:cNvSpPr>
          <p:nvPr>
            <p:ph type="title"/>
          </p:nvPr>
        </p:nvSpPr>
        <p:spPr>
          <a:xfrm>
            <a:off x="323850" y="620714"/>
            <a:ext cx="8496300" cy="972000"/>
          </a:xfrm>
        </p:spPr>
        <p:txBody>
          <a:bodyPr/>
          <a:lstStyle/>
          <a:p>
            <a:r>
              <a:rPr lang="de-DE" dirty="0"/>
              <a:t>Sources</a:t>
            </a:r>
            <a:endParaRPr lang="en-CH" dirty="0"/>
          </a:p>
        </p:txBody>
      </p:sp>
    </p:spTree>
    <p:extLst>
      <p:ext uri="{BB962C8B-B14F-4D97-AF65-F5344CB8AC3E}">
        <p14:creationId xmlns:p14="http://schemas.microsoft.com/office/powerpoint/2010/main" val="12823698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F05B06-F24C-4E7A-B6BF-359F85923208}"/>
              </a:ext>
            </a:extLst>
          </p:cNvPr>
          <p:cNvSpPr>
            <a:spLocks noGrp="1"/>
          </p:cNvSpPr>
          <p:nvPr>
            <p:ph idx="1"/>
          </p:nvPr>
        </p:nvSpPr>
        <p:spPr>
          <a:xfrm>
            <a:off x="323850" y="2024064"/>
            <a:ext cx="5112246" cy="4210046"/>
          </a:xfrm>
        </p:spPr>
        <p:txBody>
          <a:bodyPr anchor="t"/>
          <a:lstStyle/>
          <a:p>
            <a:r>
              <a:rPr lang="de-DE" dirty="0"/>
              <a:t>Charge anisotropies are often neglected in MD</a:t>
            </a:r>
          </a:p>
          <a:p>
            <a:r>
              <a:rPr lang="de-DE" dirty="0"/>
              <a:t>Many forcefields support Virtual Sites (but not all, e.g. GAFF), which are often used as a makeshift solution</a:t>
            </a:r>
          </a:p>
          <a:p>
            <a:r>
              <a:rPr lang="de-DE" dirty="0"/>
              <a:t>Almost all heteroatoms require multipole descriptions</a:t>
            </a:r>
          </a:p>
        </p:txBody>
      </p:sp>
      <p:sp>
        <p:nvSpPr>
          <p:cNvPr id="3" name="Date Placeholder 2">
            <a:extLst>
              <a:ext uri="{FF2B5EF4-FFF2-40B4-BE49-F238E27FC236}">
                <a16:creationId xmlns:a16="http://schemas.microsoft.com/office/drawing/2014/main" id="{7C42F6A6-01B6-4849-B5E2-5722BA6D30A4}"/>
              </a:ext>
            </a:extLst>
          </p:cNvPr>
          <p:cNvSpPr>
            <a:spLocks noGrp="1"/>
          </p:cNvSpPr>
          <p:nvPr>
            <p:ph type="dt" sz="half" idx="10"/>
          </p:nvPr>
        </p:nvSpPr>
        <p:spPr/>
        <p:txBody>
          <a:bodyPr/>
          <a:lstStyle/>
          <a:p>
            <a:r>
              <a:rPr lang="en-CH"/>
              <a:t>2017-12-13</a:t>
            </a:r>
            <a:endParaRPr lang="en-GB" dirty="0"/>
          </a:p>
        </p:txBody>
      </p:sp>
      <p:sp>
        <p:nvSpPr>
          <p:cNvPr id="4" name="Footer Placeholder 3">
            <a:extLst>
              <a:ext uri="{FF2B5EF4-FFF2-40B4-BE49-F238E27FC236}">
                <a16:creationId xmlns:a16="http://schemas.microsoft.com/office/drawing/2014/main" id="{EC021373-C64D-404D-881A-3013F62932C5}"/>
              </a:ext>
            </a:extLst>
          </p:cNvPr>
          <p:cNvSpPr>
            <a:spLocks noGrp="1"/>
          </p:cNvSpPr>
          <p:nvPr>
            <p:ph type="ftr" sz="quarter" idx="11"/>
          </p:nvPr>
        </p:nvSpPr>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CAC82CE9-597E-4985-8BE2-EA5DFD091C6A}"/>
              </a:ext>
            </a:extLst>
          </p:cNvPr>
          <p:cNvSpPr>
            <a:spLocks noGrp="1"/>
          </p:cNvSpPr>
          <p:nvPr>
            <p:ph type="sldNum" sz="quarter" idx="12"/>
          </p:nvPr>
        </p:nvSpPr>
        <p:spPr/>
        <p:txBody>
          <a:bodyPr/>
          <a:lstStyle/>
          <a:p>
            <a:fld id="{6C6AE60A-B69C-4790-82F7-3882EDF23186}" type="slidenum">
              <a:rPr lang="en-GB" smtClean="0"/>
              <a:pPr/>
              <a:t>2</a:t>
            </a:fld>
            <a:endParaRPr lang="en-GB" dirty="0"/>
          </a:p>
        </p:txBody>
      </p:sp>
      <p:sp>
        <p:nvSpPr>
          <p:cNvPr id="6" name="Title 5">
            <a:extLst>
              <a:ext uri="{FF2B5EF4-FFF2-40B4-BE49-F238E27FC236}">
                <a16:creationId xmlns:a16="http://schemas.microsoft.com/office/drawing/2014/main" id="{D5818934-6328-4849-973E-C35FAD66969D}"/>
              </a:ext>
            </a:extLst>
          </p:cNvPr>
          <p:cNvSpPr>
            <a:spLocks noGrp="1"/>
          </p:cNvSpPr>
          <p:nvPr>
            <p:ph type="title"/>
          </p:nvPr>
        </p:nvSpPr>
        <p:spPr/>
        <p:txBody>
          <a:bodyPr/>
          <a:lstStyle/>
          <a:p>
            <a:r>
              <a:rPr lang="de-DE" dirty="0"/>
              <a:t>Point Charges Fail to Reproduce Critical Electronic Properties </a:t>
            </a:r>
            <a:endParaRPr lang="en-CH" dirty="0"/>
          </a:p>
        </p:txBody>
      </p:sp>
      <p:pic>
        <p:nvPicPr>
          <p:cNvPr id="7" name="Content Placeholder 7">
            <a:extLst>
              <a:ext uri="{FF2B5EF4-FFF2-40B4-BE49-F238E27FC236}">
                <a16:creationId xmlns:a16="http://schemas.microsoft.com/office/drawing/2014/main" id="{A44D8950-F5B8-44E6-8018-2CC37BA67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088" y="2940238"/>
            <a:ext cx="3208613" cy="2377697"/>
          </a:xfrm>
          <a:prstGeom prst="rect">
            <a:avLst/>
          </a:prstGeom>
        </p:spPr>
      </p:pic>
      <p:sp>
        <p:nvSpPr>
          <p:cNvPr id="8" name="TextBox 7">
            <a:extLst>
              <a:ext uri="{FF2B5EF4-FFF2-40B4-BE49-F238E27FC236}">
                <a16:creationId xmlns:a16="http://schemas.microsoft.com/office/drawing/2014/main" id="{75EF1E47-125A-4362-88C2-1F31AEA1CE00}"/>
              </a:ext>
            </a:extLst>
          </p:cNvPr>
          <p:cNvSpPr txBox="1"/>
          <p:nvPr/>
        </p:nvSpPr>
        <p:spPr>
          <a:xfrm>
            <a:off x="5436096" y="5392551"/>
            <a:ext cx="3323605" cy="738664"/>
          </a:xfrm>
          <a:prstGeom prst="rect">
            <a:avLst/>
          </a:prstGeom>
          <a:noFill/>
        </p:spPr>
        <p:txBody>
          <a:bodyPr wrap="square" rtlCol="0">
            <a:spAutoFit/>
          </a:bodyPr>
          <a:lstStyle/>
          <a:p>
            <a:pPr algn="just"/>
            <a:r>
              <a:rPr lang="en-US" sz="1200" dirty="0"/>
              <a:t>Kramer et al.; </a:t>
            </a:r>
            <a:r>
              <a:rPr lang="en-US" sz="1200" i="1" dirty="0"/>
              <a:t>J. Chem. Theory </a:t>
            </a:r>
            <a:r>
              <a:rPr lang="en-US" sz="1200" i="1" dirty="0" err="1"/>
              <a:t>Comput</a:t>
            </a:r>
            <a:r>
              <a:rPr lang="en-US" sz="1200" i="1" dirty="0"/>
              <a:t>.</a:t>
            </a:r>
            <a:r>
              <a:rPr lang="en-US" sz="1200" dirty="0"/>
              <a:t>, 2014, 10 (10), pp 4488–4496</a:t>
            </a:r>
          </a:p>
          <a:p>
            <a:endParaRPr lang="en-CH" dirty="0"/>
          </a:p>
        </p:txBody>
      </p:sp>
    </p:spTree>
    <p:extLst>
      <p:ext uri="{BB962C8B-B14F-4D97-AF65-F5344CB8AC3E}">
        <p14:creationId xmlns:p14="http://schemas.microsoft.com/office/powerpoint/2010/main" val="85305873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E58DE98-49F7-4300-B415-D31C44BA1D71}"/>
              </a:ext>
            </a:extLst>
          </p:cNvPr>
          <p:cNvSpPr>
            <a:spLocks noGrp="1"/>
          </p:cNvSpPr>
          <p:nvPr>
            <p:ph idx="1"/>
          </p:nvPr>
        </p:nvSpPr>
        <p:spPr/>
        <p:txBody>
          <a:bodyPr/>
          <a:lstStyle/>
          <a:p>
            <a:r>
              <a:rPr lang="de-DE" sz="1800" dirty="0"/>
              <a:t>Gaussian 09, Revision A.02, M. J. Frisch, G. W. Trucks, H. B. Schlegel, G. E. Scuseria, M. A. Robb, J. R. Cheeseman, G. Scalmani, V. Barone, G. A. Petersson, H. Nakatsuji, X. Li, M. Caricato, A. Marenich, J. Bloino, B. G. Janesko, R. Gomperts, B. Mennucci, H. P. Hratchian, J. V. Ortiz, A. F. Izmaylov, J. L. Sonnenberg, D. Williams-Young, F. Ding, F. Lipparini, F. Egidi, J. Goings, B. Peng, A. Petrone, T. Henderson, D. Ranasinghe, V. G. Zakrzewski, J. Gao, N. Rega, G. Zheng, W. Liang, M. Hada, M. Ehara, K. Toyota, R. Fukuda, J. Hasegawa, M. Ishida, T. Nakajima, Y. Honda, O. Kitao, H. Nakai, T. Vreven, K. Throssell, J. A. Montgomery, Jr., J. E. Peralta, F. Ogliaro, M. Bearpark, J. J. Heyd, E. Brothers, K. N. Kudin, V. N. Staroverov, T. Keith, R. Kobayashi, J. Normand, K. Raghavachari, A. Rendell, J. C. Burant, S. S. Iyengar, J. Tomasi, M. Cossi, J. M. Millam, M. Klene, C. Adamo, R. Cammi, J. W. Ochterski, R. L. Martin, K. Morokuma, O. Farkas, J. B. Foresman, and D. J. Fox, Gaussian, Inc., Wallingford CT, 2016.</a:t>
            </a:r>
            <a:endParaRPr lang="en-CH" sz="1800" dirty="0"/>
          </a:p>
        </p:txBody>
      </p:sp>
      <p:sp>
        <p:nvSpPr>
          <p:cNvPr id="3" name="Date Placeholder 2">
            <a:extLst>
              <a:ext uri="{FF2B5EF4-FFF2-40B4-BE49-F238E27FC236}">
                <a16:creationId xmlns:a16="http://schemas.microsoft.com/office/drawing/2014/main" id="{D7FF9395-3B09-45F7-911B-4D85B59C2E0A}"/>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0971CB11-F8FF-498B-9ADD-576BC87F94A7}"/>
              </a:ext>
            </a:extLst>
          </p:cNvPr>
          <p:cNvSpPr>
            <a:spLocks noGrp="1"/>
          </p:cNvSpPr>
          <p:nvPr>
            <p:ph type="ftr" sz="quarter" idx="11"/>
          </p:nvPr>
        </p:nvSpPr>
        <p:spPr>
          <a:xfrm>
            <a:off x="4572000" y="6308726"/>
            <a:ext cx="3208613" cy="468312"/>
          </a:xfrm>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CEB31C1A-496F-4DA8-89DB-BEB586F71211}"/>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20</a:t>
            </a:fld>
            <a:endParaRPr lang="en-GB" dirty="0"/>
          </a:p>
        </p:txBody>
      </p:sp>
      <p:sp>
        <p:nvSpPr>
          <p:cNvPr id="7" name="Title 6">
            <a:extLst>
              <a:ext uri="{FF2B5EF4-FFF2-40B4-BE49-F238E27FC236}">
                <a16:creationId xmlns:a16="http://schemas.microsoft.com/office/drawing/2014/main" id="{4D70BD33-32BF-4FB4-A958-EADF2F3AC41A}"/>
              </a:ext>
            </a:extLst>
          </p:cNvPr>
          <p:cNvSpPr>
            <a:spLocks noGrp="1"/>
          </p:cNvSpPr>
          <p:nvPr>
            <p:ph type="title"/>
          </p:nvPr>
        </p:nvSpPr>
        <p:spPr>
          <a:xfrm>
            <a:off x="323850" y="620714"/>
            <a:ext cx="8496300" cy="972000"/>
          </a:xfrm>
        </p:spPr>
        <p:txBody>
          <a:bodyPr/>
          <a:lstStyle/>
          <a:p>
            <a:r>
              <a:rPr lang="de-DE" dirty="0"/>
              <a:t>Software Citations</a:t>
            </a:r>
            <a:endParaRPr lang="en-CH" dirty="0"/>
          </a:p>
        </p:txBody>
      </p:sp>
    </p:spTree>
    <p:extLst>
      <p:ext uri="{BB962C8B-B14F-4D97-AF65-F5344CB8AC3E}">
        <p14:creationId xmlns:p14="http://schemas.microsoft.com/office/powerpoint/2010/main" val="71538461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7FF9395-3B09-45F7-911B-4D85B59C2E0A}"/>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0971CB11-F8FF-498B-9ADD-576BC87F94A7}"/>
              </a:ext>
            </a:extLst>
          </p:cNvPr>
          <p:cNvSpPr>
            <a:spLocks noGrp="1"/>
          </p:cNvSpPr>
          <p:nvPr>
            <p:ph type="ftr" sz="quarter" idx="11"/>
          </p:nvPr>
        </p:nvSpPr>
        <p:spPr>
          <a:xfrm>
            <a:off x="4572000" y="6308726"/>
            <a:ext cx="3208613" cy="468312"/>
          </a:xfrm>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CEB31C1A-496F-4DA8-89DB-BEB586F71211}"/>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21</a:t>
            </a:fld>
            <a:endParaRPr lang="en-GB" dirty="0"/>
          </a:p>
        </p:txBody>
      </p:sp>
      <p:sp>
        <p:nvSpPr>
          <p:cNvPr id="7" name="Title 6">
            <a:extLst>
              <a:ext uri="{FF2B5EF4-FFF2-40B4-BE49-F238E27FC236}">
                <a16:creationId xmlns:a16="http://schemas.microsoft.com/office/drawing/2014/main" id="{4D70BD33-32BF-4FB4-A958-EADF2F3AC41A}"/>
              </a:ext>
            </a:extLst>
          </p:cNvPr>
          <p:cNvSpPr>
            <a:spLocks noGrp="1"/>
          </p:cNvSpPr>
          <p:nvPr>
            <p:ph type="title"/>
          </p:nvPr>
        </p:nvSpPr>
        <p:spPr>
          <a:xfrm>
            <a:off x="323850" y="620714"/>
            <a:ext cx="8496300" cy="972000"/>
          </a:xfrm>
        </p:spPr>
        <p:txBody>
          <a:bodyPr/>
          <a:lstStyle/>
          <a:p>
            <a:r>
              <a:rPr lang="de-DE" dirty="0"/>
              <a:t>Software Citations</a:t>
            </a:r>
            <a:endParaRPr lang="en-CH" dirty="0"/>
          </a:p>
        </p:txBody>
      </p:sp>
      <p:sp>
        <p:nvSpPr>
          <p:cNvPr id="13" name="Content Placeholder 12">
            <a:extLst>
              <a:ext uri="{FF2B5EF4-FFF2-40B4-BE49-F238E27FC236}">
                <a16:creationId xmlns:a16="http://schemas.microsoft.com/office/drawing/2014/main" id="{132C5C8E-1EDD-4789-8ED2-67DBAB89F34B}"/>
              </a:ext>
            </a:extLst>
          </p:cNvPr>
          <p:cNvSpPr>
            <a:spLocks noGrp="1"/>
          </p:cNvSpPr>
          <p:nvPr>
            <p:ph idx="1"/>
          </p:nvPr>
        </p:nvSpPr>
        <p:spPr/>
        <p:txBody>
          <a:bodyPr/>
          <a:lstStyle/>
          <a:p>
            <a:r>
              <a:rPr lang="de-DE" sz="2000" dirty="0"/>
              <a:t>Humphrey, W., Dalke, A. and Schulten, K., "VMD - Visual Molecular Dynamics", J. Molec. Graphics, 1996, vol. 14, pp. 33-38. URL </a:t>
            </a:r>
            <a:r>
              <a:rPr lang="de-DE" sz="2000" dirty="0">
                <a:hlinkClick r:id="rId2"/>
              </a:rPr>
              <a:t>http://www.ks.uiuc.edu/Research/vmd/</a:t>
            </a:r>
            <a:endParaRPr lang="de-DE" sz="2000" dirty="0"/>
          </a:p>
          <a:p>
            <a:r>
              <a:rPr lang="en-US" sz="2000" dirty="0"/>
              <a:t>R Core Team (2017). R: A language and environment for statistical computing. R Foundation for Statistical computing, Vienna, Austria. URL </a:t>
            </a:r>
            <a:r>
              <a:rPr lang="en-US" sz="2000" dirty="0">
                <a:hlinkClick r:id="rId3"/>
              </a:rPr>
              <a:t>https://www.R-project.org/</a:t>
            </a:r>
            <a:r>
              <a:rPr lang="en-US" sz="2000" dirty="0"/>
              <a:t>.</a:t>
            </a:r>
          </a:p>
          <a:p>
            <a:r>
              <a:rPr lang="en-US" sz="2000" dirty="0"/>
              <a:t>MATLAB and Statistics Toolbox Release 2015a, The </a:t>
            </a:r>
            <a:r>
              <a:rPr lang="en-US" sz="2000" dirty="0" err="1"/>
              <a:t>MathWorks</a:t>
            </a:r>
            <a:r>
              <a:rPr lang="en-US" sz="2000" dirty="0"/>
              <a:t>, Inc., Natick, Massachusetts, United States.</a:t>
            </a:r>
          </a:p>
          <a:p>
            <a:r>
              <a:rPr lang="en-US" sz="2000" dirty="0"/>
              <a:t>D. van der </a:t>
            </a:r>
            <a:r>
              <a:rPr lang="en-US" sz="2000" dirty="0" err="1"/>
              <a:t>Spoel</a:t>
            </a:r>
            <a:r>
              <a:rPr lang="en-US" sz="2000" dirty="0"/>
              <a:t>, E. Lindahl, B. Hess, and the GROMACS development team, GROMACS User Manual version 4.6.7, </a:t>
            </a:r>
            <a:r>
              <a:rPr lang="en-US" sz="2000" u="sng" dirty="0"/>
              <a:t>www.gromacs.org</a:t>
            </a:r>
            <a:r>
              <a:rPr lang="en-US" sz="2000" dirty="0"/>
              <a:t> (2014)</a:t>
            </a:r>
          </a:p>
        </p:txBody>
      </p:sp>
    </p:spTree>
    <p:extLst>
      <p:ext uri="{BB962C8B-B14F-4D97-AF65-F5344CB8AC3E}">
        <p14:creationId xmlns:p14="http://schemas.microsoft.com/office/powerpoint/2010/main" val="366319213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5AEC5F1-02B7-43DD-90E1-39D8F2252715}"/>
              </a:ext>
            </a:extLst>
          </p:cNvPr>
          <p:cNvSpPr>
            <a:spLocks noGrp="1"/>
          </p:cNvSpPr>
          <p:nvPr>
            <p:ph type="dt" sz="half" idx="10"/>
          </p:nvPr>
        </p:nvSpPr>
        <p:spPr/>
        <p:txBody>
          <a:bodyPr/>
          <a:lstStyle/>
          <a:p>
            <a:r>
              <a:rPr lang="en-CH"/>
              <a:t>2017-12-13</a:t>
            </a:r>
            <a:endParaRPr lang="en-GB" dirty="0"/>
          </a:p>
        </p:txBody>
      </p:sp>
      <p:sp>
        <p:nvSpPr>
          <p:cNvPr id="4" name="Footer Placeholder 3">
            <a:extLst>
              <a:ext uri="{FF2B5EF4-FFF2-40B4-BE49-F238E27FC236}">
                <a16:creationId xmlns:a16="http://schemas.microsoft.com/office/drawing/2014/main" id="{C9CC8057-70C7-41C7-AE8B-D2A56C6ED210}"/>
              </a:ext>
            </a:extLst>
          </p:cNvPr>
          <p:cNvSpPr>
            <a:spLocks noGrp="1"/>
          </p:cNvSpPr>
          <p:nvPr>
            <p:ph type="ftr" sz="quarter" idx="11"/>
          </p:nvPr>
        </p:nvSpPr>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3F3D4B32-15E3-4172-853E-1676A2A98630}"/>
              </a:ext>
            </a:extLst>
          </p:cNvPr>
          <p:cNvSpPr>
            <a:spLocks noGrp="1"/>
          </p:cNvSpPr>
          <p:nvPr>
            <p:ph type="sldNum" sz="quarter" idx="12"/>
          </p:nvPr>
        </p:nvSpPr>
        <p:spPr/>
        <p:txBody>
          <a:bodyPr/>
          <a:lstStyle/>
          <a:p>
            <a:fld id="{6C6AE60A-B69C-4790-82F7-3882EDF23186}" type="slidenum">
              <a:rPr lang="en-GB" smtClean="0"/>
              <a:t>22</a:t>
            </a:fld>
            <a:endParaRPr lang="en-GB" dirty="0"/>
          </a:p>
        </p:txBody>
      </p:sp>
      <p:pic>
        <p:nvPicPr>
          <p:cNvPr id="12" name="Picture 11">
            <a:extLst>
              <a:ext uri="{FF2B5EF4-FFF2-40B4-BE49-F238E27FC236}">
                <a16:creationId xmlns:a16="http://schemas.microsoft.com/office/drawing/2014/main" id="{7A86980A-E378-43F1-8075-14E3BC50D8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9816" y="5517232"/>
            <a:ext cx="1115616" cy="627228"/>
          </a:xfrm>
          <a:prstGeom prst="rect">
            <a:avLst/>
          </a:prstGeom>
        </p:spPr>
      </p:pic>
    </p:spTree>
    <p:extLst>
      <p:ext uri="{BB962C8B-B14F-4D97-AF65-F5344CB8AC3E}">
        <p14:creationId xmlns:p14="http://schemas.microsoft.com/office/powerpoint/2010/main" val="8775346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F05B06-F24C-4E7A-B6BF-359F85923208}"/>
              </a:ext>
            </a:extLst>
          </p:cNvPr>
          <p:cNvSpPr>
            <a:spLocks noGrp="1"/>
          </p:cNvSpPr>
          <p:nvPr>
            <p:ph idx="1"/>
          </p:nvPr>
        </p:nvSpPr>
        <p:spPr>
          <a:xfrm>
            <a:off x="323850" y="2024064"/>
            <a:ext cx="5184254" cy="4210046"/>
          </a:xfrm>
        </p:spPr>
        <p:txBody>
          <a:bodyPr anchor="t"/>
          <a:lstStyle/>
          <a:p>
            <a:r>
              <a:rPr lang="de-DE" dirty="0"/>
              <a:t>Cole et al.: Simplex minimization against RMSE of Dipole and Quadrupole moments with up to 3 virtual sites per atom</a:t>
            </a:r>
          </a:p>
          <a:p>
            <a:r>
              <a:rPr lang="de-DE" dirty="0"/>
              <a:t>Harder et al.: Fitting against ESP error and MD data (hydration free energy)</a:t>
            </a:r>
          </a:p>
        </p:txBody>
      </p:sp>
      <p:sp>
        <p:nvSpPr>
          <p:cNvPr id="3" name="Date Placeholder 2">
            <a:extLst>
              <a:ext uri="{FF2B5EF4-FFF2-40B4-BE49-F238E27FC236}">
                <a16:creationId xmlns:a16="http://schemas.microsoft.com/office/drawing/2014/main" id="{7C42F6A6-01B6-4849-B5E2-5722BA6D30A4}"/>
              </a:ext>
            </a:extLst>
          </p:cNvPr>
          <p:cNvSpPr>
            <a:spLocks noGrp="1"/>
          </p:cNvSpPr>
          <p:nvPr>
            <p:ph type="dt" sz="half" idx="10"/>
          </p:nvPr>
        </p:nvSpPr>
        <p:spPr/>
        <p:txBody>
          <a:bodyPr/>
          <a:lstStyle/>
          <a:p>
            <a:r>
              <a:rPr lang="en-CH"/>
              <a:t>2017-12-13</a:t>
            </a:r>
            <a:endParaRPr lang="en-GB" dirty="0"/>
          </a:p>
        </p:txBody>
      </p:sp>
      <p:sp>
        <p:nvSpPr>
          <p:cNvPr id="4" name="Footer Placeholder 3">
            <a:extLst>
              <a:ext uri="{FF2B5EF4-FFF2-40B4-BE49-F238E27FC236}">
                <a16:creationId xmlns:a16="http://schemas.microsoft.com/office/drawing/2014/main" id="{EC021373-C64D-404D-881A-3013F62932C5}"/>
              </a:ext>
            </a:extLst>
          </p:cNvPr>
          <p:cNvSpPr>
            <a:spLocks noGrp="1"/>
          </p:cNvSpPr>
          <p:nvPr>
            <p:ph type="ftr" sz="quarter" idx="11"/>
          </p:nvPr>
        </p:nvSpPr>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CAC82CE9-597E-4985-8BE2-EA5DFD091C6A}"/>
              </a:ext>
            </a:extLst>
          </p:cNvPr>
          <p:cNvSpPr>
            <a:spLocks noGrp="1"/>
          </p:cNvSpPr>
          <p:nvPr>
            <p:ph type="sldNum" sz="quarter" idx="12"/>
          </p:nvPr>
        </p:nvSpPr>
        <p:spPr/>
        <p:txBody>
          <a:bodyPr/>
          <a:lstStyle/>
          <a:p>
            <a:fld id="{6C6AE60A-B69C-4790-82F7-3882EDF23186}" type="slidenum">
              <a:rPr lang="en-GB" smtClean="0"/>
              <a:pPr/>
              <a:t>3</a:t>
            </a:fld>
            <a:endParaRPr lang="en-GB" dirty="0"/>
          </a:p>
        </p:txBody>
      </p:sp>
      <p:sp>
        <p:nvSpPr>
          <p:cNvPr id="6" name="Title 5">
            <a:extLst>
              <a:ext uri="{FF2B5EF4-FFF2-40B4-BE49-F238E27FC236}">
                <a16:creationId xmlns:a16="http://schemas.microsoft.com/office/drawing/2014/main" id="{D5818934-6328-4849-973E-C35FAD66969D}"/>
              </a:ext>
            </a:extLst>
          </p:cNvPr>
          <p:cNvSpPr>
            <a:spLocks noGrp="1"/>
          </p:cNvSpPr>
          <p:nvPr>
            <p:ph type="title"/>
          </p:nvPr>
        </p:nvSpPr>
        <p:spPr/>
        <p:txBody>
          <a:bodyPr/>
          <a:lstStyle/>
          <a:p>
            <a:r>
              <a:rPr lang="de-DE" dirty="0"/>
              <a:t>Previous Approaches are Expensive to Compute</a:t>
            </a:r>
            <a:endParaRPr lang="en-CH" dirty="0"/>
          </a:p>
        </p:txBody>
      </p:sp>
      <p:pic>
        <p:nvPicPr>
          <p:cNvPr id="7" name="Content Placeholder 7">
            <a:extLst>
              <a:ext uri="{FF2B5EF4-FFF2-40B4-BE49-F238E27FC236}">
                <a16:creationId xmlns:a16="http://schemas.microsoft.com/office/drawing/2014/main" id="{AF715357-1E84-4188-A2D9-88C2E0C9B6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80856" y="1508906"/>
            <a:ext cx="3369667" cy="2276490"/>
          </a:xfrm>
          <a:prstGeom prst="rect">
            <a:avLst/>
          </a:prstGeom>
        </p:spPr>
      </p:pic>
      <p:pic>
        <p:nvPicPr>
          <p:cNvPr id="8" name="Picture 7">
            <a:extLst>
              <a:ext uri="{FF2B5EF4-FFF2-40B4-BE49-F238E27FC236}">
                <a16:creationId xmlns:a16="http://schemas.microsoft.com/office/drawing/2014/main" id="{243CD308-9771-40D7-B19D-D9A3F26322D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1928"/>
          <a:stretch/>
        </p:blipFill>
        <p:spPr>
          <a:xfrm>
            <a:off x="7421304" y="4325679"/>
            <a:ext cx="1757551" cy="1099593"/>
          </a:xfrm>
          <a:prstGeom prst="rect">
            <a:avLst/>
          </a:prstGeom>
        </p:spPr>
      </p:pic>
      <p:pic>
        <p:nvPicPr>
          <p:cNvPr id="9" name="Picture 8">
            <a:extLst>
              <a:ext uri="{FF2B5EF4-FFF2-40B4-BE49-F238E27FC236}">
                <a16:creationId xmlns:a16="http://schemas.microsoft.com/office/drawing/2014/main" id="{13347BE5-924C-4832-B26A-6585AC92908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1928"/>
          <a:stretch/>
        </p:blipFill>
        <p:spPr>
          <a:xfrm>
            <a:off x="5508104" y="4325678"/>
            <a:ext cx="1757551" cy="1099594"/>
          </a:xfrm>
          <a:prstGeom prst="rect">
            <a:avLst/>
          </a:prstGeom>
        </p:spPr>
      </p:pic>
      <p:sp>
        <p:nvSpPr>
          <p:cNvPr id="10" name="TextBox 9">
            <a:extLst>
              <a:ext uri="{FF2B5EF4-FFF2-40B4-BE49-F238E27FC236}">
                <a16:creationId xmlns:a16="http://schemas.microsoft.com/office/drawing/2014/main" id="{E9E5F339-2A6A-4958-A3BD-2FA713E34B06}"/>
              </a:ext>
            </a:extLst>
          </p:cNvPr>
          <p:cNvSpPr txBox="1"/>
          <p:nvPr/>
        </p:nvSpPr>
        <p:spPr>
          <a:xfrm>
            <a:off x="5453226" y="3785396"/>
            <a:ext cx="3323605" cy="461665"/>
          </a:xfrm>
          <a:prstGeom prst="rect">
            <a:avLst/>
          </a:prstGeom>
          <a:noFill/>
        </p:spPr>
        <p:txBody>
          <a:bodyPr wrap="square" rtlCol="0">
            <a:spAutoFit/>
          </a:bodyPr>
          <a:lstStyle/>
          <a:p>
            <a:r>
              <a:rPr lang="en-US" sz="1200" dirty="0"/>
              <a:t>Cole et al.; </a:t>
            </a:r>
            <a:r>
              <a:rPr lang="en-US" sz="1200" i="1" dirty="0"/>
              <a:t>J. Chem. Theory </a:t>
            </a:r>
            <a:r>
              <a:rPr lang="en-US" sz="1200" i="1" dirty="0" err="1"/>
              <a:t>Comput</a:t>
            </a:r>
            <a:r>
              <a:rPr lang="en-US" sz="1200" i="1" dirty="0"/>
              <a:t>.</a:t>
            </a:r>
            <a:r>
              <a:rPr lang="en-US" sz="1200" dirty="0"/>
              <a:t>, 2016, 12 (5), pp 2312–2323</a:t>
            </a:r>
          </a:p>
        </p:txBody>
      </p:sp>
      <p:sp>
        <p:nvSpPr>
          <p:cNvPr id="11" name="TextBox 10">
            <a:extLst>
              <a:ext uri="{FF2B5EF4-FFF2-40B4-BE49-F238E27FC236}">
                <a16:creationId xmlns:a16="http://schemas.microsoft.com/office/drawing/2014/main" id="{5A305DC5-9E20-4A11-89BA-B6B53B0DD696}"/>
              </a:ext>
            </a:extLst>
          </p:cNvPr>
          <p:cNvSpPr txBox="1"/>
          <p:nvPr/>
        </p:nvSpPr>
        <p:spPr>
          <a:xfrm>
            <a:off x="5453226" y="5499888"/>
            <a:ext cx="3323605" cy="461665"/>
          </a:xfrm>
          <a:prstGeom prst="rect">
            <a:avLst/>
          </a:prstGeom>
          <a:noFill/>
        </p:spPr>
        <p:txBody>
          <a:bodyPr wrap="square" rtlCol="0">
            <a:spAutoFit/>
          </a:bodyPr>
          <a:lstStyle/>
          <a:p>
            <a:r>
              <a:rPr lang="en-US" sz="1200" dirty="0"/>
              <a:t>Harder et al.; </a:t>
            </a:r>
            <a:r>
              <a:rPr lang="en-US" sz="1200" i="1" dirty="0"/>
              <a:t>J. Chem. Theory </a:t>
            </a:r>
            <a:r>
              <a:rPr lang="en-US" sz="1200" i="1" dirty="0" err="1"/>
              <a:t>Comput</a:t>
            </a:r>
            <a:r>
              <a:rPr lang="en-US" sz="1200" i="1" dirty="0"/>
              <a:t>.</a:t>
            </a:r>
            <a:r>
              <a:rPr lang="en-US" sz="1200" dirty="0"/>
              <a:t>, 2016, 12 (1), pp 281–296</a:t>
            </a:r>
          </a:p>
        </p:txBody>
      </p:sp>
    </p:spTree>
    <p:extLst>
      <p:ext uri="{BB962C8B-B14F-4D97-AF65-F5344CB8AC3E}">
        <p14:creationId xmlns:p14="http://schemas.microsoft.com/office/powerpoint/2010/main" val="15742775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187DAAC-4A6E-40F3-8B4F-0E0E522A6451}"/>
                  </a:ext>
                </a:extLst>
              </p:cNvPr>
              <p:cNvSpPr>
                <a:spLocks noGrp="1"/>
              </p:cNvSpPr>
              <p:nvPr>
                <p:ph idx="1"/>
              </p:nvPr>
            </p:nvSpPr>
            <p:spPr/>
            <p:txBody>
              <a:bodyPr/>
              <a:lstStyle/>
              <a:p>
                <a:r>
                  <a:rPr lang="de-DE" dirty="0"/>
                  <a:t>DDEC-based charge partitioning introduces 10-20 % error in molecular dipole moment</a:t>
                </a:r>
              </a:p>
              <a:p>
                <a:pPr marL="0" indent="0">
                  <a:buNone/>
                </a:pPr>
                <a14:m>
                  <m:oMathPara xmlns:m="http://schemas.openxmlformats.org/officeDocument/2006/math">
                    <m:oMathParaPr>
                      <m:jc m:val="centerGroup"/>
                    </m:oMathParaPr>
                    <m:oMath xmlns:m="http://schemas.openxmlformats.org/officeDocument/2006/math">
                      <m:nary>
                        <m:naryPr>
                          <m:limLoc m:val="undOvr"/>
                          <m:ctrlPr>
                            <a:rPr lang="de-DE" i="1" smtClean="0">
                              <a:latin typeface="Cambria Math" panose="02040503050406030204" pitchFamily="18" charset="0"/>
                            </a:rPr>
                          </m:ctrlPr>
                        </m:naryPr>
                        <m:sub>
                          <m:r>
                            <m:rPr>
                              <m:brk m:alnAt="24"/>
                            </m:rPr>
                            <a:rPr lang="de-DE" b="0" i="1" smtClean="0">
                              <a:latin typeface="Cambria Math" panose="02040503050406030204" pitchFamily="18" charset="0"/>
                            </a:rPr>
                            <m:t>𝑉</m:t>
                          </m:r>
                        </m:sub>
                        <m:sup>
                          <m:r>
                            <a:rPr lang="de-DE" b="0" i="1" smtClean="0">
                              <a:latin typeface="Cambria Math" panose="02040503050406030204" pitchFamily="18" charset="0"/>
                            </a:rPr>
                            <m:t> </m:t>
                          </m:r>
                        </m:sup>
                        <m:e>
                          <m:r>
                            <a:rPr lang="de-DE" i="1" smtClean="0">
                              <a:latin typeface="Cambria Math" panose="02040503050406030204" pitchFamily="18" charset="0"/>
                              <a:ea typeface="Cambria Math" panose="02040503050406030204" pitchFamily="18" charset="0"/>
                            </a:rPr>
                            <m:t>𝜌</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𝑟</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𝑟</m:t>
                          </m:r>
                          <m:r>
                            <a:rPr lang="de-DE" b="0" i="1" smtClean="0">
                              <a:latin typeface="Cambria Math" panose="02040503050406030204" pitchFamily="18" charset="0"/>
                              <a:ea typeface="Cambria Math" panose="02040503050406030204" pitchFamily="18" charset="0"/>
                            </a:rPr>
                            <m:t>−</m:t>
                          </m:r>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𝑟</m:t>
                              </m:r>
                            </m:e>
                            <m:sub>
                              <m:r>
                                <a:rPr lang="de-DE" b="0" i="1" smtClean="0">
                                  <a:latin typeface="Cambria Math" panose="02040503050406030204" pitchFamily="18" charset="0"/>
                                  <a:ea typeface="Cambria Math" panose="02040503050406030204" pitchFamily="18" charset="0"/>
                                </a:rPr>
                                <m:t>𝐶𝑂𝑀</m:t>
                              </m:r>
                            </m:sub>
                          </m:sSub>
                          <m:r>
                            <a:rPr lang="de-DE" b="0" i="1" smtClean="0">
                              <a:latin typeface="Cambria Math" panose="02040503050406030204" pitchFamily="18" charset="0"/>
                              <a:ea typeface="Cambria Math" panose="02040503050406030204" pitchFamily="18" charset="0"/>
                            </a:rPr>
                            <m:t>)</m:t>
                          </m:r>
                        </m:e>
                      </m:nary>
                      <m:r>
                        <a:rPr lang="de-DE" b="0" i="1" smtClean="0">
                          <a:latin typeface="Cambria Math" panose="02040503050406030204" pitchFamily="18" charset="0"/>
                        </a:rPr>
                        <m:t> </m:t>
                      </m:r>
                      <m:sSup>
                        <m:sSupPr>
                          <m:ctrlPr>
                            <a:rPr lang="de-DE" b="0" i="1" smtClean="0">
                              <a:latin typeface="Cambria Math" panose="02040503050406030204" pitchFamily="18" charset="0"/>
                            </a:rPr>
                          </m:ctrlPr>
                        </m:sSupPr>
                        <m:e>
                          <m:r>
                            <a:rPr lang="de-DE" b="0" i="1" smtClean="0">
                              <a:latin typeface="Cambria Math" panose="02040503050406030204" pitchFamily="18" charset="0"/>
                            </a:rPr>
                            <m:t>𝑑</m:t>
                          </m:r>
                        </m:e>
                        <m:sup>
                          <m:r>
                            <a:rPr lang="de-DE" b="0" i="1" smtClean="0">
                              <a:latin typeface="Cambria Math" panose="02040503050406030204" pitchFamily="18" charset="0"/>
                            </a:rPr>
                            <m:t>3</m:t>
                          </m:r>
                        </m:sup>
                      </m:sSup>
                      <m:r>
                        <a:rPr lang="de-DE" b="0" i="1" smtClean="0">
                          <a:latin typeface="Cambria Math" panose="02040503050406030204" pitchFamily="18" charset="0"/>
                        </a:rPr>
                        <m:t>𝑟</m:t>
                      </m:r>
                    </m:oMath>
                  </m:oMathPara>
                </a14:m>
                <a:endParaRPr lang="de-DE" dirty="0"/>
              </a:p>
              <a:p>
                <a:pPr marL="0" indent="0">
                  <a:buNone/>
                </a:pPr>
                <a14:m>
                  <m:oMathPara xmlns:m="http://schemas.openxmlformats.org/officeDocument/2006/math">
                    <m:oMathParaPr>
                      <m:jc m:val="centerGroup"/>
                    </m:oMathParaPr>
                    <m:oMath xmlns:m="http://schemas.openxmlformats.org/officeDocument/2006/math">
                      <m:nary>
                        <m:naryPr>
                          <m:chr m:val="∑"/>
                          <m:ctrlPr>
                            <a:rPr lang="de-DE" i="1" smtClean="0">
                              <a:latin typeface="Cambria Math" panose="02040503050406030204" pitchFamily="18" charset="0"/>
                            </a:rPr>
                          </m:ctrlPr>
                        </m:naryPr>
                        <m:sub>
                          <m:r>
                            <m:rPr>
                              <m:brk m:alnAt="23"/>
                            </m:rPr>
                            <a:rPr lang="de-DE" b="0" i="1" smtClean="0">
                              <a:latin typeface="Cambria Math" panose="02040503050406030204" pitchFamily="18" charset="0"/>
                            </a:rPr>
                            <m:t>𝑖</m:t>
                          </m:r>
                          <m:r>
                            <a:rPr lang="de-DE" b="0" i="1" smtClean="0">
                              <a:latin typeface="Cambria Math" panose="02040503050406030204" pitchFamily="18" charset="0"/>
                            </a:rPr>
                            <m:t>=1</m:t>
                          </m:r>
                        </m:sub>
                        <m:sup>
                          <m:r>
                            <a:rPr lang="de-DE" b="0" i="1" smtClean="0">
                              <a:latin typeface="Cambria Math" panose="02040503050406030204" pitchFamily="18" charset="0"/>
                            </a:rPr>
                            <m:t>𝑁</m:t>
                          </m:r>
                          <m:r>
                            <a:rPr lang="de-DE" b="0" i="1" smtClean="0">
                              <a:latin typeface="Cambria Math" panose="02040503050406030204" pitchFamily="18" charset="0"/>
                            </a:rPr>
                            <m:t> </m:t>
                          </m:r>
                        </m:sup>
                        <m:e>
                          <m:sSub>
                            <m:sSubPr>
                              <m:ctrlPr>
                                <a:rPr lang="de-DE" i="1" smtClean="0">
                                  <a:latin typeface="Cambria Math" panose="02040503050406030204" pitchFamily="18" charset="0"/>
                                </a:rPr>
                              </m:ctrlPr>
                            </m:sSubPr>
                            <m:e>
                              <m:r>
                                <a:rPr lang="de-DE" b="0" i="1" smtClean="0">
                                  <a:latin typeface="Cambria Math" panose="02040503050406030204" pitchFamily="18" charset="0"/>
                                </a:rPr>
                                <m:t>𝑞</m:t>
                              </m:r>
                            </m:e>
                            <m:sub>
                              <m:r>
                                <a:rPr lang="de-DE" b="0" i="1" smtClean="0">
                                  <a:latin typeface="Cambria Math" panose="02040503050406030204" pitchFamily="18" charset="0"/>
                                </a:rPr>
                                <m:t>𝑖</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𝑟</m:t>
                              </m:r>
                            </m:e>
                            <m:sub>
                              <m:r>
                                <a:rPr lang="de-DE" b="0" i="1" smtClean="0">
                                  <a:latin typeface="Cambria Math" panose="02040503050406030204" pitchFamily="18" charset="0"/>
                                </a:rPr>
                                <m:t>𝑖</m:t>
                              </m:r>
                            </m:sub>
                          </m:sSub>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𝑟</m:t>
                              </m:r>
                            </m:e>
                            <m:sub>
                              <m:r>
                                <a:rPr lang="de-DE" b="0" i="1" smtClean="0">
                                  <a:latin typeface="Cambria Math" panose="02040503050406030204" pitchFamily="18" charset="0"/>
                                </a:rPr>
                                <m:t>𝐶𝑂𝑀</m:t>
                              </m:r>
                            </m:sub>
                          </m:sSub>
                          <m:r>
                            <a:rPr lang="de-DE" b="0" i="1" smtClean="0">
                              <a:latin typeface="Cambria Math" panose="02040503050406030204" pitchFamily="18" charset="0"/>
                            </a:rPr>
                            <m:t>)</m:t>
                          </m:r>
                        </m:e>
                      </m:nary>
                    </m:oMath>
                  </m:oMathPara>
                </a14:m>
                <a:endParaRPr lang="de-DE" dirty="0"/>
              </a:p>
              <a:p>
                <a:pPr marL="0" indent="0">
                  <a:buNone/>
                </a:pPr>
                <a:endParaRPr lang="de-DE" dirty="0"/>
              </a:p>
              <a:p>
                <a:r>
                  <a:rPr lang="de-DE" dirty="0"/>
                  <a:t>What if we place off-site charges to minimize this error and minimize the result against ESP error?</a:t>
                </a:r>
                <a:endParaRPr lang="en-CH" dirty="0"/>
              </a:p>
            </p:txBody>
          </p:sp>
        </mc:Choice>
        <mc:Fallback xmlns="">
          <p:sp>
            <p:nvSpPr>
              <p:cNvPr id="2" name="Content Placeholder 1">
                <a:extLst>
                  <a:ext uri="{FF2B5EF4-FFF2-40B4-BE49-F238E27FC236}">
                    <a16:creationId xmlns:a16="http://schemas.microsoft.com/office/drawing/2014/main" id="{3187DAAC-4A6E-40F3-8B4F-0E0E522A6451}"/>
                  </a:ext>
                </a:extLst>
              </p:cNvPr>
              <p:cNvSpPr>
                <a:spLocks noGrp="1" noRot="1" noChangeAspect="1" noMove="1" noResize="1" noEditPoints="1" noAdjustHandles="1" noChangeArrowheads="1" noChangeShapeType="1" noTextEdit="1"/>
              </p:cNvSpPr>
              <p:nvPr>
                <p:ph idx="1"/>
              </p:nvPr>
            </p:nvSpPr>
            <p:spPr>
              <a:blipFill>
                <a:blip r:embed="rId2"/>
                <a:stretch>
                  <a:fillRect l="-359" t="-2026" r="-1291"/>
                </a:stretch>
              </a:blipFill>
            </p:spPr>
            <p:txBody>
              <a:bodyPr/>
              <a:lstStyle/>
              <a:p>
                <a:r>
                  <a:rPr lang="en-CH">
                    <a:noFill/>
                  </a:rPr>
                  <a:t> </a:t>
                </a:r>
              </a:p>
            </p:txBody>
          </p:sp>
        </mc:Fallback>
      </mc:AlternateContent>
      <p:sp>
        <p:nvSpPr>
          <p:cNvPr id="3" name="Date Placeholder 2">
            <a:extLst>
              <a:ext uri="{FF2B5EF4-FFF2-40B4-BE49-F238E27FC236}">
                <a16:creationId xmlns:a16="http://schemas.microsoft.com/office/drawing/2014/main" id="{18C5AE47-4B10-4749-933C-9E7974B9927B}"/>
              </a:ext>
            </a:extLst>
          </p:cNvPr>
          <p:cNvSpPr>
            <a:spLocks noGrp="1"/>
          </p:cNvSpPr>
          <p:nvPr>
            <p:ph type="dt" sz="half" idx="10"/>
          </p:nvPr>
        </p:nvSpPr>
        <p:spPr/>
        <p:txBody>
          <a:bodyPr/>
          <a:lstStyle/>
          <a:p>
            <a:r>
              <a:rPr lang="en-CH"/>
              <a:t>2017-12-13</a:t>
            </a:r>
            <a:endParaRPr lang="en-GB" dirty="0"/>
          </a:p>
        </p:txBody>
      </p:sp>
      <p:sp>
        <p:nvSpPr>
          <p:cNvPr id="4" name="Footer Placeholder 3">
            <a:extLst>
              <a:ext uri="{FF2B5EF4-FFF2-40B4-BE49-F238E27FC236}">
                <a16:creationId xmlns:a16="http://schemas.microsoft.com/office/drawing/2014/main" id="{B71E3684-8A79-4C34-A4AD-3AD98415265F}"/>
              </a:ext>
            </a:extLst>
          </p:cNvPr>
          <p:cNvSpPr>
            <a:spLocks noGrp="1"/>
          </p:cNvSpPr>
          <p:nvPr>
            <p:ph type="ftr" sz="quarter" idx="11"/>
          </p:nvPr>
        </p:nvSpPr>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3A100E3D-4670-41E6-99BC-B9B775B5EDB6}"/>
              </a:ext>
            </a:extLst>
          </p:cNvPr>
          <p:cNvSpPr>
            <a:spLocks noGrp="1"/>
          </p:cNvSpPr>
          <p:nvPr>
            <p:ph type="sldNum" sz="quarter" idx="12"/>
          </p:nvPr>
        </p:nvSpPr>
        <p:spPr/>
        <p:txBody>
          <a:bodyPr/>
          <a:lstStyle/>
          <a:p>
            <a:fld id="{6C6AE60A-B69C-4790-82F7-3882EDF23186}" type="slidenum">
              <a:rPr lang="en-GB" smtClean="0"/>
              <a:pPr/>
              <a:t>4</a:t>
            </a:fld>
            <a:endParaRPr lang="en-GB" dirty="0"/>
          </a:p>
        </p:txBody>
      </p:sp>
      <p:sp>
        <p:nvSpPr>
          <p:cNvPr id="6" name="Title 5">
            <a:extLst>
              <a:ext uri="{FF2B5EF4-FFF2-40B4-BE49-F238E27FC236}">
                <a16:creationId xmlns:a16="http://schemas.microsoft.com/office/drawing/2014/main" id="{B18B0C66-A4F9-44BE-9B0C-9F2E08622721}"/>
              </a:ext>
            </a:extLst>
          </p:cNvPr>
          <p:cNvSpPr>
            <a:spLocks noGrp="1"/>
          </p:cNvSpPr>
          <p:nvPr>
            <p:ph type="title"/>
          </p:nvPr>
        </p:nvSpPr>
        <p:spPr/>
        <p:txBody>
          <a:bodyPr/>
          <a:lstStyle/>
          <a:p>
            <a:r>
              <a:rPr lang="de-DE" dirty="0"/>
              <a:t>Correcting Fundamental Electronic Properties with Off-site Charges</a:t>
            </a:r>
            <a:endParaRPr lang="en-CH" dirty="0"/>
          </a:p>
        </p:txBody>
      </p:sp>
      <p:sp>
        <p:nvSpPr>
          <p:cNvPr id="7" name="&quot;Not Allowed&quot; Symbol 6">
            <a:extLst>
              <a:ext uri="{FF2B5EF4-FFF2-40B4-BE49-F238E27FC236}">
                <a16:creationId xmlns:a16="http://schemas.microsoft.com/office/drawing/2014/main" id="{7DC33023-AC52-46A4-B3C2-6C2D1E1B5594}"/>
              </a:ext>
            </a:extLst>
          </p:cNvPr>
          <p:cNvSpPr/>
          <p:nvPr/>
        </p:nvSpPr>
        <p:spPr>
          <a:xfrm>
            <a:off x="4114800" y="2755776"/>
            <a:ext cx="914400" cy="914400"/>
          </a:xfrm>
          <a:prstGeom prst="noSmoking">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solidFill>
                <a:schemeClr val="tx1"/>
              </a:solidFill>
            </a:endParaRPr>
          </a:p>
        </p:txBody>
      </p:sp>
    </p:spTree>
    <p:extLst>
      <p:ext uri="{BB962C8B-B14F-4D97-AF65-F5344CB8AC3E}">
        <p14:creationId xmlns:p14="http://schemas.microsoft.com/office/powerpoint/2010/main" val="9072353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C42F6A6-01B6-4849-B5E2-5722BA6D30A4}"/>
              </a:ext>
            </a:extLst>
          </p:cNvPr>
          <p:cNvSpPr>
            <a:spLocks noGrp="1"/>
          </p:cNvSpPr>
          <p:nvPr>
            <p:ph type="dt" sz="half" idx="10"/>
          </p:nvPr>
        </p:nvSpPr>
        <p:spPr/>
        <p:txBody>
          <a:bodyPr/>
          <a:lstStyle/>
          <a:p>
            <a:r>
              <a:rPr lang="en-CH"/>
              <a:t>2017-12-13</a:t>
            </a:r>
            <a:endParaRPr lang="en-GB" dirty="0"/>
          </a:p>
        </p:txBody>
      </p:sp>
      <p:sp>
        <p:nvSpPr>
          <p:cNvPr id="4" name="Footer Placeholder 3">
            <a:extLst>
              <a:ext uri="{FF2B5EF4-FFF2-40B4-BE49-F238E27FC236}">
                <a16:creationId xmlns:a16="http://schemas.microsoft.com/office/drawing/2014/main" id="{EC021373-C64D-404D-881A-3013F62932C5}"/>
              </a:ext>
            </a:extLst>
          </p:cNvPr>
          <p:cNvSpPr>
            <a:spLocks noGrp="1"/>
          </p:cNvSpPr>
          <p:nvPr>
            <p:ph type="ftr" sz="quarter" idx="11"/>
          </p:nvPr>
        </p:nvSpPr>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CAC82CE9-597E-4985-8BE2-EA5DFD091C6A}"/>
              </a:ext>
            </a:extLst>
          </p:cNvPr>
          <p:cNvSpPr>
            <a:spLocks noGrp="1"/>
          </p:cNvSpPr>
          <p:nvPr>
            <p:ph type="sldNum" sz="quarter" idx="12"/>
          </p:nvPr>
        </p:nvSpPr>
        <p:spPr/>
        <p:txBody>
          <a:bodyPr/>
          <a:lstStyle/>
          <a:p>
            <a:fld id="{6C6AE60A-B69C-4790-82F7-3882EDF23186}" type="slidenum">
              <a:rPr lang="en-GB" smtClean="0"/>
              <a:pPr/>
              <a:t>5</a:t>
            </a:fld>
            <a:endParaRPr lang="en-GB" dirty="0"/>
          </a:p>
        </p:txBody>
      </p:sp>
      <p:sp>
        <p:nvSpPr>
          <p:cNvPr id="6" name="Title 5">
            <a:extLst>
              <a:ext uri="{FF2B5EF4-FFF2-40B4-BE49-F238E27FC236}">
                <a16:creationId xmlns:a16="http://schemas.microsoft.com/office/drawing/2014/main" id="{D5818934-6328-4849-973E-C35FAD66969D}"/>
              </a:ext>
            </a:extLst>
          </p:cNvPr>
          <p:cNvSpPr>
            <a:spLocks noGrp="1"/>
          </p:cNvSpPr>
          <p:nvPr>
            <p:ph type="title"/>
          </p:nvPr>
        </p:nvSpPr>
        <p:spPr/>
        <p:txBody>
          <a:bodyPr/>
          <a:lstStyle/>
          <a:p>
            <a:r>
              <a:rPr lang="de-DE" dirty="0"/>
              <a:t>Finding Possible Use Cases: Halogens</a:t>
            </a:r>
            <a:endParaRPr lang="en-CH" dirty="0"/>
          </a:p>
        </p:txBody>
      </p:sp>
      <p:pic>
        <p:nvPicPr>
          <p:cNvPr id="18" name="Content Placeholder 17">
            <a:extLst>
              <a:ext uri="{FF2B5EF4-FFF2-40B4-BE49-F238E27FC236}">
                <a16:creationId xmlns:a16="http://schemas.microsoft.com/office/drawing/2014/main" id="{F7A685D0-A8DC-4B93-A5F4-CE7F9080A6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633" y="1580882"/>
            <a:ext cx="7648734" cy="4546149"/>
          </a:xfrm>
        </p:spPr>
      </p:pic>
      <p:sp>
        <p:nvSpPr>
          <p:cNvPr id="19" name="TextBox 18">
            <a:extLst>
              <a:ext uri="{FF2B5EF4-FFF2-40B4-BE49-F238E27FC236}">
                <a16:creationId xmlns:a16="http://schemas.microsoft.com/office/drawing/2014/main" id="{67D8B003-3E71-4A6F-86D3-6C8108838E6F}"/>
              </a:ext>
            </a:extLst>
          </p:cNvPr>
          <p:cNvSpPr txBox="1"/>
          <p:nvPr/>
        </p:nvSpPr>
        <p:spPr>
          <a:xfrm>
            <a:off x="6595874" y="5757699"/>
            <a:ext cx="1800493" cy="369332"/>
          </a:xfrm>
          <a:prstGeom prst="rect">
            <a:avLst/>
          </a:prstGeom>
          <a:noFill/>
        </p:spPr>
        <p:txBody>
          <a:bodyPr wrap="none" rtlCol="0">
            <a:spAutoFit/>
          </a:bodyPr>
          <a:lstStyle/>
          <a:p>
            <a:r>
              <a:rPr lang="de-DE" dirty="0">
                <a:solidFill>
                  <a:schemeClr val="bg1"/>
                </a:solidFill>
              </a:rPr>
              <a:t>MP2/Def2TZVP</a:t>
            </a:r>
            <a:endParaRPr lang="en-CH" dirty="0">
              <a:solidFill>
                <a:schemeClr val="bg1"/>
              </a:solidFill>
            </a:endParaRPr>
          </a:p>
        </p:txBody>
      </p:sp>
      <p:sp>
        <p:nvSpPr>
          <p:cNvPr id="8" name="TextBox 7">
            <a:extLst>
              <a:ext uri="{FF2B5EF4-FFF2-40B4-BE49-F238E27FC236}">
                <a16:creationId xmlns:a16="http://schemas.microsoft.com/office/drawing/2014/main" id="{0325A63A-06AD-4A94-BB36-11BC72914F23}"/>
              </a:ext>
            </a:extLst>
          </p:cNvPr>
          <p:cNvSpPr txBox="1"/>
          <p:nvPr/>
        </p:nvSpPr>
        <p:spPr>
          <a:xfrm>
            <a:off x="7698740" y="5482186"/>
            <a:ext cx="697627" cy="369332"/>
          </a:xfrm>
          <a:prstGeom prst="rect">
            <a:avLst/>
          </a:prstGeom>
          <a:noFill/>
        </p:spPr>
        <p:txBody>
          <a:bodyPr wrap="none" rtlCol="0">
            <a:spAutoFit/>
          </a:bodyPr>
          <a:lstStyle/>
          <a:p>
            <a:r>
              <a:rPr lang="de-DE" dirty="0">
                <a:solidFill>
                  <a:schemeClr val="bg1"/>
                </a:solidFill>
              </a:rPr>
              <a:t>PhBr</a:t>
            </a:r>
            <a:endParaRPr lang="en-CH" dirty="0">
              <a:solidFill>
                <a:schemeClr val="bg1"/>
              </a:solidFill>
            </a:endParaRPr>
          </a:p>
        </p:txBody>
      </p:sp>
    </p:spTree>
    <p:extLst>
      <p:ext uri="{BB962C8B-B14F-4D97-AF65-F5344CB8AC3E}">
        <p14:creationId xmlns:p14="http://schemas.microsoft.com/office/powerpoint/2010/main" val="26559777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24790CB-0E60-4D45-8856-954A629282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451" t="5989"/>
          <a:stretch/>
        </p:blipFill>
        <p:spPr>
          <a:xfrm>
            <a:off x="562266" y="1592713"/>
            <a:ext cx="8019468" cy="4291103"/>
          </a:xfrm>
        </p:spPr>
      </p:pic>
      <p:sp>
        <p:nvSpPr>
          <p:cNvPr id="3" name="Date Placeholder 2">
            <a:extLst>
              <a:ext uri="{FF2B5EF4-FFF2-40B4-BE49-F238E27FC236}">
                <a16:creationId xmlns:a16="http://schemas.microsoft.com/office/drawing/2014/main" id="{7C42F6A6-01B6-4849-B5E2-5722BA6D30A4}"/>
              </a:ext>
            </a:extLst>
          </p:cNvPr>
          <p:cNvSpPr>
            <a:spLocks noGrp="1"/>
          </p:cNvSpPr>
          <p:nvPr>
            <p:ph type="dt" sz="half" idx="10"/>
          </p:nvPr>
        </p:nvSpPr>
        <p:spPr/>
        <p:txBody>
          <a:bodyPr/>
          <a:lstStyle/>
          <a:p>
            <a:r>
              <a:rPr lang="en-CH"/>
              <a:t>2017-12-13</a:t>
            </a:r>
            <a:endParaRPr lang="en-GB" dirty="0"/>
          </a:p>
        </p:txBody>
      </p:sp>
      <p:sp>
        <p:nvSpPr>
          <p:cNvPr id="4" name="Footer Placeholder 3">
            <a:extLst>
              <a:ext uri="{FF2B5EF4-FFF2-40B4-BE49-F238E27FC236}">
                <a16:creationId xmlns:a16="http://schemas.microsoft.com/office/drawing/2014/main" id="{EC021373-C64D-404D-881A-3013F62932C5}"/>
              </a:ext>
            </a:extLst>
          </p:cNvPr>
          <p:cNvSpPr>
            <a:spLocks noGrp="1"/>
          </p:cNvSpPr>
          <p:nvPr>
            <p:ph type="ftr" sz="quarter" idx="11"/>
          </p:nvPr>
        </p:nvSpPr>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CAC82CE9-597E-4985-8BE2-EA5DFD091C6A}"/>
              </a:ext>
            </a:extLst>
          </p:cNvPr>
          <p:cNvSpPr>
            <a:spLocks noGrp="1"/>
          </p:cNvSpPr>
          <p:nvPr>
            <p:ph type="sldNum" sz="quarter" idx="12"/>
          </p:nvPr>
        </p:nvSpPr>
        <p:spPr/>
        <p:txBody>
          <a:bodyPr/>
          <a:lstStyle/>
          <a:p>
            <a:fld id="{6C6AE60A-B69C-4790-82F7-3882EDF23186}" type="slidenum">
              <a:rPr lang="en-GB" smtClean="0"/>
              <a:pPr/>
              <a:t>6</a:t>
            </a:fld>
            <a:endParaRPr lang="en-GB" dirty="0"/>
          </a:p>
        </p:txBody>
      </p:sp>
      <p:sp>
        <p:nvSpPr>
          <p:cNvPr id="6" name="Title 5">
            <a:extLst>
              <a:ext uri="{FF2B5EF4-FFF2-40B4-BE49-F238E27FC236}">
                <a16:creationId xmlns:a16="http://schemas.microsoft.com/office/drawing/2014/main" id="{D5818934-6328-4849-973E-C35FAD66969D}"/>
              </a:ext>
            </a:extLst>
          </p:cNvPr>
          <p:cNvSpPr>
            <a:spLocks noGrp="1"/>
          </p:cNvSpPr>
          <p:nvPr>
            <p:ph type="title"/>
          </p:nvPr>
        </p:nvSpPr>
        <p:spPr/>
        <p:txBody>
          <a:bodyPr/>
          <a:lstStyle/>
          <a:p>
            <a:r>
              <a:rPr lang="de-DE" dirty="0"/>
              <a:t>Finding Possible Use Cases: Heterocycles</a:t>
            </a:r>
            <a:endParaRPr lang="en-CH" dirty="0"/>
          </a:p>
        </p:txBody>
      </p:sp>
      <p:sp>
        <p:nvSpPr>
          <p:cNvPr id="9" name="TextBox 8">
            <a:extLst>
              <a:ext uri="{FF2B5EF4-FFF2-40B4-BE49-F238E27FC236}">
                <a16:creationId xmlns:a16="http://schemas.microsoft.com/office/drawing/2014/main" id="{57552664-1509-4302-AA79-4B6432C43C7F}"/>
              </a:ext>
            </a:extLst>
          </p:cNvPr>
          <p:cNvSpPr txBox="1"/>
          <p:nvPr/>
        </p:nvSpPr>
        <p:spPr>
          <a:xfrm>
            <a:off x="6242632" y="5514484"/>
            <a:ext cx="2339102" cy="369332"/>
          </a:xfrm>
          <a:prstGeom prst="rect">
            <a:avLst/>
          </a:prstGeom>
          <a:noFill/>
        </p:spPr>
        <p:txBody>
          <a:bodyPr wrap="none" rtlCol="0">
            <a:spAutoFit/>
          </a:bodyPr>
          <a:lstStyle/>
          <a:p>
            <a:r>
              <a:rPr lang="de-DE" dirty="0">
                <a:solidFill>
                  <a:schemeClr val="bg1"/>
                </a:solidFill>
              </a:rPr>
              <a:t>TPSSh/aug-cc-pVDZ</a:t>
            </a:r>
            <a:endParaRPr lang="en-CH" dirty="0">
              <a:solidFill>
                <a:schemeClr val="bg1"/>
              </a:solidFill>
            </a:endParaRPr>
          </a:p>
        </p:txBody>
      </p:sp>
      <p:sp>
        <p:nvSpPr>
          <p:cNvPr id="10" name="TextBox 9">
            <a:extLst>
              <a:ext uri="{FF2B5EF4-FFF2-40B4-BE49-F238E27FC236}">
                <a16:creationId xmlns:a16="http://schemas.microsoft.com/office/drawing/2014/main" id="{5CFF652D-C0F1-4873-A1CB-340D90D4E362}"/>
              </a:ext>
            </a:extLst>
          </p:cNvPr>
          <p:cNvSpPr txBox="1"/>
          <p:nvPr/>
        </p:nvSpPr>
        <p:spPr>
          <a:xfrm>
            <a:off x="7465082" y="5263982"/>
            <a:ext cx="1116652" cy="369332"/>
          </a:xfrm>
          <a:prstGeom prst="rect">
            <a:avLst/>
          </a:prstGeom>
          <a:noFill/>
        </p:spPr>
        <p:txBody>
          <a:bodyPr wrap="none" rtlCol="0">
            <a:spAutoFit/>
          </a:bodyPr>
          <a:lstStyle/>
          <a:p>
            <a:r>
              <a:rPr lang="de-DE" dirty="0">
                <a:solidFill>
                  <a:schemeClr val="bg1"/>
                </a:solidFill>
              </a:rPr>
              <a:t>PYRTHA</a:t>
            </a:r>
            <a:endParaRPr lang="en-CH" dirty="0">
              <a:solidFill>
                <a:schemeClr val="bg1"/>
              </a:solidFill>
            </a:endParaRPr>
          </a:p>
        </p:txBody>
      </p:sp>
    </p:spTree>
    <p:extLst>
      <p:ext uri="{BB962C8B-B14F-4D97-AF65-F5344CB8AC3E}">
        <p14:creationId xmlns:p14="http://schemas.microsoft.com/office/powerpoint/2010/main" val="16126522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3531003-4DEA-4CE3-A240-49910CBB7E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0653" y="1739738"/>
            <a:ext cx="3368188" cy="3368188"/>
          </a:xfrm>
        </p:spPr>
      </p:pic>
      <p:sp>
        <p:nvSpPr>
          <p:cNvPr id="3" name="Date Placeholder 2">
            <a:extLst>
              <a:ext uri="{FF2B5EF4-FFF2-40B4-BE49-F238E27FC236}">
                <a16:creationId xmlns:a16="http://schemas.microsoft.com/office/drawing/2014/main" id="{723ABF57-A20C-4988-B204-EF97D19A3A97}"/>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EDF833A0-92F4-46F7-95D9-254F2208206C}"/>
              </a:ext>
            </a:extLst>
          </p:cNvPr>
          <p:cNvSpPr>
            <a:spLocks noGrp="1"/>
          </p:cNvSpPr>
          <p:nvPr>
            <p:ph type="ftr" sz="quarter" idx="11"/>
          </p:nvPr>
        </p:nvSpPr>
        <p:spPr>
          <a:xfrm>
            <a:off x="4572000" y="6308726"/>
            <a:ext cx="3208613" cy="468312"/>
          </a:xfrm>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6AA3079A-E9B5-4ABB-AF37-9AD7C0BD32DB}"/>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7</a:t>
            </a:fld>
            <a:endParaRPr lang="en-GB" dirty="0"/>
          </a:p>
        </p:txBody>
      </p:sp>
      <p:sp>
        <p:nvSpPr>
          <p:cNvPr id="6" name="Title 5">
            <a:extLst>
              <a:ext uri="{FF2B5EF4-FFF2-40B4-BE49-F238E27FC236}">
                <a16:creationId xmlns:a16="http://schemas.microsoft.com/office/drawing/2014/main" id="{C86B8D3F-1F48-4FA3-8402-7A9A871057B6}"/>
              </a:ext>
            </a:extLst>
          </p:cNvPr>
          <p:cNvSpPr>
            <a:spLocks noGrp="1"/>
          </p:cNvSpPr>
          <p:nvPr>
            <p:ph type="title"/>
          </p:nvPr>
        </p:nvSpPr>
        <p:spPr>
          <a:xfrm>
            <a:off x="323850" y="620714"/>
            <a:ext cx="8496300" cy="972000"/>
          </a:xfrm>
        </p:spPr>
        <p:txBody>
          <a:bodyPr/>
          <a:lstStyle/>
          <a:p>
            <a:r>
              <a:rPr lang="de-DE" dirty="0"/>
              <a:t>Dipole Error and ESP Error Minimization Deliver Reasonable Parameter Estimates</a:t>
            </a:r>
            <a:endParaRPr lang="en-CH" dirty="0"/>
          </a:p>
        </p:txBody>
      </p:sp>
      <p:pic>
        <p:nvPicPr>
          <p:cNvPr id="10" name="Picture 9">
            <a:extLst>
              <a:ext uri="{FF2B5EF4-FFF2-40B4-BE49-F238E27FC236}">
                <a16:creationId xmlns:a16="http://schemas.microsoft.com/office/drawing/2014/main" id="{DBC27F98-7F61-41E1-87F2-6F790954E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124" y="1744906"/>
            <a:ext cx="3368189" cy="3368189"/>
          </a:xfrm>
          <a:prstGeom prst="rect">
            <a:avLst/>
          </a:prstGeom>
        </p:spPr>
      </p:pic>
      <p:sp>
        <p:nvSpPr>
          <p:cNvPr id="13" name="TextBox 12">
            <a:extLst>
              <a:ext uri="{FF2B5EF4-FFF2-40B4-BE49-F238E27FC236}">
                <a16:creationId xmlns:a16="http://schemas.microsoft.com/office/drawing/2014/main" id="{27E4AC89-4DAE-470B-9CF9-B7BC99E97406}"/>
              </a:ext>
            </a:extLst>
          </p:cNvPr>
          <p:cNvSpPr txBox="1"/>
          <p:nvPr/>
        </p:nvSpPr>
        <p:spPr>
          <a:xfrm>
            <a:off x="683568" y="5113094"/>
            <a:ext cx="7942783" cy="646331"/>
          </a:xfrm>
          <a:prstGeom prst="rect">
            <a:avLst/>
          </a:prstGeom>
          <a:noFill/>
        </p:spPr>
        <p:txBody>
          <a:bodyPr wrap="square" rtlCol="0">
            <a:spAutoFit/>
          </a:bodyPr>
          <a:lstStyle/>
          <a:p>
            <a:pPr marL="285750" indent="-285750">
              <a:buFont typeface="Wingdings" panose="05000000000000000000" pitchFamily="2" charset="2"/>
              <a:buChar char="§"/>
            </a:pPr>
            <a:r>
              <a:rPr lang="de-DE" dirty="0"/>
              <a:t>No </a:t>
            </a:r>
            <a:r>
              <a:rPr lang="el-GR" dirty="0"/>
              <a:t>σ</a:t>
            </a:r>
            <a:r>
              <a:rPr lang="de-DE" dirty="0"/>
              <a:t>-hole, negative Off-Site Charge</a:t>
            </a:r>
          </a:p>
          <a:p>
            <a:pPr marL="285750" indent="-285750">
              <a:buFont typeface="Wingdings" panose="05000000000000000000" pitchFamily="2" charset="2"/>
              <a:buChar char="§"/>
            </a:pPr>
            <a:r>
              <a:rPr lang="de-DE" dirty="0"/>
              <a:t>Lone pairs might be approachable in highly negative atoms</a:t>
            </a:r>
            <a:endParaRPr lang="en-CH" dirty="0"/>
          </a:p>
        </p:txBody>
      </p:sp>
    </p:spTree>
    <p:extLst>
      <p:ext uri="{BB962C8B-B14F-4D97-AF65-F5344CB8AC3E}">
        <p14:creationId xmlns:p14="http://schemas.microsoft.com/office/powerpoint/2010/main" val="40532617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23ABF57-A20C-4988-B204-EF97D19A3A97}"/>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EDF833A0-92F4-46F7-95D9-254F2208206C}"/>
              </a:ext>
            </a:extLst>
          </p:cNvPr>
          <p:cNvSpPr>
            <a:spLocks noGrp="1"/>
          </p:cNvSpPr>
          <p:nvPr>
            <p:ph type="ftr" sz="quarter" idx="11"/>
          </p:nvPr>
        </p:nvSpPr>
        <p:spPr>
          <a:xfrm>
            <a:off x="4572000" y="6308726"/>
            <a:ext cx="3208613" cy="468312"/>
          </a:xfrm>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6AA3079A-E9B5-4ABB-AF37-9AD7C0BD32DB}"/>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8</a:t>
            </a:fld>
            <a:endParaRPr lang="en-GB" dirty="0"/>
          </a:p>
        </p:txBody>
      </p:sp>
      <p:sp>
        <p:nvSpPr>
          <p:cNvPr id="6" name="Title 5">
            <a:extLst>
              <a:ext uri="{FF2B5EF4-FFF2-40B4-BE49-F238E27FC236}">
                <a16:creationId xmlns:a16="http://schemas.microsoft.com/office/drawing/2014/main" id="{C86B8D3F-1F48-4FA3-8402-7A9A871057B6}"/>
              </a:ext>
            </a:extLst>
          </p:cNvPr>
          <p:cNvSpPr>
            <a:spLocks noGrp="1"/>
          </p:cNvSpPr>
          <p:nvPr>
            <p:ph type="title"/>
          </p:nvPr>
        </p:nvSpPr>
        <p:spPr>
          <a:xfrm>
            <a:off x="323850" y="620714"/>
            <a:ext cx="8496300" cy="972000"/>
          </a:xfrm>
        </p:spPr>
        <p:txBody>
          <a:bodyPr/>
          <a:lstStyle/>
          <a:p>
            <a:r>
              <a:rPr lang="de-DE" dirty="0"/>
              <a:t>Dipole Error and ESP Error Minimization Deliver Reasonable Parameter Estimates</a:t>
            </a:r>
            <a:endParaRPr lang="en-CH" dirty="0"/>
          </a:p>
        </p:txBody>
      </p:sp>
      <p:pic>
        <p:nvPicPr>
          <p:cNvPr id="13" name="Picture 12">
            <a:extLst>
              <a:ext uri="{FF2B5EF4-FFF2-40B4-BE49-F238E27FC236}">
                <a16:creationId xmlns:a16="http://schemas.microsoft.com/office/drawing/2014/main" id="{246414FB-048A-4CDF-92DE-42B620584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900" y="1736149"/>
            <a:ext cx="3363411" cy="3363411"/>
          </a:xfrm>
          <a:prstGeom prst="rect">
            <a:avLst/>
          </a:prstGeom>
        </p:spPr>
      </p:pic>
      <p:pic>
        <p:nvPicPr>
          <p:cNvPr id="8" name="Content Placeholder 7">
            <a:extLst>
              <a:ext uri="{FF2B5EF4-FFF2-40B4-BE49-F238E27FC236}">
                <a16:creationId xmlns:a16="http://schemas.microsoft.com/office/drawing/2014/main" id="{D6554FFC-4802-4A19-AD42-2E215F3F98A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6750" y="1736149"/>
            <a:ext cx="3368189" cy="3368189"/>
          </a:xfrm>
        </p:spPr>
      </p:pic>
      <p:sp>
        <p:nvSpPr>
          <p:cNvPr id="11" name="TextBox 10">
            <a:extLst>
              <a:ext uri="{FF2B5EF4-FFF2-40B4-BE49-F238E27FC236}">
                <a16:creationId xmlns:a16="http://schemas.microsoft.com/office/drawing/2014/main" id="{8BDD4C45-81D8-4EF6-A833-EE64A0BDF644}"/>
              </a:ext>
            </a:extLst>
          </p:cNvPr>
          <p:cNvSpPr txBox="1"/>
          <p:nvPr/>
        </p:nvSpPr>
        <p:spPr>
          <a:xfrm>
            <a:off x="683568" y="5113094"/>
            <a:ext cx="7942783" cy="646331"/>
          </a:xfrm>
          <a:prstGeom prst="rect">
            <a:avLst/>
          </a:prstGeom>
          <a:noFill/>
        </p:spPr>
        <p:txBody>
          <a:bodyPr wrap="square" rtlCol="0">
            <a:spAutoFit/>
          </a:bodyPr>
          <a:lstStyle/>
          <a:p>
            <a:pPr marL="285750" indent="-285750">
              <a:buFont typeface="Wingdings" panose="05000000000000000000" pitchFamily="2" charset="2"/>
              <a:buChar char="§"/>
            </a:pPr>
            <a:r>
              <a:rPr lang="el-GR" dirty="0"/>
              <a:t>σ</a:t>
            </a:r>
            <a:r>
              <a:rPr lang="de-DE" dirty="0"/>
              <a:t>-hole shows its effect</a:t>
            </a:r>
          </a:p>
          <a:p>
            <a:pPr marL="285750" indent="-285750">
              <a:buFont typeface="Wingdings" panose="05000000000000000000" pitchFamily="2" charset="2"/>
              <a:buChar char="§"/>
            </a:pPr>
            <a:r>
              <a:rPr lang="de-DE" dirty="0"/>
              <a:t>Compatible with earlier parametrizations</a:t>
            </a:r>
            <a:endParaRPr lang="en-CH" dirty="0"/>
          </a:p>
        </p:txBody>
      </p:sp>
    </p:spTree>
    <p:extLst>
      <p:ext uri="{BB962C8B-B14F-4D97-AF65-F5344CB8AC3E}">
        <p14:creationId xmlns:p14="http://schemas.microsoft.com/office/powerpoint/2010/main" val="21398038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23ABF57-A20C-4988-B204-EF97D19A3A97}"/>
              </a:ext>
            </a:extLst>
          </p:cNvPr>
          <p:cNvSpPr>
            <a:spLocks noGrp="1"/>
          </p:cNvSpPr>
          <p:nvPr>
            <p:ph type="dt" sz="half" idx="10"/>
          </p:nvPr>
        </p:nvSpPr>
        <p:spPr>
          <a:xfrm>
            <a:off x="7937624" y="6308726"/>
            <a:ext cx="612068" cy="468312"/>
          </a:xfrm>
        </p:spPr>
        <p:txBody>
          <a:bodyPr/>
          <a:lstStyle/>
          <a:p>
            <a:r>
              <a:rPr lang="en-CH"/>
              <a:t>2017-12-13</a:t>
            </a:r>
            <a:endParaRPr lang="en-GB" dirty="0"/>
          </a:p>
        </p:txBody>
      </p:sp>
      <p:sp>
        <p:nvSpPr>
          <p:cNvPr id="4" name="Footer Placeholder 3">
            <a:extLst>
              <a:ext uri="{FF2B5EF4-FFF2-40B4-BE49-F238E27FC236}">
                <a16:creationId xmlns:a16="http://schemas.microsoft.com/office/drawing/2014/main" id="{EDF833A0-92F4-46F7-95D9-254F2208206C}"/>
              </a:ext>
            </a:extLst>
          </p:cNvPr>
          <p:cNvSpPr>
            <a:spLocks noGrp="1"/>
          </p:cNvSpPr>
          <p:nvPr>
            <p:ph type="ftr" sz="quarter" idx="11"/>
          </p:nvPr>
        </p:nvSpPr>
        <p:spPr>
          <a:xfrm>
            <a:off x="4572000" y="6308726"/>
            <a:ext cx="3208613" cy="468312"/>
          </a:xfrm>
        </p:spPr>
        <p:txBody>
          <a:bodyPr/>
          <a:lstStyle/>
          <a:p>
            <a:r>
              <a:rPr lang="en-GB"/>
              <a:t>Lukas Schreder</a:t>
            </a:r>
            <a:endParaRPr lang="en-GB" dirty="0"/>
          </a:p>
        </p:txBody>
      </p:sp>
      <p:sp>
        <p:nvSpPr>
          <p:cNvPr id="5" name="Slide Number Placeholder 4">
            <a:extLst>
              <a:ext uri="{FF2B5EF4-FFF2-40B4-BE49-F238E27FC236}">
                <a16:creationId xmlns:a16="http://schemas.microsoft.com/office/drawing/2014/main" id="{6AA3079A-E9B5-4ABB-AF37-9AD7C0BD32DB}"/>
              </a:ext>
            </a:extLst>
          </p:cNvPr>
          <p:cNvSpPr>
            <a:spLocks noGrp="1"/>
          </p:cNvSpPr>
          <p:nvPr>
            <p:ph type="sldNum" sz="quarter" idx="12"/>
          </p:nvPr>
        </p:nvSpPr>
        <p:spPr>
          <a:xfrm>
            <a:off x="8626351" y="6308726"/>
            <a:ext cx="266700" cy="468312"/>
          </a:xfrm>
        </p:spPr>
        <p:txBody>
          <a:bodyPr/>
          <a:lstStyle/>
          <a:p>
            <a:fld id="{6C6AE60A-B69C-4790-82F7-3882EDF23186}" type="slidenum">
              <a:rPr lang="en-GB" smtClean="0"/>
              <a:t>9</a:t>
            </a:fld>
            <a:endParaRPr lang="en-GB" dirty="0"/>
          </a:p>
        </p:txBody>
      </p:sp>
      <p:sp>
        <p:nvSpPr>
          <p:cNvPr id="6" name="Title 5">
            <a:extLst>
              <a:ext uri="{FF2B5EF4-FFF2-40B4-BE49-F238E27FC236}">
                <a16:creationId xmlns:a16="http://schemas.microsoft.com/office/drawing/2014/main" id="{C86B8D3F-1F48-4FA3-8402-7A9A871057B6}"/>
              </a:ext>
            </a:extLst>
          </p:cNvPr>
          <p:cNvSpPr>
            <a:spLocks noGrp="1"/>
          </p:cNvSpPr>
          <p:nvPr>
            <p:ph type="title"/>
          </p:nvPr>
        </p:nvSpPr>
        <p:spPr>
          <a:xfrm>
            <a:off x="323850" y="620714"/>
            <a:ext cx="8496300" cy="972000"/>
          </a:xfrm>
        </p:spPr>
        <p:txBody>
          <a:bodyPr/>
          <a:lstStyle/>
          <a:p>
            <a:r>
              <a:rPr lang="de-DE" dirty="0"/>
              <a:t>Dipole Error and ESP Error Minimization Deliver Reasonable Parameter Estimates</a:t>
            </a:r>
            <a:endParaRPr lang="en-CH" dirty="0"/>
          </a:p>
        </p:txBody>
      </p:sp>
      <p:pic>
        <p:nvPicPr>
          <p:cNvPr id="7" name="Picture 6">
            <a:extLst>
              <a:ext uri="{FF2B5EF4-FFF2-40B4-BE49-F238E27FC236}">
                <a16:creationId xmlns:a16="http://schemas.microsoft.com/office/drawing/2014/main" id="{7AEBAB4F-E68A-4316-9795-3C909649F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 y="1749683"/>
            <a:ext cx="3368190" cy="3368190"/>
          </a:xfrm>
          <a:prstGeom prst="rect">
            <a:avLst/>
          </a:prstGeom>
        </p:spPr>
      </p:pic>
      <p:pic>
        <p:nvPicPr>
          <p:cNvPr id="19" name="Content Placeholder 18">
            <a:extLst>
              <a:ext uri="{FF2B5EF4-FFF2-40B4-BE49-F238E27FC236}">
                <a16:creationId xmlns:a16="http://schemas.microsoft.com/office/drawing/2014/main" id="{74A3C08B-960B-438E-A445-2EE4A591F31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0" y="1744905"/>
            <a:ext cx="3368189" cy="3368189"/>
          </a:xfrm>
        </p:spPr>
      </p:pic>
      <p:sp>
        <p:nvSpPr>
          <p:cNvPr id="20" name="TextBox 19">
            <a:extLst>
              <a:ext uri="{FF2B5EF4-FFF2-40B4-BE49-F238E27FC236}">
                <a16:creationId xmlns:a16="http://schemas.microsoft.com/office/drawing/2014/main" id="{885E74FF-55C7-46EF-918E-8D011C702A1F}"/>
              </a:ext>
            </a:extLst>
          </p:cNvPr>
          <p:cNvSpPr txBox="1"/>
          <p:nvPr/>
        </p:nvSpPr>
        <p:spPr>
          <a:xfrm>
            <a:off x="683568" y="5113094"/>
            <a:ext cx="7942783" cy="646331"/>
          </a:xfrm>
          <a:prstGeom prst="rect">
            <a:avLst/>
          </a:prstGeom>
          <a:noFill/>
        </p:spPr>
        <p:txBody>
          <a:bodyPr wrap="square" rtlCol="0">
            <a:spAutoFit/>
          </a:bodyPr>
          <a:lstStyle/>
          <a:p>
            <a:pPr marL="285750" indent="-285750">
              <a:buFont typeface="Wingdings" panose="05000000000000000000" pitchFamily="2" charset="2"/>
              <a:buChar char="§"/>
            </a:pPr>
            <a:r>
              <a:rPr lang="de-DE" dirty="0"/>
              <a:t>Trend continues to follow the lower electronegativity</a:t>
            </a:r>
          </a:p>
          <a:p>
            <a:pPr marL="285750" indent="-285750">
              <a:buFont typeface="Wingdings" panose="05000000000000000000" pitchFamily="2" charset="2"/>
              <a:buChar char="§"/>
            </a:pPr>
            <a:r>
              <a:rPr lang="de-DE" dirty="0"/>
              <a:t>Minima becomes less pronounced</a:t>
            </a:r>
            <a:endParaRPr lang="en-CH" dirty="0"/>
          </a:p>
        </p:txBody>
      </p:sp>
    </p:spTree>
    <p:extLst>
      <p:ext uri="{BB962C8B-B14F-4D97-AF65-F5344CB8AC3E}">
        <p14:creationId xmlns:p14="http://schemas.microsoft.com/office/powerpoint/2010/main" val="2918681180"/>
      </p:ext>
    </p:extLst>
  </p:cSld>
  <p:clrMapOvr>
    <a:masterClrMapping/>
  </p:clrMapOvr>
  <p:transition>
    <p:fade/>
  </p:transition>
</p:sld>
</file>

<file path=ppt/theme/theme1.xml><?xml version="1.0" encoding="utf-8"?>
<a:theme xmlns:a="http://schemas.openxmlformats.org/drawingml/2006/main" name="eth_praesentation_4zu3_ETH1">
  <a:themeElements>
    <a:clrScheme name="ETH 1 - Externe Kommunikation">
      <a:dk1>
        <a:sysClr val="windowText" lastClr="000000"/>
      </a:dk1>
      <a:lt1>
        <a:sysClr val="window" lastClr="FFFFFF"/>
      </a:lt1>
      <a:dk2>
        <a:srgbClr val="000000"/>
      </a:dk2>
      <a:lt2>
        <a:srgbClr val="FFFFFF"/>
      </a:lt2>
      <a:accent1>
        <a:srgbClr val="1F407A"/>
      </a:accent1>
      <a:accent2>
        <a:srgbClr val="435F8F"/>
      </a:accent2>
      <a:accent3>
        <a:srgbClr val="677DA5"/>
      </a:accent3>
      <a:accent4>
        <a:srgbClr val="8B9CBA"/>
      </a:accent4>
      <a:accent5>
        <a:srgbClr val="AEBACF"/>
      </a:accent5>
      <a:accent6>
        <a:srgbClr val="D2D9E4"/>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1 - Externe Kommunikation">
        <a:dk1>
          <a:sysClr val="windowText" lastClr="000000"/>
        </a:dk1>
        <a:lt1>
          <a:sysClr val="window" lastClr="FFFFFF"/>
        </a:lt1>
        <a:dk2>
          <a:srgbClr val="000000"/>
        </a:dk2>
        <a:lt2>
          <a:srgbClr val="FFFFFF"/>
        </a:lt2>
        <a:accent1>
          <a:srgbClr val="1F407A"/>
        </a:accent1>
        <a:accent2>
          <a:srgbClr val="435F8F"/>
        </a:accent2>
        <a:accent3>
          <a:srgbClr val="677DA5"/>
        </a:accent3>
        <a:accent4>
          <a:srgbClr val="8B9CBA"/>
        </a:accent4>
        <a:accent5>
          <a:srgbClr val="AEBACF"/>
        </a:accent5>
        <a:accent6>
          <a:srgbClr val="D2D9E4"/>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4zu3_ETH1_d" id="{13D4407A-1790-4B2E-BB8C-EB574A67D067}" vid="{4BFD40ED-96EC-464F-AA58-D037423ACDB5}"/>
    </a:ext>
  </a:extLst>
</a:theme>
</file>

<file path=ppt/theme/theme10.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eth_praesentation_4zu3_ETH2">
  <a:themeElements>
    <a:clrScheme name="ETH 2 - Interne Kommunikation">
      <a:dk1>
        <a:sysClr val="windowText" lastClr="000000"/>
      </a:dk1>
      <a:lt1>
        <a:sysClr val="window" lastClr="FFFFFF"/>
      </a:lt1>
      <a:dk2>
        <a:srgbClr val="000000"/>
      </a:dk2>
      <a:lt2>
        <a:srgbClr val="FFFFFF"/>
      </a:lt2>
      <a:accent1>
        <a:srgbClr val="485A2C"/>
      </a:accent1>
      <a:accent2>
        <a:srgbClr val="65744E"/>
      </a:accent2>
      <a:accent3>
        <a:srgbClr val="838F70"/>
      </a:accent3>
      <a:accent4>
        <a:srgbClr val="A0A991"/>
      </a:accent4>
      <a:accent5>
        <a:srgbClr val="BDC4B3"/>
      </a:accent5>
      <a:accent6>
        <a:srgbClr val="DADED5"/>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2 - Interne Kommunikation">
        <a:dk1>
          <a:sysClr val="windowText" lastClr="000000"/>
        </a:dk1>
        <a:lt1>
          <a:sysClr val="window" lastClr="FFFFFF"/>
        </a:lt1>
        <a:dk2>
          <a:srgbClr val="000000"/>
        </a:dk2>
        <a:lt2>
          <a:srgbClr val="FFFFFF"/>
        </a:lt2>
        <a:accent1>
          <a:srgbClr val="485A2C"/>
        </a:accent1>
        <a:accent2>
          <a:srgbClr val="65744E"/>
        </a:accent2>
        <a:accent3>
          <a:srgbClr val="838F70"/>
        </a:accent3>
        <a:accent4>
          <a:srgbClr val="A0A991"/>
        </a:accent4>
        <a:accent5>
          <a:srgbClr val="BDC4B3"/>
        </a:accent5>
        <a:accent6>
          <a:srgbClr val="DADED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4zu3_ETH1_d" id="{13D4407A-1790-4B2E-BB8C-EB574A67D067}" vid="{4BFD40ED-96EC-464F-AA58-D037423ACDB5}"/>
    </a:ext>
  </a:extLst>
</a:theme>
</file>

<file path=ppt/theme/theme3.xml><?xml version="1.0" encoding="utf-8"?>
<a:theme xmlns:a="http://schemas.openxmlformats.org/drawingml/2006/main" name="eth_praesentation_4zu3_ETH3">
  <a:themeElements>
    <a:clrScheme name="ETH 3">
      <a:dk1>
        <a:sysClr val="windowText" lastClr="000000"/>
      </a:dk1>
      <a:lt1>
        <a:sysClr val="window" lastClr="FFFFFF"/>
      </a:lt1>
      <a:dk2>
        <a:srgbClr val="000000"/>
      </a:dk2>
      <a:lt2>
        <a:srgbClr val="FFFFFF"/>
      </a:lt2>
      <a:accent1>
        <a:srgbClr val="1269B0"/>
      </a:accent1>
      <a:accent2>
        <a:srgbClr val="3881BD"/>
      </a:accent2>
      <a:accent3>
        <a:srgbClr val="5E99C9"/>
      </a:accent3>
      <a:accent4>
        <a:srgbClr val="84B1D6"/>
      </a:accent4>
      <a:accent5>
        <a:srgbClr val="AAC9E3"/>
      </a:accent5>
      <a:accent6>
        <a:srgbClr val="D0E1EF"/>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3">
        <a:dk1>
          <a:sysClr val="windowText" lastClr="000000"/>
        </a:dk1>
        <a:lt1>
          <a:sysClr val="window" lastClr="FFFFFF"/>
        </a:lt1>
        <a:dk2>
          <a:srgbClr val="000000"/>
        </a:dk2>
        <a:lt2>
          <a:srgbClr val="FFFFFF"/>
        </a:lt2>
        <a:accent1>
          <a:srgbClr val="1269B0"/>
        </a:accent1>
        <a:accent2>
          <a:srgbClr val="3881BD"/>
        </a:accent2>
        <a:accent3>
          <a:srgbClr val="5E99C9"/>
        </a:accent3>
        <a:accent4>
          <a:srgbClr val="84B1D6"/>
        </a:accent4>
        <a:accent5>
          <a:srgbClr val="AAC9E3"/>
        </a:accent5>
        <a:accent6>
          <a:srgbClr val="D0E1EF"/>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4zu3_ETH1_d" id="{13D4407A-1790-4B2E-BB8C-EB574A67D067}" vid="{4BFD40ED-96EC-464F-AA58-D037423ACDB5}"/>
    </a:ext>
  </a:extLst>
</a:theme>
</file>

<file path=ppt/theme/theme4.xml><?xml version="1.0" encoding="utf-8"?>
<a:theme xmlns:a="http://schemas.openxmlformats.org/drawingml/2006/main" name="3_eth_praesentation_4zu3_ETH1">
  <a:themeElements>
    <a:clrScheme name="ETH 4">
      <a:dk1>
        <a:sysClr val="windowText" lastClr="000000"/>
      </a:dk1>
      <a:lt1>
        <a:sysClr val="window" lastClr="FFFFFF"/>
      </a:lt1>
      <a:dk2>
        <a:srgbClr val="000000"/>
      </a:dk2>
      <a:lt2>
        <a:srgbClr val="FFFFFF"/>
      </a:lt2>
      <a:accent1>
        <a:srgbClr val="72791C"/>
      </a:accent1>
      <a:accent2>
        <a:srgbClr val="898E40"/>
      </a:accent2>
      <a:accent3>
        <a:srgbClr val="9FA465"/>
      </a:accent3>
      <a:accent4>
        <a:srgbClr val="B6B989"/>
      </a:accent4>
      <a:accent5>
        <a:srgbClr val="CCCFAD"/>
      </a:accent5>
      <a:accent6>
        <a:srgbClr val="E3E4D2"/>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4">
        <a:dk1>
          <a:sysClr val="windowText" lastClr="000000"/>
        </a:dk1>
        <a:lt1>
          <a:sysClr val="window" lastClr="FFFFFF"/>
        </a:lt1>
        <a:dk2>
          <a:srgbClr val="000000"/>
        </a:dk2>
        <a:lt2>
          <a:srgbClr val="FFFFFF"/>
        </a:lt2>
        <a:accent1>
          <a:srgbClr val="72791C"/>
        </a:accent1>
        <a:accent2>
          <a:srgbClr val="898E40"/>
        </a:accent2>
        <a:accent3>
          <a:srgbClr val="9FA465"/>
        </a:accent3>
        <a:accent4>
          <a:srgbClr val="B6B989"/>
        </a:accent4>
        <a:accent5>
          <a:srgbClr val="CCCFAD"/>
        </a:accent5>
        <a:accent6>
          <a:srgbClr val="E3E4D2"/>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4zu3_ETH1_d" id="{13D4407A-1790-4B2E-BB8C-EB574A67D067}" vid="{4BFD40ED-96EC-464F-AA58-D037423ACDB5}"/>
    </a:ext>
  </a:extLst>
</a:theme>
</file>

<file path=ppt/theme/theme5.xml><?xml version="1.0" encoding="utf-8"?>
<a:theme xmlns:a="http://schemas.openxmlformats.org/drawingml/2006/main" name="eth_praesentation_4zu3_ETH5">
  <a:themeElements>
    <a:clrScheme name="ETH 5">
      <a:dk1>
        <a:sysClr val="windowText" lastClr="000000"/>
      </a:dk1>
      <a:lt1>
        <a:sysClr val="window" lastClr="FFFFFF"/>
      </a:lt1>
      <a:dk2>
        <a:srgbClr val="000000"/>
      </a:dk2>
      <a:lt2>
        <a:srgbClr val="FFFFFF"/>
      </a:lt2>
      <a:accent1>
        <a:srgbClr val="91056A"/>
      </a:accent1>
      <a:accent2>
        <a:srgbClr val="A32D82"/>
      </a:accent2>
      <a:accent3>
        <a:srgbClr val="B4559A"/>
      </a:accent3>
      <a:accent4>
        <a:srgbClr val="C67DB2"/>
      </a:accent4>
      <a:accent5>
        <a:srgbClr val="D7A5C9"/>
      </a:accent5>
      <a:accent6>
        <a:srgbClr val="DFCDE1"/>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5">
        <a:dk1>
          <a:sysClr val="windowText" lastClr="000000"/>
        </a:dk1>
        <a:lt1>
          <a:sysClr val="window" lastClr="FFFFFF"/>
        </a:lt1>
        <a:dk2>
          <a:srgbClr val="000000"/>
        </a:dk2>
        <a:lt2>
          <a:srgbClr val="FFFFFF"/>
        </a:lt2>
        <a:accent1>
          <a:srgbClr val="91056A"/>
        </a:accent1>
        <a:accent2>
          <a:srgbClr val="A32D82"/>
        </a:accent2>
        <a:accent3>
          <a:srgbClr val="B4559A"/>
        </a:accent3>
        <a:accent4>
          <a:srgbClr val="C67DB2"/>
        </a:accent4>
        <a:accent5>
          <a:srgbClr val="D7A5C9"/>
        </a:accent5>
        <a:accent6>
          <a:srgbClr val="DFCDE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4zu3_ETH1_d" id="{13D4407A-1790-4B2E-BB8C-EB574A67D067}" vid="{4BFD40ED-96EC-464F-AA58-D037423ACDB5}"/>
    </a:ext>
  </a:extLst>
</a:theme>
</file>

<file path=ppt/theme/theme6.xml><?xml version="1.0" encoding="utf-8"?>
<a:theme xmlns:a="http://schemas.openxmlformats.org/drawingml/2006/main" name="eth_praesentation_4zu3_ETH6">
  <a:themeElements>
    <a:clrScheme name="ETH 6">
      <a:dk1>
        <a:sysClr val="windowText" lastClr="000000"/>
      </a:dk1>
      <a:lt1>
        <a:sysClr val="window" lastClr="FFFFFF"/>
      </a:lt1>
      <a:dk2>
        <a:srgbClr val="000000"/>
      </a:dk2>
      <a:lt2>
        <a:srgbClr val="FFFFFF"/>
      </a:lt2>
      <a:accent1>
        <a:srgbClr val="6F6F64"/>
      </a:accent1>
      <a:accent2>
        <a:srgbClr val="86867D"/>
      </a:accent2>
      <a:accent3>
        <a:srgbClr val="9D9D96"/>
      </a:accent3>
      <a:accent4>
        <a:srgbClr val="B4B4AE"/>
      </a:accent4>
      <a:accent5>
        <a:srgbClr val="CBCBC7"/>
      </a:accent5>
      <a:accent6>
        <a:srgbClr val="E2E2E0"/>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6">
        <a:dk1>
          <a:sysClr val="windowText" lastClr="000000"/>
        </a:dk1>
        <a:lt1>
          <a:sysClr val="window" lastClr="FFFFFF"/>
        </a:lt1>
        <a:dk2>
          <a:srgbClr val="000000"/>
        </a:dk2>
        <a:lt2>
          <a:srgbClr val="FFFFFF"/>
        </a:lt2>
        <a:accent1>
          <a:srgbClr val="6F6F64"/>
        </a:accent1>
        <a:accent2>
          <a:srgbClr val="86867D"/>
        </a:accent2>
        <a:accent3>
          <a:srgbClr val="9D9D96"/>
        </a:accent3>
        <a:accent4>
          <a:srgbClr val="B4B4AE"/>
        </a:accent4>
        <a:accent5>
          <a:srgbClr val="CBCBC7"/>
        </a:accent5>
        <a:accent6>
          <a:srgbClr val="E2E2E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4zu3_ETH1_d" id="{13D4407A-1790-4B2E-BB8C-EB574A67D067}" vid="{4BFD40ED-96EC-464F-AA58-D037423ACDB5}"/>
    </a:ext>
  </a:extLst>
</a:theme>
</file>

<file path=ppt/theme/theme7.xml><?xml version="1.0" encoding="utf-8"?>
<a:theme xmlns:a="http://schemas.openxmlformats.org/drawingml/2006/main" name="eth_praesentation_4zu3_ETH7">
  <a:themeElements>
    <a:clrScheme name="ETH 7">
      <a:dk1>
        <a:sysClr val="windowText" lastClr="000000"/>
      </a:dk1>
      <a:lt1>
        <a:sysClr val="window" lastClr="FFFFFF"/>
      </a:lt1>
      <a:dk2>
        <a:srgbClr val="000000"/>
      </a:dk2>
      <a:lt2>
        <a:srgbClr val="FFFFFF"/>
      </a:lt2>
      <a:accent1>
        <a:srgbClr val="A8322D"/>
      </a:accent1>
      <a:accent2>
        <a:srgbClr val="B6534F"/>
      </a:accent2>
      <a:accent3>
        <a:srgbClr val="C47470"/>
      </a:accent3>
      <a:accent4>
        <a:srgbClr val="D29492"/>
      </a:accent4>
      <a:accent5>
        <a:srgbClr val="E0B5B3"/>
      </a:accent5>
      <a:accent6>
        <a:srgbClr val="EED6D5"/>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7">
        <a:dk1>
          <a:sysClr val="windowText" lastClr="000000"/>
        </a:dk1>
        <a:lt1>
          <a:sysClr val="window" lastClr="FFFFFF"/>
        </a:lt1>
        <a:dk2>
          <a:srgbClr val="000000"/>
        </a:dk2>
        <a:lt2>
          <a:srgbClr val="FFFFFF"/>
        </a:lt2>
        <a:accent1>
          <a:srgbClr val="A8322D"/>
        </a:accent1>
        <a:accent2>
          <a:srgbClr val="B6534F"/>
        </a:accent2>
        <a:accent3>
          <a:srgbClr val="C47470"/>
        </a:accent3>
        <a:accent4>
          <a:srgbClr val="D29492"/>
        </a:accent4>
        <a:accent5>
          <a:srgbClr val="E0B5B3"/>
        </a:accent5>
        <a:accent6>
          <a:srgbClr val="EED6D5"/>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4zu3_ETH1_d" id="{13D4407A-1790-4B2E-BB8C-EB574A67D067}" vid="{4BFD40ED-96EC-464F-AA58-D037423ACDB5}"/>
    </a:ext>
  </a:extLst>
</a:theme>
</file>

<file path=ppt/theme/theme8.xml><?xml version="1.0" encoding="utf-8"?>
<a:theme xmlns:a="http://schemas.openxmlformats.org/drawingml/2006/main" name="eth_praesentation_4zu3_ETH8">
  <a:themeElements>
    <a:clrScheme name="ETH 8">
      <a:dk1>
        <a:sysClr val="windowText" lastClr="000000"/>
      </a:dk1>
      <a:lt1>
        <a:sysClr val="window" lastClr="FFFFFF"/>
      </a:lt1>
      <a:dk2>
        <a:srgbClr val="000000"/>
      </a:dk2>
      <a:lt2>
        <a:srgbClr val="FFFFFF"/>
      </a:lt2>
      <a:accent1>
        <a:srgbClr val="007A96"/>
      </a:accent1>
      <a:accent2>
        <a:srgbClr val="298FA7"/>
      </a:accent2>
      <a:accent3>
        <a:srgbClr val="52A5B8"/>
      </a:accent3>
      <a:accent4>
        <a:srgbClr val="7ABAC8"/>
      </a:accent4>
      <a:accent5>
        <a:srgbClr val="A3CFD9"/>
      </a:accent5>
      <a:accent6>
        <a:srgbClr val="CCE4EA"/>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8">
        <a:dk1>
          <a:sysClr val="windowText" lastClr="000000"/>
        </a:dk1>
        <a:lt1>
          <a:sysClr val="window" lastClr="FFFFFF"/>
        </a:lt1>
        <a:dk2>
          <a:srgbClr val="000000"/>
        </a:dk2>
        <a:lt2>
          <a:srgbClr val="FFFFFF"/>
        </a:lt2>
        <a:accent1>
          <a:srgbClr val="007A96"/>
        </a:accent1>
        <a:accent2>
          <a:srgbClr val="298FA7"/>
        </a:accent2>
        <a:accent3>
          <a:srgbClr val="52A5B8"/>
        </a:accent3>
        <a:accent4>
          <a:srgbClr val="7ABAC8"/>
        </a:accent4>
        <a:accent5>
          <a:srgbClr val="A3CFD9"/>
        </a:accent5>
        <a:accent6>
          <a:srgbClr val="CCE4E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4zu3_ETH1_d" id="{13D4407A-1790-4B2E-BB8C-EB574A67D067}" vid="{4BFD40ED-96EC-464F-AA58-D037423ACDB5}"/>
    </a:ext>
  </a:extLst>
</a:theme>
</file>

<file path=ppt/theme/theme9.xml><?xml version="1.0" encoding="utf-8"?>
<a:theme xmlns:a="http://schemas.openxmlformats.org/drawingml/2006/main" name="eth_praesentation_4zu3_ETH9">
  <a:themeElements>
    <a:clrScheme name="ETH 9">
      <a:dk1>
        <a:sysClr val="windowText" lastClr="000000"/>
      </a:dk1>
      <a:lt1>
        <a:sysClr val="window" lastClr="FFFFFF"/>
      </a:lt1>
      <a:dk2>
        <a:srgbClr val="000000"/>
      </a:dk2>
      <a:lt2>
        <a:srgbClr val="FFFFFF"/>
      </a:lt2>
      <a:accent1>
        <a:srgbClr val="956013"/>
      </a:accent1>
      <a:accent2>
        <a:srgbClr val="A67939"/>
      </a:accent2>
      <a:accent3>
        <a:srgbClr val="B7935F"/>
      </a:accent3>
      <a:accent4>
        <a:srgbClr val="C8AC84"/>
      </a:accent4>
      <a:accent5>
        <a:srgbClr val="D9C6AA"/>
      </a:accent5>
      <a:accent6>
        <a:srgbClr val="EADFD0"/>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 9">
        <a:dk1>
          <a:sysClr val="windowText" lastClr="000000"/>
        </a:dk1>
        <a:lt1>
          <a:sysClr val="window" lastClr="FFFFFF"/>
        </a:lt1>
        <a:dk2>
          <a:srgbClr val="000000"/>
        </a:dk2>
        <a:lt2>
          <a:srgbClr val="FFFFFF"/>
        </a:lt2>
        <a:accent1>
          <a:srgbClr val="956013"/>
        </a:accent1>
        <a:accent2>
          <a:srgbClr val="A67939"/>
        </a:accent2>
        <a:accent3>
          <a:srgbClr val="B7935F"/>
        </a:accent3>
        <a:accent4>
          <a:srgbClr val="C8AC84"/>
        </a:accent4>
        <a:accent5>
          <a:srgbClr val="D9C6AA"/>
        </a:accent5>
        <a:accent6>
          <a:srgbClr val="EADFD0"/>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4zu3_ETH1_d" id="{13D4407A-1790-4B2E-BB8C-EB574A67D067}" vid="{4BFD40ED-96EC-464F-AA58-D037423ACDB5}"/>
    </a:ext>
  </a:extLst>
</a:theme>
</file>

<file path=docProps/app.xml><?xml version="1.0" encoding="utf-8"?>
<Properties xmlns="http://schemas.openxmlformats.org/officeDocument/2006/extended-properties" xmlns:vt="http://schemas.openxmlformats.org/officeDocument/2006/docPropsVTypes">
  <Template>eth_praesentation_4zu3_en</Template>
  <TotalTime>3213</TotalTime>
  <Words>1147</Words>
  <Application>Microsoft Office PowerPoint</Application>
  <PresentationFormat>On-screen Show (4:3)</PresentationFormat>
  <Paragraphs>141</Paragraphs>
  <Slides>22</Slides>
  <Notes>0</Notes>
  <HiddenSlides>0</HiddenSlides>
  <MMClips>0</MMClips>
  <ScaleCrop>false</ScaleCrop>
  <HeadingPairs>
    <vt:vector size="6" baseType="variant">
      <vt:variant>
        <vt:lpstr>Fonts Used</vt:lpstr>
      </vt:variant>
      <vt:variant>
        <vt:i4>3</vt:i4>
      </vt:variant>
      <vt:variant>
        <vt:lpstr>Theme</vt:lpstr>
      </vt:variant>
      <vt:variant>
        <vt:i4>9</vt:i4>
      </vt:variant>
      <vt:variant>
        <vt:lpstr>Slide Titles</vt:lpstr>
      </vt:variant>
      <vt:variant>
        <vt:i4>22</vt:i4>
      </vt:variant>
    </vt:vector>
  </HeadingPairs>
  <TitlesOfParts>
    <vt:vector size="34" baseType="lpstr">
      <vt:lpstr>Arial</vt:lpstr>
      <vt:lpstr>Cambria Math</vt:lpstr>
      <vt:lpstr>Wingdings</vt:lpstr>
      <vt:lpstr>eth_praesentation_4zu3_ETH1</vt:lpstr>
      <vt:lpstr>eth_praesentation_4zu3_ETH2</vt:lpstr>
      <vt:lpstr>eth_praesentation_4zu3_ETH3</vt:lpstr>
      <vt:lpstr>3_eth_praesentation_4zu3_ETH1</vt:lpstr>
      <vt:lpstr>eth_praesentation_4zu3_ETH5</vt:lpstr>
      <vt:lpstr>eth_praesentation_4zu3_ETH6</vt:lpstr>
      <vt:lpstr>eth_praesentation_4zu3_ETH7</vt:lpstr>
      <vt:lpstr>eth_praesentation_4zu3_ETH8</vt:lpstr>
      <vt:lpstr>eth_praesentation_4zu3_ETH9</vt:lpstr>
      <vt:lpstr>Deriving Off-site Charge Parameters to Model Anisotropic Charge Distributions in Phenyl Halides</vt:lpstr>
      <vt:lpstr>Point Charges Fail to Reproduce Critical Electronic Properties </vt:lpstr>
      <vt:lpstr>Previous Approaches are Expensive to Compute</vt:lpstr>
      <vt:lpstr>Correcting Fundamental Electronic Properties with Off-site Charges</vt:lpstr>
      <vt:lpstr>Finding Possible Use Cases: Halogens</vt:lpstr>
      <vt:lpstr>Finding Possible Use Cases: Heterocycles</vt:lpstr>
      <vt:lpstr>Dipole Error and ESP Error Minimization Deliver Reasonable Parameter Estimates</vt:lpstr>
      <vt:lpstr>Dipole Error and ESP Error Minimization Deliver Reasonable Parameter Estimates</vt:lpstr>
      <vt:lpstr>Dipole Error and ESP Error Minimization Deliver Reasonable Parameter Estimates</vt:lpstr>
      <vt:lpstr>Dipole Error and ESP Error Minimization Deliver Reasonable Parameter Estimates</vt:lpstr>
      <vt:lpstr>This Approach Limits Use Cases...</vt:lpstr>
      <vt:lpstr>... But can help to Reproduce Liquid Properties in Small Molecules</vt:lpstr>
      <vt:lpstr>Application to Phenyl Halides </vt:lpstr>
      <vt:lpstr>Application to Phenyl Halides </vt:lpstr>
      <vt:lpstr>Conclusion</vt:lpstr>
      <vt:lpstr>Advancing the Idea Beyond Phenyl Halides</vt:lpstr>
      <vt:lpstr>Questions?</vt:lpstr>
      <vt:lpstr>Thank You For Everything!</vt:lpstr>
      <vt:lpstr>Sources</vt:lpstr>
      <vt:lpstr>Software Citations</vt:lpstr>
      <vt:lpstr>Software Citations</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Deriving Offsite Charge Parameters to Model Anisotropic Charge Distributions in Phenyl Halides</dc:title>
  <dc:creator>neggi</dc:creator>
  <cp:lastModifiedBy>neggi</cp:lastModifiedBy>
  <cp:revision>72</cp:revision>
  <cp:lastPrinted>2013-06-08T11:22:51Z</cp:lastPrinted>
  <dcterms:created xsi:type="dcterms:W3CDTF">2017-12-10T18:42:24Z</dcterms:created>
  <dcterms:modified xsi:type="dcterms:W3CDTF">2017-12-17T12:27:19Z</dcterms:modified>
</cp:coreProperties>
</file>