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6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2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74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0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1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3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47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0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6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4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5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5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61C534-19F3-425F-A5B1-CDADF5FFBDFF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6273-3B12-48D8-839F-F06AB2E11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8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4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个常见网络</a:t>
            </a:r>
            <a:r>
              <a:rPr lang="zh-CN" altLang="en-US" sz="4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4823"/>
            <a:ext cx="6264055" cy="1604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3223823"/>
            <a:ext cx="5570775" cy="11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苟</a:t>
            </a:r>
            <a:endParaRPr lang="en-US" altLang="zh-CN" dirty="0" smtClean="0"/>
          </a:p>
          <a:p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zh-CN" altLang="en-US" dirty="0"/>
              <a:t>钦定</a:t>
            </a:r>
            <a:endParaRPr lang="en-US" altLang="zh-CN" dirty="0" smtClean="0"/>
          </a:p>
          <a:p>
            <a:r>
              <a:rPr lang="zh-CN" altLang="en-US" dirty="0" smtClean="0"/>
              <a:t>眼镜</a:t>
            </a:r>
            <a:endParaRPr lang="en-US" altLang="zh-CN" dirty="0" smtClean="0"/>
          </a:p>
          <a:p>
            <a:r>
              <a:rPr lang="zh-CN" altLang="en-US" dirty="0"/>
              <a:t>红</a:t>
            </a:r>
            <a:r>
              <a:rPr lang="zh-CN" altLang="en-US" dirty="0" smtClean="0"/>
              <a:t>衣</a:t>
            </a:r>
            <a:endParaRPr lang="en-US" altLang="zh-CN" dirty="0" smtClean="0"/>
          </a:p>
          <a:p>
            <a:r>
              <a:rPr lang="en-US" altLang="zh-CN" dirty="0" smtClean="0"/>
              <a:t>Too young too </a:t>
            </a:r>
            <a:r>
              <a:rPr lang="en-US" altLang="zh-CN" dirty="0" err="1" smtClean="0"/>
              <a:t>simple,sometimes</a:t>
            </a:r>
            <a:r>
              <a:rPr lang="en-US" altLang="zh-CN" dirty="0"/>
              <a:t> </a:t>
            </a:r>
            <a:r>
              <a:rPr lang="en-US" altLang="zh-CN" dirty="0" smtClean="0"/>
              <a:t>naïve</a:t>
            </a:r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当大家在做这件事时？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87" y="685328"/>
            <a:ext cx="4306333" cy="574177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66" y="1678383"/>
            <a:ext cx="3518234" cy="46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学名：膜蛤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国内网络不能言说的事情。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他</a:t>
            </a:r>
            <a:r>
              <a:rPr lang="zh-CN" altLang="en-US" dirty="0" smtClean="0"/>
              <a:t>是一名中国前 前领导人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5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人们口中的蛤三篇？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怒斥、谈笑风生、视察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分别是</a:t>
            </a:r>
            <a:endParaRPr lang="en-US" altLang="zh-CN" dirty="0" smtClean="0"/>
          </a:p>
          <a:p>
            <a:r>
              <a:rPr lang="zh-CN" altLang="en-US" dirty="0"/>
              <a:t>世纪</a:t>
            </a:r>
            <a:r>
              <a:rPr lang="zh-CN" altLang="en-US" dirty="0" smtClean="0"/>
              <a:t>初关于香港特首选举问题答记者问</a:t>
            </a:r>
            <a:endParaRPr lang="en-US" altLang="zh-CN" dirty="0" smtClean="0"/>
          </a:p>
          <a:p>
            <a:r>
              <a:rPr lang="zh-CN" altLang="en-US" dirty="0" smtClean="0"/>
              <a:t>某一年接受美国记者华莱士的采访</a:t>
            </a:r>
            <a:endParaRPr lang="en-US" altLang="zh-CN" dirty="0" smtClean="0"/>
          </a:p>
          <a:p>
            <a:r>
              <a:rPr lang="zh-CN" altLang="en-US" dirty="0" smtClean="0"/>
              <a:t>视察工机二院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01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他的名言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8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网友们为什么要膜蛤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崇拜</a:t>
            </a:r>
            <a:endParaRPr lang="en-US" altLang="zh-CN" dirty="0" smtClean="0"/>
          </a:p>
          <a:p>
            <a:r>
              <a:rPr lang="zh-CN" altLang="en-US" dirty="0" smtClean="0"/>
              <a:t>消遣</a:t>
            </a:r>
            <a:endParaRPr lang="en-US" altLang="zh-CN" dirty="0" smtClean="0"/>
          </a:p>
          <a:p>
            <a:r>
              <a:rPr lang="zh-CN" altLang="en-US" dirty="0" smtClean="0"/>
              <a:t>热闹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6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他</a:t>
            </a:r>
            <a:r>
              <a:rPr lang="zh-CN" altLang="en-US" smtClean="0"/>
              <a:t>的名字，现在已经不能说了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109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 Light</vt:lpstr>
      <vt:lpstr>Arial</vt:lpstr>
      <vt:lpstr>Century Gothic</vt:lpstr>
      <vt:lpstr>Wingdings 3</vt:lpstr>
      <vt:lpstr>离子</vt:lpstr>
      <vt:lpstr>一个常见网络现象</vt:lpstr>
      <vt:lpstr>以下话题</vt:lpstr>
      <vt:lpstr>关键词</vt:lpstr>
      <vt:lpstr>当大家在做这件事时？</vt:lpstr>
      <vt:lpstr>学名：膜蛤</vt:lpstr>
      <vt:lpstr>为什么？</vt:lpstr>
      <vt:lpstr>他的名言 </vt:lpstr>
      <vt:lpstr>网友们为什么要膜蛤 </vt:lpstr>
      <vt:lpstr>他的名字，现在已经不能说了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Zhou</dc:creator>
  <cp:lastModifiedBy>Yi Zhou</cp:lastModifiedBy>
  <cp:revision>7</cp:revision>
  <dcterms:created xsi:type="dcterms:W3CDTF">2017-02-15T09:02:10Z</dcterms:created>
  <dcterms:modified xsi:type="dcterms:W3CDTF">2017-02-15T09:17:08Z</dcterms:modified>
</cp:coreProperties>
</file>