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9" r:id="rId6"/>
    <p:sldId id="259" r:id="rId7"/>
    <p:sldId id="260" r:id="rId8"/>
    <p:sldId id="261" r:id="rId9"/>
    <p:sldId id="264" r:id="rId11"/>
    <p:sldId id="265" r:id="rId12"/>
    <p:sldId id="280" r:id="rId13"/>
    <p:sldId id="281" r:id="rId14"/>
    <p:sldId id="267" r:id="rId15"/>
    <p:sldId id="270" r:id="rId16"/>
    <p:sldId id="271" r:id="rId17"/>
    <p:sldId id="272" r:id="rId18"/>
    <p:sldId id="282" r:id="rId19"/>
    <p:sldId id="283" r:id="rId20"/>
    <p:sldId id="284" r:id="rId21"/>
    <p:sldId id="289" r:id="rId22"/>
    <p:sldId id="290" r:id="rId23"/>
    <p:sldId id="291" r:id="rId24"/>
    <p:sldId id="295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5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305" y="615315"/>
            <a:ext cx="9144000" cy="3046730"/>
          </a:xfrm>
        </p:spPr>
        <p:txBody>
          <a:bodyPr/>
          <a:p>
            <a:r>
              <a:rPr lang="zh-CN" altLang="en-US" sz="7200">
                <a:latin typeface="微软雅黑" panose="020B0503020204020204" charset="-122"/>
                <a:ea typeface="微软雅黑" panose="020B0503020204020204" charset="-122"/>
              </a:rPr>
              <a:t>KMP与回文串</a:t>
            </a:r>
            <a:endParaRPr lang="zh-CN" altLang="en-US" sz="7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48800" y="4792980"/>
            <a:ext cx="1726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by Worldwide_D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【JSOI2013】编程作业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给出两段代码 S 和 T，用大写字母表示运算符，用小写字母表示变量。问 S 中有多少个子串在对相同小写字母做相同的置换后可以得到代码 T。|S|&lt;=1000000，|T|&lt;=100000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7550"/>
            <a:ext cx="10515600" cy="5459730"/>
          </a:xfrm>
        </p:spPr>
        <p:txBody>
          <a:bodyPr>
            <a:no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我们可以设法将原问题转化为字符串比较问题。假设已知代码 T 的前 i-1 位和代码S 的前 j-1 位相等，如果能快速的判断 T 的第 i 位和 S 的第 j 位相等，就可以用 KMP 解决。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判断 T 的第 i 位（记为 T[i]）和 S 的第 j（记为 S[j]）位相等，可以分三种情况判断: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T[i],S[j]大小写不一致：显然不相等。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T[i],S[j]均为大写：直接判断字符 Ti 是否等于字符 Sj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T[i],S[j]均为小写：这种情况需要判断他们与各自前 i 位字符的相等关系。令 lt[i]表示上一个与 T[i]相等的字符为 T[i-lt[i]],令 ls[i]表示上一个与 S[i]相等的字符为 S[i-ls[i]],只需要判断 lt[i]是否等于 ls[j]即可。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讨论了两个字符是否匹配的情况后，问题就转化为字符串匹配问题，可以用 KMP 解决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</a:rPr>
              <a:t>算法可以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求出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为中心的回文串半径最长为多少（显然回文串长度为奇数）。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为了方便计算，给初始字符串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相邻字符之间插入特殊字符，并在首尾插入特殊字符，如：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S='abaab'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，得：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T='?#a#b#a#a#b#!'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表示当前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1—i-1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为中心的回文串中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j+r[j]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最大的一个，然后分类讨论，思路和前面扩展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kmp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类似。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91845"/>
            <a:ext cx="10515600" cy="5385435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的时间复杂度为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，在许多与回文串相关的问题中有着应用。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来看几道题吧。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【JSOI2014】回文串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1335405"/>
            <a:ext cx="10208260" cy="5471795"/>
          </a:xfrm>
          <a:prstGeom prst="rect">
            <a:avLst/>
          </a:prstGeom>
        </p:spPr>
      </p:pic>
      <p:pic>
        <p:nvPicPr>
          <p:cNvPr id="5" name="图片 4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05" y="5177790"/>
            <a:ext cx="6604000" cy="1629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5015"/>
            <a:ext cx="10515600" cy="542226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可以先跑一遍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然后对每个询问，假设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mid=(l+r)/2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，把询问拆成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[l,mid]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(mid,r]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两部分。回文中心在两个部分的回文串，分别是只考虑它的左、右边界。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然后离线处理，以左部分为例：把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[l,mid]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挂在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，倒序枚举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，然后把回文串挂在线段树上的它向左最远扩展的位置。然后对于左端小于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的串，设它的回文中心为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，那么答案是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i-l+1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的总和。左端在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[l,mid]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区间内的，直接统计个数。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右部分类似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时间复杂度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O(nlogn)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【APIO2014】回文串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考虑一个只包含小写拉丁字母的符串 s。我们定义 s的一个子串 t的“出现值”为 t在 s中的出现次数乘以t的长度。 请你求出s的所有 回文子串中的最大出现值。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|s|≤300000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码量相对较大的算法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判回文用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，算次数用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sam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但是这样比较麻烦，能不能用更容易实现的方法解决？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回文树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回文树是一个比较新的数据结构，在回文串问题上有很大的用处。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然而我并不知道为什么要叫作回文树。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下面将介绍这种数据结构。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7705"/>
            <a:ext cx="10515600" cy="591502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回文树的每个节点分别表示一个本质不同的回文串。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如下图，每个节点都代表一个回文串。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83130"/>
            <a:ext cx="5118735" cy="3091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000"/>
          </a:xfrm>
        </p:spPr>
        <p:txBody>
          <a:bodyPr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kmp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这个大家都学过，应该不用细讲了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设模式串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S=[0..n-1]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next[i]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表示满足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S[0..x-1]==S[x..i]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的最大的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（没有为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当匹配失败时，指针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就沿着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next[j]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96925"/>
            <a:ext cx="10515600" cy="5708650"/>
          </a:xfrm>
        </p:spPr>
        <p:txBody>
          <a:bodyPr>
            <a:normAutofit lnSpcReduction="1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回文树有一些有标号的有向边，由于连接一些状态，如下图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'b'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有一条标号为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的边连向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'aba'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，表示在回文串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'b'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前后都加上一个字符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，得到回文串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'aba'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，且回文串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'aba'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也出现在原字符串中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163955"/>
            <a:ext cx="5692140" cy="34563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1675"/>
            <a:ext cx="10515600" cy="547560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回文树还有后缀链接，如下图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'aba'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连了一条后缀链接，表示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'aba'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的后缀，且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'a'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也是回文串。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1315720"/>
            <a:ext cx="5718175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3590"/>
            <a:ext cx="10515600" cy="539369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特别的，回文树还有两个虚拟节点，一个是长度为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，一个是长度为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，其中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有一条后缀链接连向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这两条后缀链接用于在构造时接收长度为偶数、奇数的回文串。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5155"/>
            <a:ext cx="10515600" cy="557212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看到上面的东西，发现回文树会有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自动机的一些特征。。。虽然可以发现后缀链接和标号边都会形成一棵树。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不用管上面的问题，接下来先讲回文树的构造。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构造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给已知字符串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构造回文树，我们按顺序一个个字符加进来。假设现在加入了字符串的一个前缀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，现在加入字符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其中以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上一位结尾的最长回文串为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3360420"/>
            <a:ext cx="7445375" cy="24276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6430"/>
            <a:ext cx="10515600" cy="553085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当前有一个指针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指向回文树中表示回文串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的节点。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接下来指针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沿着后缀链接跳，直到找到一个节点，假设代表的回文串为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，满足原字符串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中存在回文串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XAX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（如果找不到，它最终会被虚拟节点接收）。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43810"/>
            <a:ext cx="6003290" cy="40392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3735"/>
            <a:ext cx="10515600" cy="550354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如果当前的回文树存在代表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XAX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的节点，那么当前节点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必然有一条标号为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的出边，指针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直接过去即可。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如果没有，那么新建这个节点，并且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连出去一条标号为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的边。然后构造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XAX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的后缀链接，做法是继续沿着后缀链接跳，找到一个回文串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，存在回文串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XBX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2781935"/>
            <a:ext cx="566674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复杂度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回文树的构造很简单，也很好码，但是这样不断地跳后缀链接让人感觉很玄学。。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现在来证明它的复杂度。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节点个数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960"/>
            <a:ext cx="10515600" cy="471932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首先要证明：一个字符串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本质不同的回文子串个数不超过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我们知道，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算法的时间复杂度是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的，它的右边界会不断向右扩展。每次向右扩展一位，就会得到一个与前面不同的回文串（如果不扩展，那么在当前包含它的回文串中必然存在另一个相同的回文子串）。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虽然听完后感觉怪怪的，但是并不能找到什么问题。据说业界人士都这样证明。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加上两个虚拟节点，回文树的节点个数是不超过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|S|+2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空间复杂度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既然节点个数是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级别的，就可以容易确定空间了。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回文树有一些有标号的有向边，使用类似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trie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的储存方式，空间复杂度为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O(N|A|)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为字符集），查询边的时候是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O(1)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当字符集大的时候，就当然不能这样存了。可以用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存，得到时间稳定为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的算法。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1120"/>
            <a:ext cx="7952105" cy="2077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</p:spPr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扩展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kmp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3010"/>
            <a:ext cx="10515600" cy="1884045"/>
          </a:xfrm>
        </p:spPr>
        <p:txBody>
          <a:bodyPr>
            <a:normAutofit lnSpcReduction="2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扩展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kmp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next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数组不同之处在于：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S[0..next[i]-1]==S[i..next[i]+i-1]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构造方法与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类似：设指针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k+next[k]-1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最大的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mx=j+next[j]-1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。对于当前的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，如果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i&gt;mx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就直接暴力算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next[i]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，否则令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i'=i-j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，那么如下图：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150" y="4194810"/>
            <a:ext cx="11598275" cy="2255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绿色的一段和蓝色的一段相同。如果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i+next[i']-1&lt;mx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，那么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next[i]=next[i']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，因为在满足上面条件时，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S[i+next[i']-1]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S[j..mx]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的子串，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S[i'+next[i']-1]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S[0..next[j]-1]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的子串。那么同理，如果不满足条件，则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next[i]≥mx-i+1</a:t>
            </a: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接着设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Extend[i]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T[i..i+Extend[i]-1]==S[0..Extend[i]-1]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，构造方法一样。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时间复杂度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503618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首先我们看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指针怎么跳，可以发现，它指向的回文的左端点，在沿着后缀链接跳的时候是只会向右移动的。最后找到一个满足条件的回文串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指向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XAX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，左端点只向左移动了一位。那么左端点向左移动次数不超过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|S|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接着看构造后缀链接的部分。同样考虑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节点的后缀链接指向的回文的左端点。在找字符串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的时候，左端点只会右移，然后找到满足条件的回文串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后，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的后缀链接指向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XBX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，左端点左移一位，然后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last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下一次跳的时候是沿着这条后缀链接的，左端点不会继续左移。那么左端点移动的次数还是不超过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|S|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所以得出：通常情况下时间复杂度是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的。字符集很大的时候，如果使用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会带多个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log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7705"/>
            <a:ext cx="10515600" cy="548957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回到刚才那道题，首先构造回文树，设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cnt[i]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表示节点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表示的回文串在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中出现次数。在插入一个节点后，给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cnt[last]+1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。（脑补有一个像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sam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right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集的东西）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当然，这样得出的不是最终的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cnt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，最终要遍历一下后缀链接形成的树，把每个节点的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cnt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加到它的所有祖先上去。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时间复杂度为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，码量才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[51nod1395]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两个回文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给出长度为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的字符串，找出两个不相交的回文子串，使它们长度总和最大。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2≤n≤100000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询问组数不超过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15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3735"/>
            <a:ext cx="10515600" cy="550354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可以使用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SA/SAM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，但是太麻烦了。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为前缀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中最长的回文子串，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则为后缀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中的答案。那么答案就是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max{f[i]+g[i+1]}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预处理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f[]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就正序建回文树，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g[]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就反过来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时间复杂度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O(Tn)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[jzoj4752]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字符串合成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960" y="1576705"/>
            <a:ext cx="10626725" cy="2722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1890" y="4628515"/>
            <a:ext cx="1008824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1≤|S|≤100000 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数据组数不超过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1675"/>
            <a:ext cx="10515600" cy="5790565"/>
          </a:xfrm>
        </p:spPr>
        <p:txBody>
          <a:bodyPr>
            <a:normAutofit lnSpcReduction="1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建出回文树，然后在回文树上做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首先我们两个性质：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一个字符串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，构造它的费用和它的反串构造所需费用相等。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如果一个回文串长度为偶数，构造它的最后一步必然为翻转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然后设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表示构造回文串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所需费用，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fail[i]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的后缀链接连向的回文串，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fa[i]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表示在标号边形成的树中它的父亲。接下来分类讨论：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|i|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为奇数，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f[i]=min{f[fa[i]]+2,f[fail[i]]+|i|-|fail[i]|}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|i|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为偶数，设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half[i]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表示它的后缀链接第一个跳到的长度不大于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|i|/2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的回文串，那么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f[i]=min{f[fa[i]]+1,f[half[i]]+|i/2|-|half[i]|+1}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答案就是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min{f[i]+|S|-|i|}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边界条件自己讨论。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51688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参考资料：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《浅谈回文子串问题》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by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徐毅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http://adilet.org/blog/25-09-14/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3430"/>
            <a:ext cx="10515600" cy="5403850"/>
          </a:xfrm>
        </p:spPr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kmp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和扩展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kmp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算法也很常用。遇到一些不会的字符串题，这些算法也可以得到一些可观的分数。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扩展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kmp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算法的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next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数组在字符串题目中有很好的应用。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865" y="810260"/>
            <a:ext cx="10515600" cy="5757545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相信这些知识点很简单，大家很快都切掉了。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那么来几道题吧！！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51nod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1304 字符串的相似度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615" y="1372235"/>
            <a:ext cx="10515600" cy="4351338"/>
          </a:xfrm>
        </p:spPr>
        <p:txBody>
          <a:bodyPr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我们定义2个字符串的相似度等于两个串的相同前缀的长度。例如 "abc" 同 "abd" 的相似度为2，"aaa" 同 "aaab" 的相似度为3。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给出一个字符串S，计算S同他所有后缀的相似度之和。例如：S = "ababaa"，所有后缀为：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ababaa 6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babaa 0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abaa 3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baa 0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aa 1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a 1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S同所有后缀的相似度的和 = 6 + 0 + 3 + 0 + 1 + 1 = 11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字符串长度小于等于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1000000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420" y="518795"/>
            <a:ext cx="10515600" cy="5658485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相信大家都已经秒了这道题。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这道题酱包说可以用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sam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做。。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Orz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其实这道扩展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kmp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next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数组的定义，这道题答案就是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next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数组的和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很好奇为什么这道题是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级算法题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【GDKOI2015】项链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个询问，每次询问给出一个字符串，要你回答它是否能分成一个或两个回文串。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对于 30%数据， 项链长度≤100.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对于 100%数据， 1≤N≤5，项链长度≤10^5.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想想这道题不用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Manacher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怎么做。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6430"/>
            <a:ext cx="10515600" cy="553085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一样是枚举从哪里断开。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如果前缀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S[0..i-1]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是回文，那么假设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倒过来是字符串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T[n-i-1]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开始的子串与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匹配成功大于等于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i/2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位即可。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后缀同理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时间复杂度也是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O(n)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4370</Words>
  <Application>WPS 演示</Application>
  <PresentationFormat>宽屏</PresentationFormat>
  <Paragraphs>221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KMP与回文串</vt:lpstr>
      <vt:lpstr>kmp</vt:lpstr>
      <vt:lpstr>扩展kmp</vt:lpstr>
      <vt:lpstr>PowerPoint 演示文稿</vt:lpstr>
      <vt:lpstr>PowerPoint 演示文稿</vt:lpstr>
      <vt:lpstr>51nod1304 字符串的相似度</vt:lpstr>
      <vt:lpstr>PowerPoint 演示文稿</vt:lpstr>
      <vt:lpstr>【GDKOI2015】项链</vt:lpstr>
      <vt:lpstr>PowerPoint 演示文稿</vt:lpstr>
      <vt:lpstr>【JSOI2013】编程作业</vt:lpstr>
      <vt:lpstr>PowerPoint 演示文稿</vt:lpstr>
      <vt:lpstr>Manacher</vt:lpstr>
      <vt:lpstr>PowerPoint 演示文稿</vt:lpstr>
      <vt:lpstr>【JSOI2014】回文串</vt:lpstr>
      <vt:lpstr>PowerPoint 演示文稿</vt:lpstr>
      <vt:lpstr>【APIO2014】回文串</vt:lpstr>
      <vt:lpstr>码量相对较大的算法</vt:lpstr>
      <vt:lpstr>回文树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</vt:lpstr>
      <vt:lpstr>PowerPoint 演示文稿</vt:lpstr>
      <vt:lpstr>PowerPoint 演示文稿</vt:lpstr>
      <vt:lpstr>复杂度</vt:lpstr>
      <vt:lpstr>节点个数</vt:lpstr>
      <vt:lpstr>空间复杂度</vt:lpstr>
      <vt:lpstr>时间复杂度</vt:lpstr>
      <vt:lpstr>PowerPoint 演示文稿</vt:lpstr>
      <vt:lpstr>[51nod1395]两个回文</vt:lpstr>
      <vt:lpstr>PowerPoint 演示文稿</vt:lpstr>
      <vt:lpstr>[jzoj4752]字符串合成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596</cp:revision>
  <dcterms:created xsi:type="dcterms:W3CDTF">2015-05-05T08:02:00Z</dcterms:created>
  <dcterms:modified xsi:type="dcterms:W3CDTF">2016-11-11T11:26:56Z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