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3"/>
  </p:sldMasterIdLst>
  <p:notesMasterIdLst>
    <p:notesMasterId r:id="rId19"/>
  </p:notesMasterIdLst>
  <p:sldIdLst>
    <p:sldId id="256" r:id="rId4"/>
    <p:sldId id="259" r:id="rId5"/>
    <p:sldId id="257" r:id="rId6"/>
    <p:sldId id="271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9" r:id="rId16"/>
    <p:sldId id="268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697DAB-AB4C-41C5-85AC-287E46BCB398}" v="1" dt="2023-11-21T09:46:51.432"/>
    <p1510:client id="{2886A7F9-0AC2-4482-BF59-43FB6F640BD9}" v="1" dt="2023-11-21T08:34:09.029"/>
    <p1510:client id="{48FC5A71-1890-40EC-A5A7-8CB43777FD4D}" v="1" dt="2023-11-27T15:30:48.386"/>
    <p1510:client id="{6626F25B-05AF-4DE9-99EE-4C8E67A2D955}" v="1" dt="2023-11-22T12:49:52.996"/>
    <p1510:client id="{97F9084D-CF2E-4649-B611-9A053D347713}" v="5" dt="2023-11-18T15:58:18.191"/>
    <p1510:client id="{F6B96CB6-3FFD-45CB-A47B-FC0CC141E25E}" v="1" dt="2023-11-28T05:40:04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cia Kannitha Ruth" userId="S::16523167@mahasiswa.itb.ac.id::19ed06ef-ec0e-4775-a751-6e739133ccc7" providerId="AD" clId="Web-{1F697DAB-AB4C-41C5-85AC-287E46BCB398}"/>
    <pc:docChg chg="addSld">
      <pc:chgData name="Felicia Kannitha Ruth" userId="S::16523167@mahasiswa.itb.ac.id::19ed06ef-ec0e-4775-a751-6e739133ccc7" providerId="AD" clId="Web-{1F697DAB-AB4C-41C5-85AC-287E46BCB398}" dt="2023-11-21T09:46:51.432" v="0"/>
      <pc:docMkLst>
        <pc:docMk/>
      </pc:docMkLst>
      <pc:sldChg chg="new">
        <pc:chgData name="Felicia Kannitha Ruth" userId="S::16523167@mahasiswa.itb.ac.id::19ed06ef-ec0e-4775-a751-6e739133ccc7" providerId="AD" clId="Web-{1F697DAB-AB4C-41C5-85AC-287E46BCB398}" dt="2023-11-21T09:46:51.432" v="0"/>
        <pc:sldMkLst>
          <pc:docMk/>
          <pc:sldMk cId="1204675013" sldId="271"/>
        </pc:sldMkLst>
      </pc:sldChg>
    </pc:docChg>
  </pc:docChgLst>
  <pc:docChgLst>
    <pc:chgData name="Naura Ayurachmani" userId="S::19623062@mahasiswa.itb.ac.id::186eb677-8278-4ee6-a959-215a6c6b7019" providerId="AD" clId="Web-{2886A7F9-0AC2-4482-BF59-43FB6F640BD9}"/>
    <pc:docChg chg="modSld">
      <pc:chgData name="Naura Ayurachmani" userId="S::19623062@mahasiswa.itb.ac.id::186eb677-8278-4ee6-a959-215a6c6b7019" providerId="AD" clId="Web-{2886A7F9-0AC2-4482-BF59-43FB6F640BD9}" dt="2023-11-21T08:34:09.060" v="3" actId="20577"/>
      <pc:docMkLst>
        <pc:docMk/>
      </pc:docMkLst>
      <pc:sldChg chg="modSp">
        <pc:chgData name="Naura Ayurachmani" userId="S::19623062@mahasiswa.itb.ac.id::186eb677-8278-4ee6-a959-215a6c6b7019" providerId="AD" clId="Web-{2886A7F9-0AC2-4482-BF59-43FB6F640BD9}" dt="2023-11-21T08:34:09.060" v="3" actId="20577"/>
        <pc:sldMkLst>
          <pc:docMk/>
          <pc:sldMk cId="567382437" sldId="262"/>
        </pc:sldMkLst>
        <pc:spChg chg="mod">
          <ac:chgData name="Naura Ayurachmani" userId="S::19623062@mahasiswa.itb.ac.id::186eb677-8278-4ee6-a959-215a6c6b7019" providerId="AD" clId="Web-{2886A7F9-0AC2-4482-BF59-43FB6F640BD9}" dt="2023-11-21T08:34:09.060" v="3" actId="20577"/>
          <ac:spMkLst>
            <pc:docMk/>
            <pc:sldMk cId="567382437" sldId="262"/>
            <ac:spMk id="3" creationId="{E79BF327-1741-4316-947A-3336C04F8C04}"/>
          </ac:spMkLst>
        </pc:spChg>
      </pc:sldChg>
    </pc:docChg>
  </pc:docChgLst>
  <pc:docChgLst>
    <pc:chgData name="Afrizal Hendra Pratama" userId="S::16523041@mahasiswa.itb.ac.id::61ecd532-bfc9-4b3c-bfe7-5385e831918e" providerId="AD" clId="Web-{48FC5A71-1890-40EC-A5A7-8CB43777FD4D}"/>
    <pc:docChg chg="sldOrd">
      <pc:chgData name="Afrizal Hendra Pratama" userId="S::16523041@mahasiswa.itb.ac.id::61ecd532-bfc9-4b3c-bfe7-5385e831918e" providerId="AD" clId="Web-{48FC5A71-1890-40EC-A5A7-8CB43777FD4D}" dt="2023-11-27T15:30:48.386" v="0"/>
      <pc:docMkLst>
        <pc:docMk/>
      </pc:docMkLst>
      <pc:sldChg chg="ord">
        <pc:chgData name="Afrizal Hendra Pratama" userId="S::16523041@mahasiswa.itb.ac.id::61ecd532-bfc9-4b3c-bfe7-5385e831918e" providerId="AD" clId="Web-{48FC5A71-1890-40EC-A5A7-8CB43777FD4D}" dt="2023-11-27T15:30:48.386" v="0"/>
        <pc:sldMkLst>
          <pc:docMk/>
          <pc:sldMk cId="466273783" sldId="265"/>
        </pc:sldMkLst>
      </pc:sldChg>
    </pc:docChg>
  </pc:docChgLst>
  <pc:docChgLst>
    <pc:chgData name="Infall Syafalni, S.T., M.Sc." userId="S::infall@itb.ac.id::37839ce6-2079-4a6b-b127-6844b03b8fbc" providerId="AD" clId="Web-{1E1A5B7E-F19F-42A4-8C4E-F937D81E7673}"/>
    <pc:docChg chg="mod">
      <pc:chgData name="Infall Syafalni, S.T., M.Sc." userId="S::infall@itb.ac.id::37839ce6-2079-4a6b-b127-6844b03b8fbc" providerId="AD" clId="Web-{1E1A5B7E-F19F-42A4-8C4E-F937D81E7673}" dt="2023-11-14T12:45:51.777" v="0" actId="33475"/>
      <pc:docMkLst>
        <pc:docMk/>
      </pc:docMkLst>
    </pc:docChg>
  </pc:docChgLst>
  <pc:docChgLst>
    <pc:chgData name="Athian Nugraha Muarajuang" userId="S::19623055@mahasiswa.itb.ac.id::c4cd0f90-19a9-4ece-852b-9919d37a5240" providerId="AD" clId="Web-{F6B96CB6-3FFD-45CB-A47B-FC0CC141E25E}"/>
    <pc:docChg chg="sldOrd">
      <pc:chgData name="Athian Nugraha Muarajuang" userId="S::19623055@mahasiswa.itb.ac.id::c4cd0f90-19a9-4ece-852b-9919d37a5240" providerId="AD" clId="Web-{F6B96CB6-3FFD-45CB-A47B-FC0CC141E25E}" dt="2023-11-28T05:40:04.255" v="0"/>
      <pc:docMkLst>
        <pc:docMk/>
      </pc:docMkLst>
      <pc:sldChg chg="ord">
        <pc:chgData name="Athian Nugraha Muarajuang" userId="S::19623055@mahasiswa.itb.ac.id::c4cd0f90-19a9-4ece-852b-9919d37a5240" providerId="AD" clId="Web-{F6B96CB6-3FFD-45CB-A47B-FC0CC141E25E}" dt="2023-11-28T05:40:04.255" v="0"/>
        <pc:sldMkLst>
          <pc:docMk/>
          <pc:sldMk cId="1382933427" sldId="268"/>
        </pc:sldMkLst>
      </pc:sldChg>
    </pc:docChg>
  </pc:docChgLst>
  <pc:docChgLst>
    <pc:chgData name="Muhammad Adhisurya Putra" userId="S::16523083@mahasiswa.itb.ac.id::79531221-8cd1-4d96-a671-161e202e074e" providerId="AD" clId="Web-{6626F25B-05AF-4DE9-99EE-4C8E67A2D955}"/>
    <pc:docChg chg="sldOrd">
      <pc:chgData name="Muhammad Adhisurya Putra" userId="S::16523083@mahasiswa.itb.ac.id::79531221-8cd1-4d96-a671-161e202e074e" providerId="AD" clId="Web-{6626F25B-05AF-4DE9-99EE-4C8E67A2D955}" dt="2023-11-22T12:49:52.996" v="0"/>
      <pc:docMkLst>
        <pc:docMk/>
      </pc:docMkLst>
      <pc:sldChg chg="ord">
        <pc:chgData name="Muhammad Adhisurya Putra" userId="S::16523083@mahasiswa.itb.ac.id::79531221-8cd1-4d96-a671-161e202e074e" providerId="AD" clId="Web-{6626F25B-05AF-4DE9-99EE-4C8E67A2D955}" dt="2023-11-22T12:49:52.996" v="0"/>
        <pc:sldMkLst>
          <pc:docMk/>
          <pc:sldMk cId="4225118917" sldId="264"/>
        </pc:sldMkLst>
      </pc:sldChg>
    </pc:docChg>
  </pc:docChgLst>
  <pc:docChgLst>
    <pc:chgData name="Jerry Alexander Tjoa" userId="S::16523027@mahasiswa.itb.ac.id::288457ac-554e-478a-a4c5-e3ba60e80026" providerId="AD" clId="Web-{97F9084D-CF2E-4649-B611-9A053D347713}"/>
    <pc:docChg chg="addSld delSld">
      <pc:chgData name="Jerry Alexander Tjoa" userId="S::16523027@mahasiswa.itb.ac.id::288457ac-554e-478a-a4c5-e3ba60e80026" providerId="AD" clId="Web-{97F9084D-CF2E-4649-B611-9A053D347713}" dt="2023-11-18T15:58:14.331" v="1"/>
      <pc:docMkLst>
        <pc:docMk/>
      </pc:docMkLst>
      <pc:sldChg chg="add del">
        <pc:chgData name="Jerry Alexander Tjoa" userId="S::16523027@mahasiswa.itb.ac.id::288457ac-554e-478a-a4c5-e3ba60e80026" providerId="AD" clId="Web-{97F9084D-CF2E-4649-B611-9A053D347713}" dt="2023-11-18T15:58:14.331" v="1"/>
        <pc:sldMkLst>
          <pc:docMk/>
          <pc:sldMk cId="217023956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8841A-72A5-42BB-9425-3FC0D4F49707}" type="datetimeFigureOut">
              <a:rPr lang="en-ID" smtClean="0"/>
              <a:t>27/11/2023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1A23E-D1B2-4733-992B-429FEBBE25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2960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err="1"/>
              <a:t>Dosen</a:t>
            </a:r>
            <a:r>
              <a:rPr lang="en-ID"/>
              <a:t> </a:t>
            </a:r>
            <a:r>
              <a:rPr lang="en-ID" err="1"/>
              <a:t>silakan</a:t>
            </a:r>
            <a:r>
              <a:rPr lang="en-ID"/>
              <a:t> </a:t>
            </a:r>
            <a:r>
              <a:rPr lang="en-ID" err="1"/>
              <a:t>menentukan</a:t>
            </a:r>
            <a:r>
              <a:rPr lang="en-ID"/>
              <a:t> </a:t>
            </a:r>
            <a:r>
              <a:rPr lang="en-ID" err="1"/>
              <a:t>bagaimana</a:t>
            </a:r>
            <a:r>
              <a:rPr lang="en-ID"/>
              <a:t> </a:t>
            </a:r>
            <a:r>
              <a:rPr lang="en-ID" err="1"/>
              <a:t>laporan</a:t>
            </a:r>
            <a:r>
              <a:rPr lang="en-ID"/>
              <a:t> </a:t>
            </a:r>
            <a:r>
              <a:rPr lang="en-ID" err="1"/>
              <a:t>dikumpulkan</a:t>
            </a:r>
            <a:r>
              <a:rPr lang="en-ID"/>
              <a:t>:</a:t>
            </a:r>
          </a:p>
          <a:p>
            <a:pPr marL="171450" indent="-171450">
              <a:buFontTx/>
              <a:buChar char="-"/>
            </a:pPr>
            <a:r>
              <a:rPr lang="en-ID" err="1"/>
              <a:t>Apakah</a:t>
            </a:r>
            <a:r>
              <a:rPr lang="en-ID"/>
              <a:t> </a:t>
            </a:r>
            <a:r>
              <a:rPr lang="en-ID" err="1"/>
              <a:t>dalam</a:t>
            </a:r>
            <a:r>
              <a:rPr lang="en-ID"/>
              <a:t> </a:t>
            </a:r>
            <a:r>
              <a:rPr lang="en-ID" err="1"/>
              <a:t>bentuk</a:t>
            </a:r>
            <a:r>
              <a:rPr lang="en-ID"/>
              <a:t> softcopy </a:t>
            </a:r>
            <a:r>
              <a:rPr lang="en-ID" err="1"/>
              <a:t>atau</a:t>
            </a:r>
            <a:r>
              <a:rPr lang="en-ID"/>
              <a:t> hardcopy</a:t>
            </a:r>
          </a:p>
          <a:p>
            <a:pPr marL="171450" indent="-171450">
              <a:buFontTx/>
              <a:buChar char="-"/>
            </a:pPr>
            <a:r>
              <a:rPr lang="en-ID" err="1"/>
              <a:t>Jika</a:t>
            </a:r>
            <a:r>
              <a:rPr lang="en-ID"/>
              <a:t> </a:t>
            </a:r>
            <a:r>
              <a:rPr lang="en-ID" err="1"/>
              <a:t>dalam</a:t>
            </a:r>
            <a:r>
              <a:rPr lang="en-ID"/>
              <a:t> </a:t>
            </a:r>
            <a:r>
              <a:rPr lang="en-ID" err="1"/>
              <a:t>bentuk</a:t>
            </a:r>
            <a:r>
              <a:rPr lang="en-ID"/>
              <a:t> softcopy, </a:t>
            </a:r>
            <a:r>
              <a:rPr lang="en-ID" err="1"/>
              <a:t>tentukan</a:t>
            </a:r>
            <a:r>
              <a:rPr lang="en-ID"/>
              <a:t> </a:t>
            </a:r>
            <a:r>
              <a:rPr lang="en-ID" err="1"/>
              <a:t>mekanisme</a:t>
            </a:r>
            <a:r>
              <a:rPr lang="en-ID"/>
              <a:t> </a:t>
            </a:r>
            <a:r>
              <a:rPr lang="en-ID" err="1"/>
              <a:t>pengirimannya</a:t>
            </a:r>
            <a:r>
              <a:rPr lang="en-ID"/>
              <a:t>, </a:t>
            </a:r>
            <a:r>
              <a:rPr lang="en-ID" err="1"/>
              <a:t>bisa</a:t>
            </a:r>
            <a:r>
              <a:rPr lang="en-ID"/>
              <a:t> juga </a:t>
            </a:r>
            <a:r>
              <a:rPr lang="en-ID" err="1"/>
              <a:t>melalui</a:t>
            </a:r>
            <a:r>
              <a:rPr lang="en-ID"/>
              <a:t> email.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1A23E-D1B2-4733-992B-429FEBBE25CD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8175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err="1"/>
              <a:t>Mohon</a:t>
            </a:r>
            <a:r>
              <a:rPr lang="en-ID"/>
              <a:t> </a:t>
            </a:r>
            <a:r>
              <a:rPr lang="en-ID" err="1"/>
              <a:t>dosen</a:t>
            </a:r>
            <a:r>
              <a:rPr lang="en-ID"/>
              <a:t> </a:t>
            </a:r>
            <a:r>
              <a:rPr lang="en-ID" err="1"/>
              <a:t>mengisikan</a:t>
            </a:r>
            <a:r>
              <a:rPr lang="en-ID"/>
              <a:t> </a:t>
            </a:r>
            <a:r>
              <a:rPr lang="en-ID" err="1"/>
              <a:t>tanggal</a:t>
            </a:r>
            <a:r>
              <a:rPr lang="en-ID"/>
              <a:t> deadline </a:t>
            </a:r>
            <a:r>
              <a:rPr lang="en-ID" err="1"/>
              <a:t>pengumpulan</a:t>
            </a:r>
            <a:r>
              <a:rPr lang="en-ID"/>
              <a:t> </a:t>
            </a:r>
            <a:r>
              <a:rPr lang="en-ID" err="1"/>
              <a:t>tugas</a:t>
            </a:r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1A23E-D1B2-4733-992B-429FEBBE25CD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678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err="1"/>
              <a:t>Dosen</a:t>
            </a:r>
            <a:r>
              <a:rPr lang="en-ID"/>
              <a:t> </a:t>
            </a:r>
            <a:r>
              <a:rPr lang="en-ID" err="1"/>
              <a:t>kelas</a:t>
            </a:r>
            <a:r>
              <a:rPr lang="en-ID"/>
              <a:t> </a:t>
            </a:r>
            <a:r>
              <a:rPr lang="en-ID" err="1"/>
              <a:t>dipersilakan</a:t>
            </a:r>
            <a:r>
              <a:rPr lang="en-ID"/>
              <a:t> </a:t>
            </a:r>
            <a:r>
              <a:rPr lang="en-ID" err="1"/>
              <a:t>menentukan</a:t>
            </a:r>
            <a:r>
              <a:rPr lang="en-ID"/>
              <a:t> </a:t>
            </a:r>
            <a:r>
              <a:rPr lang="en-ID" err="1"/>
              <a:t>mekanisme</a:t>
            </a:r>
            <a:r>
              <a:rPr lang="en-ID"/>
              <a:t> </a:t>
            </a:r>
            <a:r>
              <a:rPr lang="en-ID" err="1"/>
              <a:t>pengumpulan</a:t>
            </a:r>
            <a:r>
              <a:rPr lang="en-ID"/>
              <a:t> file video, </a:t>
            </a:r>
            <a:r>
              <a:rPr lang="en-ID" err="1"/>
              <a:t>dapat</a:t>
            </a:r>
            <a:r>
              <a:rPr lang="en-ID"/>
              <a:t> </a:t>
            </a:r>
            <a:r>
              <a:rPr lang="en-ID" err="1"/>
              <a:t>dipilih</a:t>
            </a:r>
            <a:r>
              <a:rPr lang="en-ID"/>
              <a:t> </a:t>
            </a:r>
            <a:r>
              <a:rPr lang="en-ID" err="1"/>
              <a:t>dari</a:t>
            </a:r>
            <a:r>
              <a:rPr lang="en-ID"/>
              <a:t> alternative 1 </a:t>
            </a:r>
            <a:r>
              <a:rPr lang="en-ID" err="1"/>
              <a:t>atau</a:t>
            </a:r>
            <a:r>
              <a:rPr lang="en-ID"/>
              <a:t> 2 </a:t>
            </a:r>
            <a:r>
              <a:rPr lang="en-ID" err="1"/>
              <a:t>atau</a:t>
            </a:r>
            <a:r>
              <a:rPr lang="en-ID"/>
              <a:t> </a:t>
            </a:r>
            <a:r>
              <a:rPr lang="en-ID" err="1"/>
              <a:t>dipersilakan</a:t>
            </a:r>
            <a:r>
              <a:rPr lang="en-ID"/>
              <a:t> </a:t>
            </a:r>
            <a:r>
              <a:rPr lang="en-ID" err="1"/>
              <a:t>kalau</a:t>
            </a:r>
            <a:r>
              <a:rPr lang="en-ID"/>
              <a:t> </a:t>
            </a:r>
            <a:r>
              <a:rPr lang="en-ID" err="1"/>
              <a:t>akan</a:t>
            </a:r>
            <a:r>
              <a:rPr lang="en-ID"/>
              <a:t> </a:t>
            </a:r>
            <a:r>
              <a:rPr lang="en-ID" err="1"/>
              <a:t>mekanisme</a:t>
            </a:r>
            <a:r>
              <a:rPr lang="en-ID"/>
              <a:t> lain.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1A23E-D1B2-4733-992B-429FEBBE25CD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371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DBAB-2539-42EA-9C58-28DF6D49D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C259A-9CA0-480A-9786-EBCA2541C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0BC24-B9B4-4A39-B8E4-B0003841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729A-CED8-4BC2-AFF9-C8EA653F71EF}" type="datetime1">
              <a:rPr lang="en-ID" smtClean="0"/>
              <a:t>27/11/2023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9C936-226A-411B-B583-24BF0B4B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err="1"/>
              <a:t>Pengenalan</a:t>
            </a:r>
            <a:r>
              <a:rPr lang="en-ID"/>
              <a:t> </a:t>
            </a:r>
            <a:r>
              <a:rPr lang="en-ID" err="1"/>
              <a:t>Komputasi</a:t>
            </a:r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994D1-1905-4B38-9238-7A678543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089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17410-7C8E-4A41-AD00-72F9F7D3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08D27-A9EF-4D1D-A20A-5DBDCD8CC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E8FCB-3C4A-4B4C-B013-8559CBC5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A7F8-8EBF-411D-875F-6C4AA6F7A208}" type="datetime1">
              <a:rPr lang="en-ID" smtClean="0"/>
              <a:t>27/11/2023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35488-B344-4DA8-96E8-6542C47B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err="1"/>
              <a:t>Pengenalan</a:t>
            </a:r>
            <a:r>
              <a:rPr lang="en-ID"/>
              <a:t> </a:t>
            </a:r>
            <a:r>
              <a:rPr lang="en-ID" err="1"/>
              <a:t>Komputasi</a:t>
            </a:r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ACED-86F6-4BAD-8013-0EA74BB8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959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132AE-B697-4001-BF20-2636B5148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843F7-9C0B-45E0-8057-CA7E90D5A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74508-8C3A-4688-997F-E1FA1382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AF1-8CDA-49E0-816B-8EE8890720AE}" type="datetime1">
              <a:rPr lang="en-ID" smtClean="0"/>
              <a:t>27/11/2023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9B7F2-FFEB-4EE0-91D4-22FE4953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err="1"/>
              <a:t>Pengenalan</a:t>
            </a:r>
            <a:r>
              <a:rPr lang="en-ID"/>
              <a:t> </a:t>
            </a:r>
            <a:r>
              <a:rPr lang="en-ID" err="1"/>
              <a:t>Komputasi</a:t>
            </a:r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E39C4-59A1-466C-BE6C-8A42B8F2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772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454A-C148-4F30-BFC1-4BF38508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71180-550C-4668-98EB-11719F774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D00F1-61C7-4B11-A5BF-6B926829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B9FD-42FC-4DD0-9349-53925E209A5B}" type="datetime1">
              <a:rPr lang="en-ID" smtClean="0"/>
              <a:t>27/11/2023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9BC0C-50BC-4109-8437-FEA7B3F5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err="1"/>
              <a:t>Pengenalan</a:t>
            </a:r>
            <a:r>
              <a:rPr lang="en-ID"/>
              <a:t> </a:t>
            </a:r>
            <a:r>
              <a:rPr lang="en-ID" err="1"/>
              <a:t>Komputasi</a:t>
            </a:r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AE0F8-EC1B-46F8-8B58-298620D6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34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64E7-45A0-44D1-9466-B337B0D0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E8DF8-F1BB-4F9B-AD28-9A57229D3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36006-451F-49B5-A1C0-E3516A71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596-35F3-41AD-BC98-054E37D5F21D}" type="datetime1">
              <a:rPr lang="en-ID" smtClean="0"/>
              <a:t>27/11/2023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74369-5FE0-4695-820D-83CAACB5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err="1"/>
              <a:t>Pengenalan</a:t>
            </a:r>
            <a:r>
              <a:rPr lang="en-ID"/>
              <a:t> </a:t>
            </a:r>
            <a:r>
              <a:rPr lang="en-ID" err="1"/>
              <a:t>Komputasi</a:t>
            </a:r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5A8C5-5B54-4227-8973-5C2E48C4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906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77EA-46B7-484F-B9A0-ECCA3C4C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8B7DF-C8C0-4E8E-BDDB-58BEF85C0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BBB42-5552-4833-84F5-165EFB1D7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8C495-B27C-4EE0-ADB3-42D28F34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55FD-6DB5-4567-838B-644FA381794E}" type="datetime1">
              <a:rPr lang="en-ID" smtClean="0"/>
              <a:t>27/11/2023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81733-19C1-4AB7-9374-FD109F66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err="1"/>
              <a:t>Pengenalan</a:t>
            </a:r>
            <a:r>
              <a:rPr lang="en-ID"/>
              <a:t> </a:t>
            </a:r>
            <a:r>
              <a:rPr lang="en-ID" err="1"/>
              <a:t>Komputasi</a:t>
            </a:r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7CB5B-49D2-43EF-B112-F736B81B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722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B1F7-5366-4467-BAF8-A4105CFA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75A75-6347-4BD0-BE48-73D54844A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02046-8B45-4497-9B59-79EDBCBB2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86793-EC94-41FF-A277-7BD9ACC36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18926-3141-4EB9-8EB4-A91416B98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E9E361-21F1-4676-8828-998C2F9D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4C13-75CC-4182-A123-44E518F88E53}" type="datetime1">
              <a:rPr lang="en-ID" smtClean="0"/>
              <a:t>27/11/2023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571722-A363-4DBD-8FFD-3F09D4A8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err="1"/>
              <a:t>Pengenalan</a:t>
            </a:r>
            <a:r>
              <a:rPr lang="en-ID"/>
              <a:t> </a:t>
            </a:r>
            <a:r>
              <a:rPr lang="en-ID" err="1"/>
              <a:t>Komputasi</a:t>
            </a:r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5AC0E-63D2-4D11-AADE-94791758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596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9285-C73F-41BF-9244-F137342F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984BE-B5E7-482D-A35C-B0F55F77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4993-8463-4DF1-BD38-2A6410842356}" type="datetime1">
              <a:rPr lang="en-ID" smtClean="0"/>
              <a:t>27/11/2023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3FAA4-6FDD-4C11-8F05-4EF7C0F6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err="1"/>
              <a:t>Pengenalan</a:t>
            </a:r>
            <a:r>
              <a:rPr lang="en-ID"/>
              <a:t> </a:t>
            </a:r>
            <a:r>
              <a:rPr lang="en-ID" err="1"/>
              <a:t>Komputasi</a:t>
            </a:r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5D0C0-5BCD-4FF1-AD94-5CEEDCA1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582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A280E-335B-45DF-BE9A-1AA38DC3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204D-18BC-49C0-A259-F0B27A00EB30}" type="datetime1">
              <a:rPr lang="en-ID" smtClean="0"/>
              <a:t>27/11/2023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2DDB0-A9FA-4B3E-AF38-4EA27BBB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err="1"/>
              <a:t>Pengenalan</a:t>
            </a:r>
            <a:r>
              <a:rPr lang="en-ID"/>
              <a:t> </a:t>
            </a:r>
            <a:r>
              <a:rPr lang="en-ID" err="1"/>
              <a:t>Komputasi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843DE-9323-4E63-80EB-0E7D8F4B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244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1324-A20C-4B7C-B6E2-48EC31B3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85510-4549-40FD-817E-0C8173649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9F114-5DA5-4C21-AFBE-CDAAD853F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00CC1-C875-4118-81AA-9671A42C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2401-248C-40CF-A804-DF7759042E99}" type="datetime1">
              <a:rPr lang="en-ID" smtClean="0"/>
              <a:t>27/11/2023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0B1DB-0198-4E35-8C9A-5454E418F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err="1"/>
              <a:t>Pengenalan</a:t>
            </a:r>
            <a:r>
              <a:rPr lang="en-ID"/>
              <a:t> </a:t>
            </a:r>
            <a:r>
              <a:rPr lang="en-ID" err="1"/>
              <a:t>Komputasi</a:t>
            </a:r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B721C-7D05-4ADC-8014-9FF0A949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484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0FCB-44C7-4E65-9657-3C69DAA81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EE715-FE04-45FA-AC16-04645CC89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29546-B96E-4803-A280-31FEDF090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223D0-204A-4B43-9210-C31A57E7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514C-1505-4BE6-AF5F-C3C9226113DD}" type="datetime1">
              <a:rPr lang="en-ID" smtClean="0"/>
              <a:t>27/11/2023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FEDF7-BBBC-4B37-AD2E-619D7A3E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err="1"/>
              <a:t>Pengenalan</a:t>
            </a:r>
            <a:r>
              <a:rPr lang="en-ID"/>
              <a:t> </a:t>
            </a:r>
            <a:r>
              <a:rPr lang="en-ID" err="1"/>
              <a:t>Komputasi</a:t>
            </a:r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88EDD-C35E-4FCD-B4A8-9A550989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937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4B200-D5C8-4ACA-BE01-50D058B0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12ED9-BDBD-444F-87A2-4F6B35D28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DD937-48D5-4064-B81B-3881E7604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19EE4-F5A0-497F-A738-2979753E9501}" type="datetime1">
              <a:rPr lang="en-ID" smtClean="0"/>
              <a:t>27/11/2023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D5D31-0DE2-44F3-AFFF-003778825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D" err="1"/>
              <a:t>Pengenalan</a:t>
            </a:r>
            <a:r>
              <a:rPr lang="en-ID"/>
              <a:t> </a:t>
            </a:r>
            <a:r>
              <a:rPr lang="en-ID" err="1"/>
              <a:t>Komputasi</a:t>
            </a:r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45378-8BA8-4383-A5FA-C291ABF95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3AA88C-BE60-4F62-B8EC-A4CC3C6F81B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796" y="185738"/>
            <a:ext cx="1470886" cy="1470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109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B41C5C-ACD2-4AAE-830F-77CDA35CE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ID" sz="6600" err="1">
                <a:solidFill>
                  <a:srgbClr val="FFFFFF"/>
                </a:solidFill>
              </a:rPr>
              <a:t>Tugas</a:t>
            </a:r>
            <a:r>
              <a:rPr lang="en-ID" sz="6600">
                <a:solidFill>
                  <a:srgbClr val="FFFFFF"/>
                </a:solidFill>
              </a:rPr>
              <a:t> </a:t>
            </a:r>
            <a:r>
              <a:rPr lang="en-ID" sz="6600" err="1">
                <a:solidFill>
                  <a:srgbClr val="FFFFFF"/>
                </a:solidFill>
              </a:rPr>
              <a:t>Analisis</a:t>
            </a:r>
            <a:r>
              <a:rPr lang="en-ID" sz="6600">
                <a:solidFill>
                  <a:srgbClr val="FFFFFF"/>
                </a:solidFill>
              </a:rPr>
              <a:t>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B7395-F047-4C71-A3F9-4C8302D06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r>
              <a:rPr lang="en-ID" sz="1800">
                <a:solidFill>
                  <a:srgbClr val="000000"/>
                </a:solidFill>
              </a:rPr>
              <a:t>Tim </a:t>
            </a:r>
            <a:r>
              <a:rPr lang="en-ID" sz="1800" err="1">
                <a:solidFill>
                  <a:srgbClr val="000000"/>
                </a:solidFill>
              </a:rPr>
              <a:t>Penyusun</a:t>
            </a:r>
            <a:r>
              <a:rPr lang="en-ID" sz="1800">
                <a:solidFill>
                  <a:srgbClr val="000000"/>
                </a:solidFill>
              </a:rPr>
              <a:t> </a:t>
            </a:r>
            <a:r>
              <a:rPr lang="en-ID" sz="1800" err="1">
                <a:solidFill>
                  <a:srgbClr val="000000"/>
                </a:solidFill>
              </a:rPr>
              <a:t>Materi</a:t>
            </a:r>
            <a:r>
              <a:rPr lang="en-ID" sz="1800">
                <a:solidFill>
                  <a:srgbClr val="000000"/>
                </a:solidFill>
              </a:rPr>
              <a:t> </a:t>
            </a:r>
            <a:r>
              <a:rPr lang="en-ID" sz="1800" err="1">
                <a:solidFill>
                  <a:srgbClr val="000000"/>
                </a:solidFill>
              </a:rPr>
              <a:t>Pengenalan</a:t>
            </a:r>
            <a:r>
              <a:rPr lang="en-ID" sz="1800">
                <a:solidFill>
                  <a:srgbClr val="000000"/>
                </a:solidFill>
              </a:rPr>
              <a:t> </a:t>
            </a:r>
            <a:r>
              <a:rPr lang="en-ID" sz="1800" err="1">
                <a:solidFill>
                  <a:srgbClr val="000000"/>
                </a:solidFill>
              </a:rPr>
              <a:t>Komputasi</a:t>
            </a:r>
            <a:endParaRPr lang="en-ID" sz="1800">
              <a:solidFill>
                <a:srgbClr val="000000"/>
              </a:solidFill>
            </a:endParaRPr>
          </a:p>
          <a:p>
            <a:pPr algn="l"/>
            <a:r>
              <a:rPr lang="en-ID" sz="1800" err="1">
                <a:solidFill>
                  <a:srgbClr val="000000"/>
                </a:solidFill>
              </a:rPr>
              <a:t>Institut</a:t>
            </a:r>
            <a:r>
              <a:rPr lang="en-ID" sz="1800">
                <a:solidFill>
                  <a:srgbClr val="000000"/>
                </a:solidFill>
              </a:rPr>
              <a:t> </a:t>
            </a:r>
            <a:r>
              <a:rPr lang="en-ID" sz="1800" err="1">
                <a:solidFill>
                  <a:srgbClr val="000000"/>
                </a:solidFill>
              </a:rPr>
              <a:t>Teknologi</a:t>
            </a:r>
            <a:r>
              <a:rPr lang="en-ID" sz="1800">
                <a:solidFill>
                  <a:srgbClr val="000000"/>
                </a:solidFill>
              </a:rPr>
              <a:t> Bandung © 2019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0ABC8-2FF4-4C45-B270-1CB5682B8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68" y="4985459"/>
            <a:ext cx="1547422" cy="154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63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8401-07E8-459B-9B8C-7C2BE12F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err="1"/>
              <a:t>Deskripsi</a:t>
            </a:r>
            <a:r>
              <a:rPr lang="en-ID"/>
              <a:t> </a:t>
            </a:r>
            <a:r>
              <a:rPr lang="en-ID" err="1"/>
              <a:t>Tugas</a:t>
            </a:r>
            <a:r>
              <a:rPr lang="en-ID"/>
              <a:t> (6)</a:t>
            </a:r>
            <a:br>
              <a:rPr lang="en-ID"/>
            </a:br>
            <a:r>
              <a:rPr lang="en-ID" sz="4000" err="1"/>
              <a:t>Visualisasi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953F2-D04E-4E2F-A7A2-7EE985CEF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ID" err="1"/>
              <a:t>Buatlah</a:t>
            </a:r>
            <a:r>
              <a:rPr lang="en-ID"/>
              <a:t> </a:t>
            </a:r>
            <a:r>
              <a:rPr lang="en-ID" b="1" err="1"/>
              <a:t>visualisasi</a:t>
            </a:r>
            <a:r>
              <a:rPr lang="en-ID"/>
              <a:t> </a:t>
            </a:r>
            <a:r>
              <a:rPr lang="en-ID" err="1"/>
              <a:t>dalam</a:t>
            </a:r>
            <a:r>
              <a:rPr lang="en-ID"/>
              <a:t> </a:t>
            </a:r>
            <a:r>
              <a:rPr lang="en-ID" err="1"/>
              <a:t>bentuk</a:t>
            </a:r>
            <a:r>
              <a:rPr lang="en-ID"/>
              <a:t> </a:t>
            </a:r>
            <a:r>
              <a:rPr lang="en-ID" err="1"/>
              <a:t>grafik</a:t>
            </a:r>
            <a:r>
              <a:rPr lang="en-ID"/>
              <a:t>/</a:t>
            </a:r>
            <a:r>
              <a:rPr lang="en-ID" i="1"/>
              <a:t>chart</a:t>
            </a:r>
            <a:r>
              <a:rPr lang="en-ID"/>
              <a:t> </a:t>
            </a:r>
            <a:r>
              <a:rPr lang="en-ID" err="1"/>
              <a:t>masing-masing</a:t>
            </a:r>
            <a:r>
              <a:rPr lang="en-ID"/>
              <a:t> minimum 2 </a:t>
            </a:r>
            <a:r>
              <a:rPr lang="en-ID" err="1"/>
              <a:t>buah</a:t>
            </a:r>
            <a:r>
              <a:rPr lang="en-ID"/>
              <a:t>, </a:t>
            </a:r>
            <a:r>
              <a:rPr lang="en-ID" err="1"/>
              <a:t>untuk</a:t>
            </a:r>
            <a:r>
              <a:rPr lang="en-ID"/>
              <a:t> </a:t>
            </a:r>
            <a:r>
              <a:rPr lang="en-ID" err="1"/>
              <a:t>setiap</a:t>
            </a:r>
            <a:r>
              <a:rPr lang="en-ID"/>
              <a:t> </a:t>
            </a:r>
            <a:r>
              <a:rPr lang="en-ID" err="1"/>
              <a:t>kategori</a:t>
            </a:r>
            <a:r>
              <a:rPr lang="en-ID"/>
              <a:t> </a:t>
            </a:r>
            <a:r>
              <a:rPr lang="en-ID" err="1"/>
              <a:t>berikut</a:t>
            </a:r>
            <a:r>
              <a:rPr lang="en-ID"/>
              <a:t>:</a:t>
            </a:r>
          </a:p>
          <a:p>
            <a:pPr lvl="1"/>
            <a:r>
              <a:rPr lang="en-ID" err="1"/>
              <a:t>Perbandingan</a:t>
            </a:r>
            <a:r>
              <a:rPr lang="en-ID"/>
              <a:t> </a:t>
            </a:r>
            <a:r>
              <a:rPr lang="en-ID" err="1"/>
              <a:t>kategori</a:t>
            </a:r>
            <a:r>
              <a:rPr lang="en-ID"/>
              <a:t> </a:t>
            </a:r>
          </a:p>
          <a:p>
            <a:pPr lvl="1"/>
            <a:r>
              <a:rPr lang="en-ID" err="1"/>
              <a:t>Penampilan</a:t>
            </a:r>
            <a:r>
              <a:rPr lang="en-ID"/>
              <a:t> </a:t>
            </a:r>
            <a:r>
              <a:rPr lang="en-ID" err="1"/>
              <a:t>perubahan</a:t>
            </a:r>
            <a:r>
              <a:rPr lang="en-ID"/>
              <a:t> </a:t>
            </a:r>
            <a:r>
              <a:rPr lang="en-ID" err="1"/>
              <a:t>terhadap</a:t>
            </a:r>
            <a:r>
              <a:rPr lang="en-ID"/>
              <a:t> </a:t>
            </a:r>
            <a:r>
              <a:rPr lang="en-ID" err="1"/>
              <a:t>waktu</a:t>
            </a:r>
            <a:r>
              <a:rPr lang="en-ID"/>
              <a:t> 	</a:t>
            </a:r>
          </a:p>
          <a:p>
            <a:pPr lvl="1"/>
            <a:r>
              <a:rPr lang="en-ID" err="1"/>
              <a:t>Penampilan</a:t>
            </a:r>
            <a:r>
              <a:rPr lang="en-ID"/>
              <a:t> </a:t>
            </a:r>
            <a:r>
              <a:rPr lang="en-ID" err="1"/>
              <a:t>hierarki</a:t>
            </a:r>
            <a:r>
              <a:rPr lang="en-ID"/>
              <a:t> dan </a:t>
            </a:r>
            <a:r>
              <a:rPr lang="en-ID" err="1"/>
              <a:t>hubungan</a:t>
            </a:r>
            <a:r>
              <a:rPr lang="en-ID"/>
              <a:t> </a:t>
            </a:r>
            <a:r>
              <a:rPr lang="en-ID" err="1"/>
              <a:t>keseluruhan-bagian</a:t>
            </a:r>
            <a:endParaRPr lang="en-ID"/>
          </a:p>
          <a:p>
            <a:pPr lvl="1"/>
            <a:r>
              <a:rPr lang="en-ID" i="1"/>
              <a:t>Plotting relationships</a:t>
            </a:r>
            <a:endParaRPr lang="en-ID"/>
          </a:p>
          <a:p>
            <a:r>
              <a:rPr lang="en-ID" err="1"/>
              <a:t>Untuk</a:t>
            </a:r>
            <a:r>
              <a:rPr lang="en-ID"/>
              <a:t> </a:t>
            </a:r>
            <a:r>
              <a:rPr lang="en-ID" err="1"/>
              <a:t>tiap</a:t>
            </a:r>
            <a:r>
              <a:rPr lang="en-ID"/>
              <a:t> </a:t>
            </a:r>
            <a:r>
              <a:rPr lang="en-ID" err="1"/>
              <a:t>visualisasi</a:t>
            </a:r>
            <a:r>
              <a:rPr lang="en-ID"/>
              <a:t> yang </a:t>
            </a:r>
            <a:r>
              <a:rPr lang="en-ID" err="1"/>
              <a:t>dibuat</a:t>
            </a:r>
            <a:r>
              <a:rPr lang="en-ID"/>
              <a:t>:</a:t>
            </a:r>
          </a:p>
          <a:p>
            <a:pPr lvl="1"/>
            <a:r>
              <a:rPr lang="en-ID" err="1"/>
              <a:t>Lengkapi</a:t>
            </a:r>
            <a:r>
              <a:rPr lang="en-ID"/>
              <a:t> </a:t>
            </a:r>
            <a:r>
              <a:rPr lang="en-ID" err="1"/>
              <a:t>visualisasi</a:t>
            </a:r>
            <a:r>
              <a:rPr lang="en-ID"/>
              <a:t> </a:t>
            </a:r>
            <a:r>
              <a:rPr lang="en-ID" err="1"/>
              <a:t>dengan</a:t>
            </a:r>
            <a:r>
              <a:rPr lang="en-ID"/>
              <a:t> </a:t>
            </a:r>
            <a:r>
              <a:rPr lang="en-ID" err="1"/>
              <a:t>informasi</a:t>
            </a:r>
            <a:r>
              <a:rPr lang="en-ID"/>
              <a:t> </a:t>
            </a:r>
            <a:r>
              <a:rPr lang="en-ID" err="1"/>
              <a:t>penting</a:t>
            </a:r>
            <a:r>
              <a:rPr lang="en-ID"/>
              <a:t>, </a:t>
            </a:r>
            <a:r>
              <a:rPr lang="en-ID" err="1"/>
              <a:t>yaitu</a:t>
            </a:r>
            <a:r>
              <a:rPr lang="en-ID"/>
              <a:t>: label </a:t>
            </a:r>
            <a:r>
              <a:rPr lang="en-ID" err="1"/>
              <a:t>sumbu</a:t>
            </a:r>
            <a:r>
              <a:rPr lang="en-ID"/>
              <a:t> x, label </a:t>
            </a:r>
            <a:r>
              <a:rPr lang="en-ID" err="1"/>
              <a:t>sumbu</a:t>
            </a:r>
            <a:r>
              <a:rPr lang="en-ID"/>
              <a:t> y, </a:t>
            </a:r>
            <a:r>
              <a:rPr lang="en-ID" err="1"/>
              <a:t>legenda</a:t>
            </a:r>
            <a:r>
              <a:rPr lang="en-ID"/>
              <a:t>, dan </a:t>
            </a:r>
            <a:r>
              <a:rPr lang="en-ID" err="1"/>
              <a:t>judul</a:t>
            </a:r>
            <a:r>
              <a:rPr lang="en-ID"/>
              <a:t> </a:t>
            </a:r>
            <a:r>
              <a:rPr lang="en-ID" err="1"/>
              <a:t>visualisasi</a:t>
            </a:r>
            <a:r>
              <a:rPr lang="en-ID"/>
              <a:t>. </a:t>
            </a:r>
            <a:r>
              <a:rPr lang="en-ID" b="1"/>
              <a:t>Bonus</a:t>
            </a:r>
            <a:r>
              <a:rPr lang="en-ID"/>
              <a:t>: </a:t>
            </a:r>
            <a:r>
              <a:rPr lang="en-ID" err="1"/>
              <a:t>Jelaskan</a:t>
            </a:r>
            <a:r>
              <a:rPr lang="en-ID"/>
              <a:t> </a:t>
            </a:r>
            <a:r>
              <a:rPr lang="en-ID" err="1"/>
              <a:t>penggunaan</a:t>
            </a:r>
            <a:r>
              <a:rPr lang="en-ID"/>
              <a:t> </a:t>
            </a:r>
            <a:r>
              <a:rPr lang="en-ID" err="1"/>
              <a:t>warna</a:t>
            </a:r>
            <a:r>
              <a:rPr lang="en-ID"/>
              <a:t> yang </a:t>
            </a:r>
            <a:r>
              <a:rPr lang="en-ID" err="1"/>
              <a:t>dipilih</a:t>
            </a:r>
            <a:r>
              <a:rPr lang="en-ID"/>
              <a:t>.</a:t>
            </a:r>
          </a:p>
          <a:p>
            <a:pPr lvl="1"/>
            <a:r>
              <a:rPr lang="en-ID" err="1"/>
              <a:t>Jelaskan</a:t>
            </a:r>
            <a:r>
              <a:rPr lang="en-ID"/>
              <a:t> </a:t>
            </a:r>
            <a:r>
              <a:rPr lang="en-ID" b="1" i="1"/>
              <a:t>insight</a:t>
            </a:r>
            <a:r>
              <a:rPr lang="en-ID"/>
              <a:t> </a:t>
            </a:r>
            <a:r>
              <a:rPr lang="en-ID" err="1"/>
              <a:t>apa</a:t>
            </a:r>
            <a:r>
              <a:rPr lang="en-ID"/>
              <a:t> yang </a:t>
            </a:r>
            <a:r>
              <a:rPr lang="en-ID" err="1"/>
              <a:t>bisa</a:t>
            </a:r>
            <a:r>
              <a:rPr lang="en-ID"/>
              <a:t> Anda </a:t>
            </a:r>
            <a:r>
              <a:rPr lang="en-ID" err="1"/>
              <a:t>dapatkan</a:t>
            </a:r>
            <a:r>
              <a:rPr lang="en-ID"/>
              <a:t> </a:t>
            </a:r>
            <a:r>
              <a:rPr lang="en-ID" err="1"/>
              <a:t>dari</a:t>
            </a:r>
            <a:r>
              <a:rPr lang="en-ID"/>
              <a:t> </a:t>
            </a:r>
            <a:r>
              <a:rPr lang="en-ID" err="1"/>
              <a:t>visualisasi</a:t>
            </a:r>
            <a:r>
              <a:rPr lang="en-ID"/>
              <a:t> yang Anda </a:t>
            </a:r>
            <a:r>
              <a:rPr lang="en-ID" err="1"/>
              <a:t>tampilkan</a:t>
            </a:r>
            <a:r>
              <a:rPr lang="en-ID"/>
              <a:t>.</a:t>
            </a:r>
          </a:p>
          <a:p>
            <a:pPr marL="457200" lvl="1" indent="0">
              <a:buNone/>
            </a:pPr>
            <a:r>
              <a:rPr lang="en-ID" err="1"/>
              <a:t>Untuk</a:t>
            </a:r>
            <a:r>
              <a:rPr lang="en-ID"/>
              <a:t> </a:t>
            </a:r>
            <a:r>
              <a:rPr lang="en-ID" err="1"/>
              <a:t>setiap</a:t>
            </a:r>
            <a:r>
              <a:rPr lang="en-ID"/>
              <a:t> </a:t>
            </a:r>
            <a:r>
              <a:rPr lang="en-ID" err="1"/>
              <a:t>visualisasi</a:t>
            </a:r>
            <a:r>
              <a:rPr lang="en-ID"/>
              <a:t> yang </a:t>
            </a:r>
            <a:r>
              <a:rPr lang="en-ID" err="1"/>
              <a:t>dibuat</a:t>
            </a:r>
            <a:r>
              <a:rPr lang="en-ID"/>
              <a:t>, </a:t>
            </a:r>
            <a:r>
              <a:rPr lang="en-ID" err="1"/>
              <a:t>tuliskan</a:t>
            </a:r>
            <a:r>
              <a:rPr lang="en-ID"/>
              <a:t> </a:t>
            </a:r>
            <a:r>
              <a:rPr lang="en-ID" err="1"/>
              <a:t>dengan</a:t>
            </a:r>
            <a:r>
              <a:rPr lang="en-ID"/>
              <a:t> </a:t>
            </a:r>
            <a:r>
              <a:rPr lang="en-ID" err="1"/>
              <a:t>bahasa</a:t>
            </a:r>
            <a:r>
              <a:rPr lang="en-ID"/>
              <a:t> </a:t>
            </a:r>
            <a:r>
              <a:rPr lang="en-ID" err="1"/>
              <a:t>pemrograman</a:t>
            </a:r>
            <a:r>
              <a:rPr lang="en-ID"/>
              <a:t>/</a:t>
            </a:r>
            <a:r>
              <a:rPr lang="en-ID" i="1"/>
              <a:t>spreadsheet tool </a:t>
            </a:r>
            <a:r>
              <a:rPr lang="en-ID" err="1"/>
              <a:t>bagaimana</a:t>
            </a:r>
            <a:r>
              <a:rPr lang="en-ID"/>
              <a:t> </a:t>
            </a:r>
            <a:r>
              <a:rPr lang="en-ID" err="1"/>
              <a:t>cara</a:t>
            </a:r>
            <a:r>
              <a:rPr lang="en-ID"/>
              <a:t> </a:t>
            </a:r>
            <a:r>
              <a:rPr lang="en-ID" err="1"/>
              <a:t>mendapatkannya</a:t>
            </a:r>
            <a:endParaRPr lang="en-ID"/>
          </a:p>
          <a:p>
            <a:r>
              <a:rPr lang="en-ID" err="1"/>
              <a:t>Bentuk-bentuk</a:t>
            </a:r>
            <a:r>
              <a:rPr lang="en-ID"/>
              <a:t> </a:t>
            </a:r>
            <a:r>
              <a:rPr lang="en-ID" err="1"/>
              <a:t>grafik</a:t>
            </a:r>
            <a:r>
              <a:rPr lang="en-ID"/>
              <a:t>/</a:t>
            </a:r>
            <a:r>
              <a:rPr lang="en-ID" i="1"/>
              <a:t>chart</a:t>
            </a:r>
            <a:r>
              <a:rPr lang="en-ID"/>
              <a:t> yang </a:t>
            </a:r>
            <a:r>
              <a:rPr lang="en-ID" err="1"/>
              <a:t>digunakan</a:t>
            </a:r>
            <a:r>
              <a:rPr lang="en-ID"/>
              <a:t> </a:t>
            </a:r>
            <a:r>
              <a:rPr lang="en-ID" err="1"/>
              <a:t>dapat</a:t>
            </a:r>
            <a:r>
              <a:rPr lang="en-ID"/>
              <a:t> </a:t>
            </a:r>
            <a:r>
              <a:rPr lang="en-ID" err="1"/>
              <a:t>menggunakan</a:t>
            </a:r>
            <a:r>
              <a:rPr lang="en-ID"/>
              <a:t> yang </a:t>
            </a:r>
            <a:r>
              <a:rPr lang="en-ID" err="1"/>
              <a:t>dicontohkan</a:t>
            </a:r>
            <a:r>
              <a:rPr lang="en-ID"/>
              <a:t> di </a:t>
            </a:r>
            <a:r>
              <a:rPr lang="en-ID" err="1"/>
              <a:t>kelas</a:t>
            </a:r>
            <a:r>
              <a:rPr lang="en-ID"/>
              <a:t>, </a:t>
            </a:r>
            <a:r>
              <a:rPr lang="en-ID" err="1"/>
              <a:t>dapat</a:t>
            </a:r>
            <a:r>
              <a:rPr lang="en-ID"/>
              <a:t> pula Anda </a:t>
            </a:r>
            <a:r>
              <a:rPr lang="en-ID" err="1"/>
              <a:t>perluas</a:t>
            </a:r>
            <a:r>
              <a:rPr lang="en-ID"/>
              <a:t> </a:t>
            </a:r>
            <a:r>
              <a:rPr lang="en-ID" err="1"/>
              <a:t>dengan</a:t>
            </a:r>
            <a:r>
              <a:rPr lang="en-ID"/>
              <a:t> </a:t>
            </a:r>
            <a:r>
              <a:rPr lang="en-ID" err="1"/>
              <a:t>menggunakan</a:t>
            </a:r>
            <a:r>
              <a:rPr lang="en-ID"/>
              <a:t> </a:t>
            </a:r>
            <a:r>
              <a:rPr lang="en-ID" err="1"/>
              <a:t>grafik</a:t>
            </a:r>
            <a:r>
              <a:rPr lang="en-ID"/>
              <a:t> lain.</a:t>
            </a:r>
          </a:p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1E341-6788-4BFC-950B-19A139F5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B9FD-42FC-4DD0-9349-53925E209A5B}" type="datetime1">
              <a:rPr lang="en-ID" smtClean="0"/>
              <a:t>27/11/2023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6F6A8-F12F-4A2C-8D39-DC9EAC5C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Pengenalan Komputasi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8F460-B8BC-4152-98AD-F4956296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dirty="0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511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0B28-447B-4D6F-8448-F15FA2B0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err="1"/>
              <a:t>Deskripsi</a:t>
            </a:r>
            <a:r>
              <a:rPr lang="en-ID"/>
              <a:t> </a:t>
            </a:r>
            <a:r>
              <a:rPr lang="en-ID" err="1"/>
              <a:t>Tugas</a:t>
            </a:r>
            <a:r>
              <a:rPr lang="en-ID"/>
              <a:t> (7)</a:t>
            </a:r>
            <a:br>
              <a:rPr lang="en-ID"/>
            </a:br>
            <a:r>
              <a:rPr lang="en-ID" sz="4000" err="1"/>
              <a:t>Korelasi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FD5CD-6825-45CD-B194-3C199507D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D" err="1"/>
              <a:t>Tunjukkan</a:t>
            </a:r>
            <a:r>
              <a:rPr lang="en-ID"/>
              <a:t> dan </a:t>
            </a:r>
            <a:r>
              <a:rPr lang="en-ID" err="1"/>
              <a:t>jelaskan</a:t>
            </a:r>
            <a:r>
              <a:rPr lang="en-ID"/>
              <a:t> </a:t>
            </a:r>
            <a:r>
              <a:rPr lang="en-ID" b="1" err="1"/>
              <a:t>korelasi</a:t>
            </a:r>
            <a:r>
              <a:rPr lang="en-ID"/>
              <a:t> </a:t>
            </a:r>
            <a:r>
              <a:rPr lang="en-ID" err="1"/>
              <a:t>antar</a:t>
            </a:r>
            <a:r>
              <a:rPr lang="en-ID"/>
              <a:t> </a:t>
            </a:r>
            <a:r>
              <a:rPr lang="en-ID" err="1"/>
              <a:t>semua</a:t>
            </a:r>
            <a:r>
              <a:rPr lang="en-ID"/>
              <a:t> </a:t>
            </a:r>
            <a:r>
              <a:rPr lang="en-ID" err="1"/>
              <a:t>atribut</a:t>
            </a:r>
            <a:r>
              <a:rPr lang="en-ID"/>
              <a:t> </a:t>
            </a:r>
            <a:r>
              <a:rPr lang="en-ID" err="1"/>
              <a:t>kuantitatif</a:t>
            </a:r>
            <a:r>
              <a:rPr lang="en-ID"/>
              <a:t> yang </a:t>
            </a:r>
            <a:r>
              <a:rPr lang="en-ID" err="1"/>
              <a:t>ada</a:t>
            </a:r>
            <a:r>
              <a:rPr lang="en-ID"/>
              <a:t> </a:t>
            </a:r>
            <a:r>
              <a:rPr lang="en-ID" err="1"/>
              <a:t>dalam</a:t>
            </a:r>
            <a:r>
              <a:rPr lang="en-ID"/>
              <a:t> </a:t>
            </a:r>
            <a:r>
              <a:rPr lang="en-ID" err="1"/>
              <a:t>tabel</a:t>
            </a:r>
            <a:r>
              <a:rPr lang="en-ID"/>
              <a:t>. </a:t>
            </a:r>
          </a:p>
          <a:p>
            <a:pPr lvl="0"/>
            <a:r>
              <a:rPr lang="en-ID" err="1"/>
              <a:t>Jelaskan</a:t>
            </a:r>
            <a:r>
              <a:rPr lang="en-ID"/>
              <a:t> </a:t>
            </a:r>
            <a:r>
              <a:rPr lang="en-ID" err="1"/>
              <a:t>dalam</a:t>
            </a:r>
            <a:r>
              <a:rPr lang="en-ID"/>
              <a:t> </a:t>
            </a:r>
            <a:r>
              <a:rPr lang="en-ID" err="1"/>
              <a:t>bentuk</a:t>
            </a:r>
            <a:r>
              <a:rPr lang="en-ID"/>
              <a:t> </a:t>
            </a:r>
            <a:r>
              <a:rPr lang="en-ID" b="1" err="1"/>
              <a:t>angka</a:t>
            </a:r>
            <a:r>
              <a:rPr lang="en-ID"/>
              <a:t> dan </a:t>
            </a:r>
            <a:r>
              <a:rPr lang="en-ID" err="1"/>
              <a:t>perjelas</a:t>
            </a:r>
            <a:r>
              <a:rPr lang="en-ID"/>
              <a:t> </a:t>
            </a:r>
            <a:r>
              <a:rPr lang="en-ID" err="1"/>
              <a:t>dengan</a:t>
            </a:r>
            <a:r>
              <a:rPr lang="en-ID"/>
              <a:t> </a:t>
            </a:r>
            <a:r>
              <a:rPr lang="en-ID" err="1"/>
              <a:t>menggunakan</a:t>
            </a:r>
            <a:r>
              <a:rPr lang="en-ID"/>
              <a:t> </a:t>
            </a:r>
            <a:r>
              <a:rPr lang="en-ID" b="1" err="1"/>
              <a:t>visualisasi</a:t>
            </a:r>
            <a:r>
              <a:rPr lang="en-ID"/>
              <a:t> </a:t>
            </a:r>
            <a:r>
              <a:rPr lang="en-ID" err="1"/>
              <a:t>dalam</a:t>
            </a:r>
            <a:r>
              <a:rPr lang="en-ID"/>
              <a:t> </a:t>
            </a:r>
            <a:r>
              <a:rPr lang="en-ID" err="1"/>
              <a:t>bentuk</a:t>
            </a:r>
            <a:r>
              <a:rPr lang="en-ID"/>
              <a:t> </a:t>
            </a:r>
            <a:r>
              <a:rPr lang="en-ID" err="1"/>
              <a:t>grafik</a:t>
            </a:r>
            <a:r>
              <a:rPr lang="en-ID"/>
              <a:t> yang </a:t>
            </a:r>
            <a:r>
              <a:rPr lang="en-ID" err="1"/>
              <a:t>terkait</a:t>
            </a:r>
            <a:r>
              <a:rPr lang="en-ID"/>
              <a:t>.</a:t>
            </a:r>
          </a:p>
          <a:p>
            <a:r>
              <a:rPr lang="en-ID" err="1"/>
              <a:t>Tuliskan</a:t>
            </a:r>
            <a:r>
              <a:rPr lang="en-ID"/>
              <a:t> </a:t>
            </a:r>
            <a:r>
              <a:rPr lang="en-ID" err="1"/>
              <a:t>dengan</a:t>
            </a:r>
            <a:r>
              <a:rPr lang="en-ID"/>
              <a:t> </a:t>
            </a:r>
            <a:r>
              <a:rPr lang="en-ID" err="1"/>
              <a:t>bahasa</a:t>
            </a:r>
            <a:r>
              <a:rPr lang="en-ID"/>
              <a:t> </a:t>
            </a:r>
            <a:r>
              <a:rPr lang="en-ID" err="1"/>
              <a:t>pemrograman</a:t>
            </a:r>
            <a:r>
              <a:rPr lang="en-ID"/>
              <a:t>/</a:t>
            </a:r>
            <a:r>
              <a:rPr lang="en-ID" i="1"/>
              <a:t>spreadsheet tool </a:t>
            </a:r>
            <a:r>
              <a:rPr lang="en-ID" err="1"/>
              <a:t>bagaimana</a:t>
            </a:r>
            <a:r>
              <a:rPr lang="en-ID"/>
              <a:t> </a:t>
            </a:r>
            <a:r>
              <a:rPr lang="en-ID" err="1"/>
              <a:t>cara</a:t>
            </a:r>
            <a:r>
              <a:rPr lang="en-ID"/>
              <a:t> </a:t>
            </a:r>
            <a:r>
              <a:rPr lang="en-ID" err="1"/>
              <a:t>mendapatkan</a:t>
            </a:r>
            <a:r>
              <a:rPr lang="en-ID"/>
              <a:t> </a:t>
            </a:r>
            <a:r>
              <a:rPr lang="en-ID" err="1"/>
              <a:t>angka</a:t>
            </a:r>
            <a:r>
              <a:rPr lang="en-ID"/>
              <a:t> </a:t>
            </a:r>
            <a:r>
              <a:rPr lang="en-ID" err="1"/>
              <a:t>korelasi</a:t>
            </a:r>
            <a:r>
              <a:rPr lang="en-ID"/>
              <a:t> dan </a:t>
            </a:r>
            <a:r>
              <a:rPr lang="en-ID" err="1"/>
              <a:t>membangkitkan</a:t>
            </a:r>
            <a:r>
              <a:rPr lang="en-ID"/>
              <a:t> </a:t>
            </a:r>
            <a:r>
              <a:rPr lang="en-ID" err="1"/>
              <a:t>visualisasi</a:t>
            </a:r>
            <a:r>
              <a:rPr lang="en-ID"/>
              <a:t> </a:t>
            </a:r>
            <a:r>
              <a:rPr lang="en-ID" err="1"/>
              <a:t>dalam</a:t>
            </a:r>
            <a:r>
              <a:rPr lang="en-ID"/>
              <a:t> </a:t>
            </a:r>
            <a:r>
              <a:rPr lang="en-ID" err="1"/>
              <a:t>bentuk</a:t>
            </a:r>
            <a:r>
              <a:rPr lang="en-ID"/>
              <a:t> </a:t>
            </a:r>
            <a:r>
              <a:rPr lang="en-ID" err="1"/>
              <a:t>grafik</a:t>
            </a:r>
            <a:r>
              <a:rPr lang="en-ID"/>
              <a:t>.</a:t>
            </a:r>
          </a:p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2F9B3-45FD-4FC1-AA8E-83097580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B9FD-42FC-4DD0-9349-53925E209A5B}" type="datetime1">
              <a:rPr lang="en-ID" smtClean="0"/>
              <a:t>27/11/2023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286A4-AEF7-45D1-9DCD-ED5FE9CE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Pengenalan Komputasi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B175B-1B30-457F-9C6F-3A9FF177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6273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5D1B-D9C7-43AA-84EE-48FAAE5D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err="1"/>
              <a:t>Deskripsi</a:t>
            </a:r>
            <a:r>
              <a:rPr lang="en-ID"/>
              <a:t> </a:t>
            </a:r>
            <a:r>
              <a:rPr lang="en-ID" err="1"/>
              <a:t>Tugas</a:t>
            </a:r>
            <a:r>
              <a:rPr lang="en-ID"/>
              <a:t> (8)</a:t>
            </a:r>
            <a:br>
              <a:rPr lang="en-ID"/>
            </a:br>
            <a:r>
              <a:rPr lang="en-ID" sz="4000"/>
              <a:t>Data cleansing - Bonus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14A9-D34F-4740-85E4-A87AFF1AA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ID" b="1"/>
              <a:t>Bonus</a:t>
            </a:r>
            <a:r>
              <a:rPr lang="en-ID"/>
              <a:t>: </a:t>
            </a:r>
            <a:r>
              <a:rPr lang="en-ID" err="1"/>
              <a:t>Jika</a:t>
            </a:r>
            <a:r>
              <a:rPr lang="en-ID"/>
              <a:t> data Anda </a:t>
            </a:r>
            <a:r>
              <a:rPr lang="en-ID" err="1"/>
              <a:t>dalam</a:t>
            </a:r>
            <a:r>
              <a:rPr lang="en-ID"/>
              <a:t> </a:t>
            </a:r>
            <a:r>
              <a:rPr lang="en-ID" err="1"/>
              <a:t>keadaan</a:t>
            </a:r>
            <a:r>
              <a:rPr lang="en-ID"/>
              <a:t> “</a:t>
            </a:r>
            <a:r>
              <a:rPr lang="en-ID" err="1"/>
              <a:t>kotor</a:t>
            </a:r>
            <a:r>
              <a:rPr lang="en-ID"/>
              <a:t>”, </a:t>
            </a:r>
            <a:r>
              <a:rPr lang="en-ID" err="1"/>
              <a:t>yaitu</a:t>
            </a:r>
            <a:r>
              <a:rPr lang="en-ID"/>
              <a:t> </a:t>
            </a:r>
            <a:r>
              <a:rPr lang="en-ID" err="1"/>
              <a:t>mengandung</a:t>
            </a:r>
            <a:r>
              <a:rPr lang="en-ID"/>
              <a:t> </a:t>
            </a:r>
            <a:r>
              <a:rPr lang="en-ID" err="1"/>
              <a:t>terlalu</a:t>
            </a:r>
            <a:r>
              <a:rPr lang="en-ID"/>
              <a:t> </a:t>
            </a:r>
            <a:r>
              <a:rPr lang="en-ID" err="1"/>
              <a:t>banyak</a:t>
            </a:r>
            <a:r>
              <a:rPr lang="en-ID"/>
              <a:t> data </a:t>
            </a:r>
            <a:r>
              <a:rPr lang="en-ID" err="1"/>
              <a:t>kosong</a:t>
            </a:r>
            <a:r>
              <a:rPr lang="en-ID"/>
              <a:t> </a:t>
            </a:r>
            <a:r>
              <a:rPr lang="en-ID" err="1"/>
              <a:t>atau</a:t>
            </a:r>
            <a:r>
              <a:rPr lang="en-ID"/>
              <a:t> data yang salah (</a:t>
            </a:r>
            <a:r>
              <a:rPr lang="en-ID" err="1"/>
              <a:t>misalnya</a:t>
            </a:r>
            <a:r>
              <a:rPr lang="en-ID"/>
              <a:t>: data </a:t>
            </a:r>
            <a:r>
              <a:rPr lang="en-ID" err="1"/>
              <a:t>umur</a:t>
            </a:r>
            <a:r>
              <a:rPr lang="en-ID"/>
              <a:t> </a:t>
            </a:r>
            <a:r>
              <a:rPr lang="en-ID" err="1"/>
              <a:t>seharusnya</a:t>
            </a:r>
            <a:r>
              <a:rPr lang="en-ID"/>
              <a:t> &gt; 0, </a:t>
            </a:r>
            <a:r>
              <a:rPr lang="en-ID" err="1"/>
              <a:t>tetapi</a:t>
            </a:r>
            <a:r>
              <a:rPr lang="en-ID"/>
              <a:t> pada data </a:t>
            </a:r>
            <a:r>
              <a:rPr lang="en-ID" err="1"/>
              <a:t>terdapat</a:t>
            </a:r>
            <a:r>
              <a:rPr lang="en-ID"/>
              <a:t> </a:t>
            </a:r>
            <a:r>
              <a:rPr lang="en-ID" err="1"/>
              <a:t>angka</a:t>
            </a:r>
            <a:r>
              <a:rPr lang="en-ID"/>
              <a:t> </a:t>
            </a:r>
            <a:r>
              <a:rPr lang="en-ID" err="1"/>
              <a:t>negatif</a:t>
            </a:r>
            <a:r>
              <a:rPr lang="en-ID"/>
              <a:t>), </a:t>
            </a:r>
            <a:r>
              <a:rPr lang="en-ID" err="1"/>
              <a:t>buatlah</a:t>
            </a:r>
            <a:r>
              <a:rPr lang="en-ID"/>
              <a:t> </a:t>
            </a:r>
            <a:r>
              <a:rPr lang="en-ID" err="1"/>
              <a:t>pembahasan</a:t>
            </a:r>
            <a:r>
              <a:rPr lang="en-ID"/>
              <a:t> </a:t>
            </a:r>
            <a:r>
              <a:rPr lang="en-ID" err="1"/>
              <a:t>khusus</a:t>
            </a:r>
            <a:r>
              <a:rPr lang="en-ID"/>
              <a:t> </a:t>
            </a:r>
            <a:r>
              <a:rPr lang="en-ID" err="1"/>
              <a:t>tentang</a:t>
            </a:r>
            <a:r>
              <a:rPr lang="en-ID"/>
              <a:t>:</a:t>
            </a:r>
          </a:p>
          <a:p>
            <a:pPr lvl="1"/>
            <a:r>
              <a:rPr lang="en-ID" err="1"/>
              <a:t>Deskripsi</a:t>
            </a:r>
            <a:r>
              <a:rPr lang="en-ID"/>
              <a:t> </a:t>
            </a:r>
            <a:r>
              <a:rPr lang="en-ID" err="1"/>
              <a:t>tentang</a:t>
            </a:r>
            <a:r>
              <a:rPr lang="en-ID"/>
              <a:t> </a:t>
            </a:r>
            <a:r>
              <a:rPr lang="en-ID" err="1"/>
              <a:t>tingkat</a:t>
            </a:r>
            <a:r>
              <a:rPr lang="en-ID"/>
              <a:t> </a:t>
            </a:r>
            <a:r>
              <a:rPr lang="en-ID" err="1"/>
              <a:t>kekotoran</a:t>
            </a:r>
            <a:r>
              <a:rPr lang="en-ID"/>
              <a:t> data, </a:t>
            </a:r>
            <a:r>
              <a:rPr lang="en-ID" err="1"/>
              <a:t>misalnya</a:t>
            </a:r>
            <a:r>
              <a:rPr lang="en-ID"/>
              <a:t>: pada </a:t>
            </a:r>
            <a:r>
              <a:rPr lang="en-ID" err="1"/>
              <a:t>atribut</a:t>
            </a:r>
            <a:r>
              <a:rPr lang="en-ID"/>
              <a:t> yang mana, </a:t>
            </a:r>
            <a:r>
              <a:rPr lang="en-ID" err="1"/>
              <a:t>berapa</a:t>
            </a:r>
            <a:r>
              <a:rPr lang="en-ID"/>
              <a:t> </a:t>
            </a:r>
            <a:r>
              <a:rPr lang="en-ID" err="1"/>
              <a:t>persen</a:t>
            </a:r>
            <a:r>
              <a:rPr lang="en-ID"/>
              <a:t> data yang </a:t>
            </a:r>
            <a:r>
              <a:rPr lang="en-ID" err="1"/>
              <a:t>kotor</a:t>
            </a:r>
            <a:r>
              <a:rPr lang="en-ID"/>
              <a:t>, </a:t>
            </a:r>
            <a:r>
              <a:rPr lang="en-ID" err="1"/>
              <a:t>dll</a:t>
            </a:r>
            <a:r>
              <a:rPr lang="en-ID"/>
              <a:t>.</a:t>
            </a:r>
          </a:p>
          <a:p>
            <a:pPr lvl="1"/>
            <a:r>
              <a:rPr lang="en-ID" err="1"/>
              <a:t>Bagaimana</a:t>
            </a:r>
            <a:r>
              <a:rPr lang="en-ID"/>
              <a:t> Anda </a:t>
            </a:r>
            <a:r>
              <a:rPr lang="en-ID" err="1"/>
              <a:t>mengatasinya</a:t>
            </a:r>
            <a:r>
              <a:rPr lang="en-ID"/>
              <a:t>:</a:t>
            </a:r>
          </a:p>
          <a:p>
            <a:pPr lvl="2"/>
            <a:r>
              <a:rPr lang="en-ID" err="1"/>
              <a:t>Jika</a:t>
            </a:r>
            <a:r>
              <a:rPr lang="en-ID"/>
              <a:t> </a:t>
            </a:r>
            <a:r>
              <a:rPr lang="en-ID" err="1"/>
              <a:t>dibiarkan</a:t>
            </a:r>
            <a:r>
              <a:rPr lang="en-ID"/>
              <a:t> </a:t>
            </a:r>
            <a:r>
              <a:rPr lang="en-ID" err="1"/>
              <a:t>apa</a:t>
            </a:r>
            <a:r>
              <a:rPr lang="en-ID"/>
              <a:t> </a:t>
            </a:r>
            <a:r>
              <a:rPr lang="en-ID" err="1"/>
              <a:t>adanya</a:t>
            </a:r>
            <a:r>
              <a:rPr lang="en-ID"/>
              <a:t>, </a:t>
            </a:r>
            <a:r>
              <a:rPr lang="en-ID" err="1"/>
              <a:t>jelaskan</a:t>
            </a:r>
            <a:r>
              <a:rPr lang="en-ID"/>
              <a:t> </a:t>
            </a:r>
            <a:r>
              <a:rPr lang="en-ID" err="1"/>
              <a:t>apa</a:t>
            </a:r>
            <a:r>
              <a:rPr lang="en-ID"/>
              <a:t> </a:t>
            </a:r>
            <a:r>
              <a:rPr lang="en-ID" err="1"/>
              <a:t>alasannya</a:t>
            </a:r>
            <a:r>
              <a:rPr lang="en-ID"/>
              <a:t>.</a:t>
            </a:r>
          </a:p>
          <a:p>
            <a:pPr lvl="2"/>
            <a:r>
              <a:rPr lang="en-ID" err="1"/>
              <a:t>Jika</a:t>
            </a:r>
            <a:r>
              <a:rPr lang="en-ID"/>
              <a:t> “</a:t>
            </a:r>
            <a:r>
              <a:rPr lang="en-ID" err="1"/>
              <a:t>dibersihkan</a:t>
            </a:r>
            <a:r>
              <a:rPr lang="en-ID"/>
              <a:t>”, </a:t>
            </a:r>
            <a:r>
              <a:rPr lang="en-ID" err="1"/>
              <a:t>jelaskan</a:t>
            </a:r>
            <a:r>
              <a:rPr lang="en-ID"/>
              <a:t> </a:t>
            </a:r>
            <a:r>
              <a:rPr lang="en-ID" err="1"/>
              <a:t>apa</a:t>
            </a:r>
            <a:r>
              <a:rPr lang="en-ID"/>
              <a:t> </a:t>
            </a:r>
            <a:r>
              <a:rPr lang="en-ID" err="1"/>
              <a:t>alasannya</a:t>
            </a:r>
            <a:r>
              <a:rPr lang="en-ID"/>
              <a:t> dan </a:t>
            </a:r>
            <a:r>
              <a:rPr lang="en-ID" err="1"/>
              <a:t>bagaimana</a:t>
            </a:r>
            <a:r>
              <a:rPr lang="en-ID"/>
              <a:t> </a:t>
            </a:r>
            <a:r>
              <a:rPr lang="en-ID" err="1"/>
              <a:t>melakukannya</a:t>
            </a:r>
            <a:r>
              <a:rPr lang="en-ID"/>
              <a:t>: </a:t>
            </a:r>
            <a:r>
              <a:rPr lang="en-ID" err="1"/>
              <a:t>apakah</a:t>
            </a:r>
            <a:r>
              <a:rPr lang="en-ID"/>
              <a:t> </a:t>
            </a:r>
            <a:r>
              <a:rPr lang="en-ID" err="1"/>
              <a:t>diubah</a:t>
            </a:r>
            <a:r>
              <a:rPr lang="en-ID"/>
              <a:t> </a:t>
            </a:r>
            <a:r>
              <a:rPr lang="en-ID" err="1"/>
              <a:t>nilainya</a:t>
            </a:r>
            <a:r>
              <a:rPr lang="en-ID"/>
              <a:t>, </a:t>
            </a:r>
            <a:r>
              <a:rPr lang="en-ID" err="1"/>
              <a:t>atau</a:t>
            </a:r>
            <a:r>
              <a:rPr lang="en-ID"/>
              <a:t> </a:t>
            </a:r>
            <a:r>
              <a:rPr lang="en-ID" err="1"/>
              <a:t>dihapus</a:t>
            </a:r>
            <a:r>
              <a:rPr lang="en-ID"/>
              <a:t> </a:t>
            </a:r>
            <a:r>
              <a:rPr lang="en-ID" err="1"/>
              <a:t>baris</a:t>
            </a:r>
            <a:r>
              <a:rPr lang="en-ID"/>
              <a:t> yang </a:t>
            </a:r>
            <a:r>
              <a:rPr lang="en-ID" err="1"/>
              <a:t>mengandung</a:t>
            </a:r>
            <a:r>
              <a:rPr lang="en-ID"/>
              <a:t> data </a:t>
            </a:r>
            <a:r>
              <a:rPr lang="en-ID" err="1"/>
              <a:t>kotor</a:t>
            </a:r>
            <a:r>
              <a:rPr lang="en-ID"/>
              <a:t>, </a:t>
            </a:r>
            <a:r>
              <a:rPr lang="en-ID" err="1"/>
              <a:t>dll</a:t>
            </a:r>
            <a:r>
              <a:rPr lang="en-ID"/>
              <a:t>.</a:t>
            </a:r>
          </a:p>
          <a:p>
            <a:r>
              <a:rPr lang="en-ID" err="1"/>
              <a:t>Tuliskan</a:t>
            </a:r>
            <a:r>
              <a:rPr lang="en-ID"/>
              <a:t> </a:t>
            </a:r>
            <a:r>
              <a:rPr lang="en-ID" err="1"/>
              <a:t>dengan</a:t>
            </a:r>
            <a:r>
              <a:rPr lang="en-ID"/>
              <a:t> </a:t>
            </a:r>
            <a:r>
              <a:rPr lang="en-ID" err="1"/>
              <a:t>bahasa</a:t>
            </a:r>
            <a:r>
              <a:rPr lang="en-ID"/>
              <a:t> </a:t>
            </a:r>
            <a:r>
              <a:rPr lang="en-ID" err="1"/>
              <a:t>pemrograman</a:t>
            </a:r>
            <a:r>
              <a:rPr lang="en-ID"/>
              <a:t>/spreadsheet tool </a:t>
            </a:r>
            <a:r>
              <a:rPr lang="en-ID" err="1"/>
              <a:t>bagaimana</a:t>
            </a:r>
            <a:r>
              <a:rPr lang="en-ID"/>
              <a:t> </a:t>
            </a:r>
            <a:r>
              <a:rPr lang="en-ID" err="1"/>
              <a:t>untuk</a:t>
            </a:r>
            <a:r>
              <a:rPr lang="en-ID"/>
              <a:t> </a:t>
            </a:r>
            <a:r>
              <a:rPr lang="en-ID" err="1"/>
              <a:t>mengecek</a:t>
            </a:r>
            <a:r>
              <a:rPr lang="en-ID"/>
              <a:t> “</a:t>
            </a:r>
            <a:r>
              <a:rPr lang="en-ID" err="1"/>
              <a:t>kekotoran</a:t>
            </a:r>
            <a:r>
              <a:rPr lang="en-ID"/>
              <a:t> data” dan </a:t>
            </a:r>
            <a:r>
              <a:rPr lang="en-ID" err="1"/>
              <a:t>bagaimana</a:t>
            </a:r>
            <a:r>
              <a:rPr lang="en-ID"/>
              <a:t> </a:t>
            </a:r>
            <a:r>
              <a:rPr lang="en-ID" err="1"/>
              <a:t>melakukan</a:t>
            </a:r>
            <a:r>
              <a:rPr lang="en-ID"/>
              <a:t> </a:t>
            </a:r>
            <a:r>
              <a:rPr lang="en-ID" err="1"/>
              <a:t>pembersihan</a:t>
            </a:r>
            <a:r>
              <a:rPr lang="en-ID"/>
              <a:t> data (</a:t>
            </a:r>
            <a:r>
              <a:rPr lang="en-ID" err="1"/>
              <a:t>jika</a:t>
            </a:r>
            <a:r>
              <a:rPr lang="en-ID"/>
              <a:t> </a:t>
            </a:r>
            <a:r>
              <a:rPr lang="en-ID" err="1"/>
              <a:t>dilakukan</a:t>
            </a:r>
            <a:r>
              <a:rPr lang="en-ID"/>
              <a:t>).</a:t>
            </a:r>
          </a:p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FF439-0893-45B5-A0A0-8EFF7D25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B9FD-42FC-4DD0-9349-53925E209A5B}" type="datetime1">
              <a:rPr lang="en-ID" smtClean="0"/>
              <a:t>27/11/2023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427A9-F57C-4243-BD97-BED9222A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Pengenalan Komputasi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C7FF1-3FF6-43F5-8DFA-5EC344C4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430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A116-3A26-4DBC-95FA-EFA8E50E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Format </a:t>
            </a:r>
            <a:r>
              <a:rPr lang="en-ID" err="1"/>
              <a:t>Laporan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5E2D0-2386-4F8E-9F73-ACE5AF591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err="1"/>
              <a:t>Laporan</a:t>
            </a:r>
            <a:r>
              <a:rPr lang="en-ID"/>
              <a:t> </a:t>
            </a:r>
            <a:r>
              <a:rPr lang="en-ID" err="1"/>
              <a:t>berisi</a:t>
            </a:r>
            <a:r>
              <a:rPr lang="en-ID"/>
              <a:t> </a:t>
            </a:r>
            <a:r>
              <a:rPr lang="en-ID" err="1"/>
              <a:t>hal-hal</a:t>
            </a:r>
            <a:r>
              <a:rPr lang="en-ID"/>
              <a:t> yang </a:t>
            </a:r>
            <a:r>
              <a:rPr lang="en-ID" err="1"/>
              <a:t>dijelaskan</a:t>
            </a:r>
            <a:r>
              <a:rPr lang="en-ID"/>
              <a:t> </a:t>
            </a:r>
            <a:r>
              <a:rPr lang="en-ID" err="1"/>
              <a:t>dalam</a:t>
            </a:r>
            <a:r>
              <a:rPr lang="en-ID"/>
              <a:t> </a:t>
            </a:r>
            <a:r>
              <a:rPr lang="en-ID" err="1"/>
              <a:t>deskripsi</a:t>
            </a:r>
            <a:r>
              <a:rPr lang="en-ID"/>
              <a:t> </a:t>
            </a:r>
            <a:r>
              <a:rPr lang="en-ID" err="1"/>
              <a:t>tugas</a:t>
            </a:r>
            <a:r>
              <a:rPr lang="en-ID"/>
              <a:t>. </a:t>
            </a:r>
          </a:p>
          <a:p>
            <a:r>
              <a:rPr lang="en-ID"/>
              <a:t>Format </a:t>
            </a:r>
            <a:r>
              <a:rPr lang="en-ID" err="1"/>
              <a:t>laporan</a:t>
            </a:r>
            <a:r>
              <a:rPr lang="en-ID"/>
              <a:t>:</a:t>
            </a:r>
          </a:p>
          <a:p>
            <a:pPr lvl="1"/>
            <a:r>
              <a:rPr lang="en-ID" err="1"/>
              <a:t>Ditulis</a:t>
            </a:r>
            <a:r>
              <a:rPr lang="en-ID"/>
              <a:t> </a:t>
            </a:r>
            <a:r>
              <a:rPr lang="en-ID" err="1"/>
              <a:t>dalam</a:t>
            </a:r>
            <a:r>
              <a:rPr lang="en-ID"/>
              <a:t> format </a:t>
            </a:r>
            <a:r>
              <a:rPr lang="en-ID" err="1"/>
              <a:t>kertas</a:t>
            </a:r>
            <a:r>
              <a:rPr lang="en-ID"/>
              <a:t> A4</a:t>
            </a:r>
          </a:p>
          <a:p>
            <a:pPr lvl="1"/>
            <a:r>
              <a:rPr lang="en-ID"/>
              <a:t>Font formal (Times New Roman, Calibri, </a:t>
            </a:r>
            <a:r>
              <a:rPr lang="en-ID" err="1"/>
              <a:t>atau</a:t>
            </a:r>
            <a:r>
              <a:rPr lang="en-ID"/>
              <a:t> Arial) </a:t>
            </a:r>
            <a:r>
              <a:rPr lang="en-ID" err="1"/>
              <a:t>dengan</a:t>
            </a:r>
            <a:r>
              <a:rPr lang="en-ID"/>
              <a:t> </a:t>
            </a:r>
            <a:r>
              <a:rPr lang="en-ID" err="1"/>
              <a:t>ukuran</a:t>
            </a:r>
            <a:r>
              <a:rPr lang="en-ID"/>
              <a:t> min. 10 dan </a:t>
            </a:r>
            <a:r>
              <a:rPr lang="en-ID" err="1"/>
              <a:t>maksimum</a:t>
            </a:r>
            <a:r>
              <a:rPr lang="en-ID"/>
              <a:t> 12 dan </a:t>
            </a:r>
            <a:r>
              <a:rPr lang="en-ID" err="1"/>
              <a:t>spasi</a:t>
            </a:r>
            <a:r>
              <a:rPr lang="en-ID"/>
              <a:t> </a:t>
            </a:r>
            <a:r>
              <a:rPr lang="en-ID" err="1"/>
              <a:t>teks</a:t>
            </a:r>
            <a:r>
              <a:rPr lang="en-ID"/>
              <a:t> = 1. </a:t>
            </a:r>
            <a:r>
              <a:rPr lang="en-ID" err="1"/>
              <a:t>Setiap</a:t>
            </a:r>
            <a:r>
              <a:rPr lang="en-ID"/>
              <a:t> </a:t>
            </a:r>
            <a:r>
              <a:rPr lang="en-ID" err="1"/>
              <a:t>halaman</a:t>
            </a:r>
            <a:r>
              <a:rPr lang="en-ID"/>
              <a:t> </a:t>
            </a:r>
            <a:r>
              <a:rPr lang="en-ID" err="1"/>
              <a:t>laporan</a:t>
            </a:r>
            <a:r>
              <a:rPr lang="en-ID"/>
              <a:t> </a:t>
            </a:r>
            <a:r>
              <a:rPr lang="en-ID" err="1"/>
              <a:t>harus</a:t>
            </a:r>
            <a:r>
              <a:rPr lang="en-ID"/>
              <a:t> </a:t>
            </a:r>
            <a:r>
              <a:rPr lang="en-ID" err="1"/>
              <a:t>memiliki</a:t>
            </a:r>
            <a:r>
              <a:rPr lang="en-ID"/>
              <a:t> minimum </a:t>
            </a:r>
            <a:r>
              <a:rPr lang="en-ID" err="1"/>
              <a:t>nomor</a:t>
            </a:r>
            <a:r>
              <a:rPr lang="en-ID"/>
              <a:t> </a:t>
            </a:r>
            <a:r>
              <a:rPr lang="en-ID" err="1"/>
              <a:t>halaman</a:t>
            </a:r>
            <a:r>
              <a:rPr lang="en-ID"/>
              <a:t> (</a:t>
            </a:r>
            <a:r>
              <a:rPr lang="en-ID" err="1"/>
              <a:t>boleh</a:t>
            </a:r>
            <a:r>
              <a:rPr lang="en-ID"/>
              <a:t> </a:t>
            </a:r>
            <a:r>
              <a:rPr lang="en-ID" err="1"/>
              <a:t>menambahkan</a:t>
            </a:r>
            <a:r>
              <a:rPr lang="en-ID"/>
              <a:t> </a:t>
            </a:r>
            <a:r>
              <a:rPr lang="en-ID" err="1"/>
              <a:t>informasi</a:t>
            </a:r>
            <a:r>
              <a:rPr lang="en-ID"/>
              <a:t> lain pada header dan footer </a:t>
            </a:r>
            <a:r>
              <a:rPr lang="en-ID" err="1"/>
              <a:t>dokumen</a:t>
            </a:r>
            <a:r>
              <a:rPr lang="en-ID"/>
              <a:t>).</a:t>
            </a:r>
          </a:p>
          <a:p>
            <a:pPr lvl="1"/>
            <a:r>
              <a:rPr lang="en-ID" err="1"/>
              <a:t>Berikan</a:t>
            </a:r>
            <a:r>
              <a:rPr lang="en-ID"/>
              <a:t> </a:t>
            </a:r>
            <a:r>
              <a:rPr lang="en-ID" err="1"/>
              <a:t>sampul</a:t>
            </a:r>
            <a:r>
              <a:rPr lang="en-ID"/>
              <a:t> </a:t>
            </a:r>
            <a:r>
              <a:rPr lang="en-ID" err="1"/>
              <a:t>laporan</a:t>
            </a:r>
            <a:r>
              <a:rPr lang="en-ID"/>
              <a:t> yang minimum </a:t>
            </a:r>
            <a:r>
              <a:rPr lang="en-ID" err="1"/>
              <a:t>mengandung</a:t>
            </a:r>
            <a:r>
              <a:rPr lang="en-ID"/>
              <a:t> </a:t>
            </a:r>
            <a:r>
              <a:rPr lang="en-ID" err="1"/>
              <a:t>informasi</a:t>
            </a:r>
            <a:r>
              <a:rPr lang="en-ID"/>
              <a:t> </a:t>
            </a:r>
            <a:r>
              <a:rPr lang="en-ID" err="1"/>
              <a:t>berikut</a:t>
            </a:r>
            <a:r>
              <a:rPr lang="en-ID"/>
              <a:t>: </a:t>
            </a:r>
            <a:r>
              <a:rPr lang="en-ID" err="1"/>
              <a:t>kode</a:t>
            </a:r>
            <a:r>
              <a:rPr lang="en-ID"/>
              <a:t> dan </a:t>
            </a:r>
            <a:r>
              <a:rPr lang="en-ID" err="1"/>
              <a:t>nama</a:t>
            </a:r>
            <a:r>
              <a:rPr lang="en-ID"/>
              <a:t> </a:t>
            </a:r>
            <a:r>
              <a:rPr lang="en-ID" err="1"/>
              <a:t>mata</a:t>
            </a:r>
            <a:r>
              <a:rPr lang="en-ID"/>
              <a:t> </a:t>
            </a:r>
            <a:r>
              <a:rPr lang="en-ID" err="1"/>
              <a:t>kuliah</a:t>
            </a:r>
            <a:r>
              <a:rPr lang="en-ID"/>
              <a:t>, daftar NIM dan </a:t>
            </a:r>
            <a:r>
              <a:rPr lang="en-ID" err="1"/>
              <a:t>nama</a:t>
            </a:r>
            <a:r>
              <a:rPr lang="en-ID"/>
              <a:t> </a:t>
            </a:r>
            <a:r>
              <a:rPr lang="en-ID" err="1"/>
              <a:t>anggota</a:t>
            </a:r>
            <a:r>
              <a:rPr lang="en-ID"/>
              <a:t> </a:t>
            </a:r>
            <a:r>
              <a:rPr lang="en-ID" err="1"/>
              <a:t>kelompok</a:t>
            </a:r>
            <a:r>
              <a:rPr lang="en-ID"/>
              <a:t>, </a:t>
            </a:r>
            <a:r>
              <a:rPr lang="en-ID" err="1"/>
              <a:t>judul</a:t>
            </a:r>
            <a:r>
              <a:rPr lang="en-ID"/>
              <a:t> </a:t>
            </a:r>
            <a:r>
              <a:rPr lang="en-ID" err="1"/>
              <a:t>tugas</a:t>
            </a:r>
            <a:r>
              <a:rPr lang="en-ID"/>
              <a:t>, </a:t>
            </a:r>
            <a:r>
              <a:rPr lang="en-ID" err="1"/>
              <a:t>bulan</a:t>
            </a:r>
            <a:r>
              <a:rPr lang="en-ID"/>
              <a:t> dan </a:t>
            </a:r>
            <a:r>
              <a:rPr lang="en-ID" err="1"/>
              <a:t>tahun</a:t>
            </a:r>
            <a:r>
              <a:rPr lang="en-ID"/>
              <a:t> </a:t>
            </a:r>
            <a:r>
              <a:rPr lang="en-ID" err="1"/>
              <a:t>pemberian</a:t>
            </a:r>
            <a:r>
              <a:rPr lang="en-ID"/>
              <a:t> </a:t>
            </a:r>
            <a:r>
              <a:rPr lang="en-ID" err="1"/>
              <a:t>tugas</a:t>
            </a:r>
            <a:r>
              <a:rPr lang="en-ID"/>
              <a:t>.</a:t>
            </a:r>
          </a:p>
          <a:p>
            <a:pPr lvl="1"/>
            <a:r>
              <a:rPr lang="en-ID" err="1"/>
              <a:t>Tuliskan</a:t>
            </a:r>
            <a:r>
              <a:rPr lang="en-ID"/>
              <a:t> pula </a:t>
            </a:r>
            <a:r>
              <a:rPr lang="en-ID" err="1"/>
              <a:t>bagaimana</a:t>
            </a:r>
            <a:r>
              <a:rPr lang="en-ID"/>
              <a:t> </a:t>
            </a:r>
            <a:r>
              <a:rPr lang="en-ID" err="1"/>
              <a:t>pembagian</a:t>
            </a:r>
            <a:r>
              <a:rPr lang="en-ID"/>
              <a:t> </a:t>
            </a:r>
            <a:r>
              <a:rPr lang="en-ID" err="1"/>
              <a:t>kerja</a:t>
            </a:r>
            <a:r>
              <a:rPr lang="en-ID"/>
              <a:t> </a:t>
            </a:r>
            <a:r>
              <a:rPr lang="en-ID" err="1"/>
              <a:t>dalam</a:t>
            </a:r>
            <a:r>
              <a:rPr lang="en-ID"/>
              <a:t> </a:t>
            </a:r>
            <a:r>
              <a:rPr lang="en-ID" err="1"/>
              <a:t>kelompok</a:t>
            </a:r>
            <a:r>
              <a:rPr lang="en-ID"/>
              <a:t>.</a:t>
            </a:r>
          </a:p>
          <a:p>
            <a:r>
              <a:rPr lang="en-ID" err="1"/>
              <a:t>Laporan</a:t>
            </a:r>
            <a:r>
              <a:rPr lang="en-ID"/>
              <a:t> </a:t>
            </a:r>
            <a:r>
              <a:rPr lang="en-ID" err="1"/>
              <a:t>dikumpulkan</a:t>
            </a:r>
            <a:r>
              <a:rPr lang="en-ID"/>
              <a:t> </a:t>
            </a:r>
            <a:r>
              <a:rPr lang="en-ID" err="1"/>
              <a:t>dalam</a:t>
            </a:r>
            <a:r>
              <a:rPr lang="en-ID"/>
              <a:t> </a:t>
            </a:r>
            <a:r>
              <a:rPr lang="en-ID" err="1"/>
              <a:t>bentuk</a:t>
            </a:r>
            <a:r>
              <a:rPr lang="en-ID"/>
              <a:t> </a:t>
            </a:r>
            <a:r>
              <a:rPr lang="en-ID">
                <a:solidFill>
                  <a:srgbClr val="FF0000"/>
                </a:solidFill>
              </a:rPr>
              <a:t>[softcopy/hardcopy]</a:t>
            </a:r>
          </a:p>
          <a:p>
            <a:pPr lvl="1"/>
            <a:r>
              <a:rPr lang="en-ID">
                <a:solidFill>
                  <a:srgbClr val="FF0000"/>
                </a:solidFill>
              </a:rPr>
              <a:t>Link </a:t>
            </a:r>
            <a:r>
              <a:rPr lang="en-ID" err="1">
                <a:solidFill>
                  <a:srgbClr val="FF0000"/>
                </a:solidFill>
              </a:rPr>
              <a:t>pengumpulan</a:t>
            </a:r>
            <a:r>
              <a:rPr lang="en-ID">
                <a:solidFill>
                  <a:srgbClr val="FF0000"/>
                </a:solidFill>
              </a:rPr>
              <a:t> </a:t>
            </a:r>
            <a:r>
              <a:rPr lang="en-ID" err="1">
                <a:solidFill>
                  <a:srgbClr val="FF0000"/>
                </a:solidFill>
              </a:rPr>
              <a:t>laporan</a:t>
            </a:r>
            <a:r>
              <a:rPr lang="en-ID">
                <a:solidFill>
                  <a:srgbClr val="FF0000"/>
                </a:solidFill>
              </a:rPr>
              <a:t> softcopy: [link]</a:t>
            </a:r>
          </a:p>
          <a:p>
            <a:pPr lvl="1"/>
            <a:endParaRPr lang="en-ID">
              <a:solidFill>
                <a:srgbClr val="FF0000"/>
              </a:solidFill>
            </a:endParaRPr>
          </a:p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525EE-16A9-4740-A52C-10DA086D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B9FD-42FC-4DD0-9349-53925E209A5B}" type="datetime1">
              <a:rPr lang="en-ID" smtClean="0"/>
              <a:t>27/11/2023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1BF44-90A4-4B73-BFAC-D506DFA5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Pengenalan Komputasi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D9B8B-F168-443D-AB94-102D98E4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0446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6733-8163-4D18-A13A-F8180FB5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err="1"/>
              <a:t>Petunjuk</a:t>
            </a:r>
            <a:r>
              <a:rPr lang="en-ID"/>
              <a:t> </a:t>
            </a:r>
            <a:r>
              <a:rPr lang="en-ID" err="1"/>
              <a:t>Pengerjaan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B4F6F-5EB4-4FC0-89E6-2F82FB993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D"/>
              <a:t>Deliverable: </a:t>
            </a:r>
            <a:r>
              <a:rPr lang="en-ID" b="1" err="1"/>
              <a:t>laporan</a:t>
            </a:r>
            <a:r>
              <a:rPr lang="en-ID"/>
              <a:t> dan </a:t>
            </a:r>
            <a:r>
              <a:rPr lang="en-ID" b="1"/>
              <a:t>video </a:t>
            </a:r>
            <a:r>
              <a:rPr lang="en-ID" b="1" err="1"/>
              <a:t>presentasi</a:t>
            </a:r>
            <a:endParaRPr lang="en-ID" b="1"/>
          </a:p>
          <a:p>
            <a:pPr lvl="0"/>
            <a:r>
              <a:rPr lang="en-ID" err="1"/>
              <a:t>Tugas</a:t>
            </a:r>
            <a:r>
              <a:rPr lang="en-ID"/>
              <a:t> </a:t>
            </a:r>
            <a:r>
              <a:rPr lang="en-ID" err="1"/>
              <a:t>dikerjakan</a:t>
            </a:r>
            <a:r>
              <a:rPr lang="en-ID"/>
              <a:t> </a:t>
            </a:r>
            <a:r>
              <a:rPr lang="en-ID" err="1"/>
              <a:t>berkelompok</a:t>
            </a:r>
            <a:r>
              <a:rPr lang="en-ID"/>
              <a:t> </a:t>
            </a:r>
            <a:r>
              <a:rPr lang="en-ID" err="1"/>
              <a:t>dengan</a:t>
            </a:r>
            <a:r>
              <a:rPr lang="en-ID"/>
              <a:t> @ </a:t>
            </a:r>
            <a:r>
              <a:rPr lang="en-ID" err="1"/>
              <a:t>kelompok</a:t>
            </a:r>
            <a:r>
              <a:rPr lang="en-ID"/>
              <a:t> 4 </a:t>
            </a:r>
            <a:r>
              <a:rPr lang="en-ID" err="1"/>
              <a:t>s.d.</a:t>
            </a:r>
            <a:r>
              <a:rPr lang="en-ID"/>
              <a:t> 5 orang, </a:t>
            </a:r>
            <a:r>
              <a:rPr lang="en-ID" err="1"/>
              <a:t>sama</a:t>
            </a:r>
            <a:r>
              <a:rPr lang="en-ID"/>
              <a:t> </a:t>
            </a:r>
            <a:r>
              <a:rPr lang="en-ID" err="1"/>
              <a:t>dengan</a:t>
            </a:r>
            <a:r>
              <a:rPr lang="en-ID"/>
              <a:t> </a:t>
            </a:r>
            <a:r>
              <a:rPr lang="en-ID" err="1"/>
              <a:t>kelompok</a:t>
            </a:r>
            <a:r>
              <a:rPr lang="en-ID"/>
              <a:t> pada </a:t>
            </a:r>
            <a:r>
              <a:rPr lang="en-ID" err="1"/>
              <a:t>tugas</a:t>
            </a:r>
            <a:r>
              <a:rPr lang="en-ID"/>
              <a:t> </a:t>
            </a:r>
            <a:r>
              <a:rPr lang="en-ID" err="1"/>
              <a:t>sebelumnya</a:t>
            </a:r>
            <a:r>
              <a:rPr lang="en-ID"/>
              <a:t>.</a:t>
            </a:r>
          </a:p>
          <a:p>
            <a:r>
              <a:rPr lang="en-ID" err="1"/>
              <a:t>Jadwal</a:t>
            </a:r>
            <a:r>
              <a:rPr lang="en-ID"/>
              <a:t> </a:t>
            </a:r>
            <a:r>
              <a:rPr lang="en-ID" err="1"/>
              <a:t>Kegiatan</a:t>
            </a:r>
            <a:r>
              <a:rPr lang="en-ID"/>
              <a:t>:</a:t>
            </a:r>
          </a:p>
          <a:p>
            <a:pPr lvl="1"/>
            <a:r>
              <a:rPr lang="en-ID" err="1"/>
              <a:t>Minggu</a:t>
            </a:r>
            <a:r>
              <a:rPr lang="en-ID"/>
              <a:t> 12: </a:t>
            </a:r>
            <a:r>
              <a:rPr lang="en-ID" err="1"/>
              <a:t>publikasi</a:t>
            </a:r>
            <a:r>
              <a:rPr lang="en-ID"/>
              <a:t> </a:t>
            </a:r>
            <a:r>
              <a:rPr lang="en-ID" err="1"/>
              <a:t>tugas</a:t>
            </a:r>
            <a:endParaRPr lang="en-ID"/>
          </a:p>
          <a:p>
            <a:pPr lvl="1"/>
            <a:r>
              <a:rPr lang="en-ID"/>
              <a:t>Masa </a:t>
            </a:r>
            <a:r>
              <a:rPr lang="en-ID" err="1"/>
              <a:t>pengerjaan</a:t>
            </a:r>
            <a:r>
              <a:rPr lang="en-ID"/>
              <a:t>: </a:t>
            </a:r>
            <a:r>
              <a:rPr lang="en-ID" err="1"/>
              <a:t>minggu</a:t>
            </a:r>
            <a:r>
              <a:rPr lang="en-ID"/>
              <a:t> 12 </a:t>
            </a:r>
            <a:r>
              <a:rPr lang="en-ID" err="1"/>
              <a:t>s.d.</a:t>
            </a:r>
            <a:r>
              <a:rPr lang="en-ID"/>
              <a:t> </a:t>
            </a:r>
            <a:r>
              <a:rPr lang="en-ID" err="1"/>
              <a:t>minggu</a:t>
            </a:r>
            <a:r>
              <a:rPr lang="en-ID"/>
              <a:t> 14 (2,5 </a:t>
            </a:r>
            <a:r>
              <a:rPr lang="en-ID" err="1"/>
              <a:t>minggu</a:t>
            </a:r>
            <a:r>
              <a:rPr lang="en-ID"/>
              <a:t>)</a:t>
            </a:r>
          </a:p>
          <a:p>
            <a:pPr lvl="1"/>
            <a:r>
              <a:rPr lang="en-ID" err="1"/>
              <a:t>Pengumpulan</a:t>
            </a:r>
            <a:r>
              <a:rPr lang="en-ID"/>
              <a:t> </a:t>
            </a:r>
            <a:r>
              <a:rPr lang="en-ID" err="1"/>
              <a:t>laporan</a:t>
            </a:r>
            <a:r>
              <a:rPr lang="en-ID"/>
              <a:t> dan video </a:t>
            </a:r>
            <a:r>
              <a:rPr lang="en-ID" err="1"/>
              <a:t>presentasi</a:t>
            </a:r>
            <a:r>
              <a:rPr lang="en-ID"/>
              <a:t>: </a:t>
            </a:r>
            <a:r>
              <a:rPr lang="en-ID" err="1"/>
              <a:t>Minggu</a:t>
            </a:r>
            <a:r>
              <a:rPr lang="en-ID"/>
              <a:t> ke-15 pada </a:t>
            </a:r>
            <a:r>
              <a:rPr lang="en-ID" err="1"/>
              <a:t>tgl</a:t>
            </a:r>
            <a:r>
              <a:rPr lang="en-ID"/>
              <a:t> </a:t>
            </a:r>
            <a:r>
              <a:rPr lang="en-ID">
                <a:solidFill>
                  <a:srgbClr val="FF0000"/>
                </a:solidFill>
              </a:rPr>
              <a:t>3 </a:t>
            </a:r>
            <a:r>
              <a:rPr lang="en-ID" err="1">
                <a:solidFill>
                  <a:srgbClr val="FF0000"/>
                </a:solidFill>
              </a:rPr>
              <a:t>Desember</a:t>
            </a:r>
            <a:r>
              <a:rPr lang="en-ID">
                <a:solidFill>
                  <a:srgbClr val="FF0000"/>
                </a:solidFill>
              </a:rPr>
              <a:t> 2023</a:t>
            </a:r>
          </a:p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3B831-6240-4C6D-971B-10171F7D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B9FD-42FC-4DD0-9349-53925E209A5B}" type="datetime1">
              <a:rPr lang="en-ID" smtClean="0"/>
              <a:t>27/11/2023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C282C-D997-4F29-B6DE-8945CFCA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Pengenalan Komputasi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23989-0FBD-4499-9243-45817F4C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2933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D078-CFDD-404F-B64E-32367F6EC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err="1"/>
              <a:t>Presentasi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E854A-690A-4DC6-893E-F137CA9D6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err="1"/>
              <a:t>Setiap</a:t>
            </a:r>
            <a:r>
              <a:rPr lang="en-ID"/>
              <a:t> </a:t>
            </a:r>
            <a:r>
              <a:rPr lang="en-ID" err="1"/>
              <a:t>kelompok</a:t>
            </a:r>
            <a:r>
              <a:rPr lang="en-ID"/>
              <a:t> </a:t>
            </a:r>
            <a:r>
              <a:rPr lang="en-ID" err="1"/>
              <a:t>diwajibkan</a:t>
            </a:r>
            <a:r>
              <a:rPr lang="en-ID"/>
              <a:t> </a:t>
            </a:r>
            <a:r>
              <a:rPr lang="en-ID" err="1"/>
              <a:t>membuat</a:t>
            </a:r>
            <a:r>
              <a:rPr lang="en-ID"/>
              <a:t> </a:t>
            </a:r>
            <a:r>
              <a:rPr lang="en-ID" err="1"/>
              <a:t>presentasi</a:t>
            </a:r>
            <a:r>
              <a:rPr lang="en-ID"/>
              <a:t> </a:t>
            </a:r>
            <a:r>
              <a:rPr lang="en-ID" err="1"/>
              <a:t>dalam</a:t>
            </a:r>
            <a:r>
              <a:rPr lang="en-ID"/>
              <a:t> </a:t>
            </a:r>
            <a:r>
              <a:rPr lang="en-ID" err="1"/>
              <a:t>bentuk</a:t>
            </a:r>
            <a:r>
              <a:rPr lang="en-ID"/>
              <a:t> video </a:t>
            </a:r>
            <a:r>
              <a:rPr lang="en-ID" err="1"/>
              <a:t>berdurasi</a:t>
            </a:r>
            <a:r>
              <a:rPr lang="en-ID"/>
              <a:t> 10-15 </a:t>
            </a:r>
            <a:r>
              <a:rPr lang="en-ID" err="1"/>
              <a:t>menit</a:t>
            </a:r>
            <a:r>
              <a:rPr lang="en-ID"/>
              <a:t>.</a:t>
            </a:r>
          </a:p>
          <a:p>
            <a:pPr lvl="1"/>
            <a:r>
              <a:rPr lang="en-ID">
                <a:solidFill>
                  <a:srgbClr val="FF0000"/>
                </a:solidFill>
              </a:rPr>
              <a:t>[Alternatif-1] Video </a:t>
            </a:r>
            <a:r>
              <a:rPr lang="en-ID" err="1">
                <a:solidFill>
                  <a:srgbClr val="FF0000"/>
                </a:solidFill>
              </a:rPr>
              <a:t>diunggah</a:t>
            </a:r>
            <a:r>
              <a:rPr lang="en-ID">
                <a:solidFill>
                  <a:srgbClr val="FF0000"/>
                </a:solidFill>
              </a:rPr>
              <a:t> di situs </a:t>
            </a:r>
            <a:r>
              <a:rPr lang="en-ID" err="1">
                <a:solidFill>
                  <a:srgbClr val="FF0000"/>
                </a:solidFill>
              </a:rPr>
              <a:t>penyedia</a:t>
            </a:r>
            <a:r>
              <a:rPr lang="en-ID">
                <a:solidFill>
                  <a:srgbClr val="FF0000"/>
                </a:solidFill>
              </a:rPr>
              <a:t> </a:t>
            </a:r>
            <a:r>
              <a:rPr lang="en-ID" err="1">
                <a:solidFill>
                  <a:srgbClr val="FF0000"/>
                </a:solidFill>
              </a:rPr>
              <a:t>layanan</a:t>
            </a:r>
            <a:r>
              <a:rPr lang="en-ID">
                <a:solidFill>
                  <a:srgbClr val="FF0000"/>
                </a:solidFill>
              </a:rPr>
              <a:t> video </a:t>
            </a:r>
            <a:r>
              <a:rPr lang="en-ID" err="1">
                <a:solidFill>
                  <a:srgbClr val="FF0000"/>
                </a:solidFill>
              </a:rPr>
              <a:t>atau</a:t>
            </a:r>
            <a:r>
              <a:rPr lang="en-ID">
                <a:solidFill>
                  <a:srgbClr val="FF0000"/>
                </a:solidFill>
              </a:rPr>
              <a:t> </a:t>
            </a:r>
            <a:r>
              <a:rPr lang="en-ID" err="1">
                <a:solidFill>
                  <a:srgbClr val="FF0000"/>
                </a:solidFill>
              </a:rPr>
              <a:t>dalam</a:t>
            </a:r>
            <a:r>
              <a:rPr lang="en-ID">
                <a:solidFill>
                  <a:srgbClr val="FF0000"/>
                </a:solidFill>
              </a:rPr>
              <a:t> </a:t>
            </a:r>
            <a:r>
              <a:rPr lang="en-ID" err="1">
                <a:solidFill>
                  <a:srgbClr val="FF0000"/>
                </a:solidFill>
              </a:rPr>
              <a:t>bentuk</a:t>
            </a:r>
            <a:r>
              <a:rPr lang="en-ID">
                <a:solidFill>
                  <a:srgbClr val="FF0000"/>
                </a:solidFill>
              </a:rPr>
              <a:t> file di cloud. Link video </a:t>
            </a:r>
            <a:r>
              <a:rPr lang="en-ID" err="1">
                <a:solidFill>
                  <a:srgbClr val="FF0000"/>
                </a:solidFill>
              </a:rPr>
              <a:t>dikirimkan</a:t>
            </a:r>
            <a:r>
              <a:rPr lang="en-ID">
                <a:solidFill>
                  <a:srgbClr val="FF0000"/>
                </a:solidFill>
              </a:rPr>
              <a:t> </a:t>
            </a:r>
            <a:r>
              <a:rPr lang="en-ID" err="1">
                <a:solidFill>
                  <a:srgbClr val="FF0000"/>
                </a:solidFill>
              </a:rPr>
              <a:t>melalui</a:t>
            </a:r>
            <a:r>
              <a:rPr lang="en-ID">
                <a:solidFill>
                  <a:srgbClr val="FF0000"/>
                </a:solidFill>
              </a:rPr>
              <a:t> email </a:t>
            </a:r>
            <a:r>
              <a:rPr lang="en-ID" err="1">
                <a:solidFill>
                  <a:srgbClr val="FF0000"/>
                </a:solidFill>
              </a:rPr>
              <a:t>kepada</a:t>
            </a:r>
            <a:r>
              <a:rPr lang="en-ID">
                <a:solidFill>
                  <a:srgbClr val="FF0000"/>
                </a:solidFill>
              </a:rPr>
              <a:t> </a:t>
            </a:r>
            <a:r>
              <a:rPr lang="en-ID" err="1">
                <a:solidFill>
                  <a:srgbClr val="FF0000"/>
                </a:solidFill>
              </a:rPr>
              <a:t>dosen</a:t>
            </a:r>
            <a:r>
              <a:rPr lang="en-ID">
                <a:solidFill>
                  <a:srgbClr val="FF0000"/>
                </a:solidFill>
              </a:rPr>
              <a:t> </a:t>
            </a:r>
            <a:r>
              <a:rPr lang="en-ID" err="1">
                <a:solidFill>
                  <a:srgbClr val="FF0000"/>
                </a:solidFill>
              </a:rPr>
              <a:t>pengajar</a:t>
            </a:r>
            <a:r>
              <a:rPr lang="en-ID">
                <a:solidFill>
                  <a:srgbClr val="FF0000"/>
                </a:solidFill>
              </a:rPr>
              <a:t> dan </a:t>
            </a:r>
            <a:r>
              <a:rPr lang="en-ID" err="1">
                <a:solidFill>
                  <a:srgbClr val="FF0000"/>
                </a:solidFill>
              </a:rPr>
              <a:t>dituliskan</a:t>
            </a:r>
            <a:r>
              <a:rPr lang="en-ID">
                <a:solidFill>
                  <a:srgbClr val="FF0000"/>
                </a:solidFill>
              </a:rPr>
              <a:t> </a:t>
            </a:r>
            <a:r>
              <a:rPr lang="en-ID" err="1">
                <a:solidFill>
                  <a:srgbClr val="FF0000"/>
                </a:solidFill>
              </a:rPr>
              <a:t>dalam</a:t>
            </a:r>
            <a:r>
              <a:rPr lang="en-ID">
                <a:solidFill>
                  <a:srgbClr val="FF0000"/>
                </a:solidFill>
              </a:rPr>
              <a:t> </a:t>
            </a:r>
            <a:r>
              <a:rPr lang="en-ID" err="1">
                <a:solidFill>
                  <a:srgbClr val="FF0000"/>
                </a:solidFill>
              </a:rPr>
              <a:t>laporan</a:t>
            </a:r>
            <a:r>
              <a:rPr lang="en-ID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ID">
                <a:solidFill>
                  <a:srgbClr val="FF0000"/>
                </a:solidFill>
              </a:rPr>
              <a:t>[Alternatif-2]: </a:t>
            </a:r>
            <a:r>
              <a:rPr lang="en-ID" err="1">
                <a:solidFill>
                  <a:srgbClr val="FF0000"/>
                </a:solidFill>
              </a:rPr>
              <a:t>Dosen</a:t>
            </a:r>
            <a:r>
              <a:rPr lang="en-ID">
                <a:solidFill>
                  <a:srgbClr val="FF0000"/>
                </a:solidFill>
              </a:rPr>
              <a:t> </a:t>
            </a:r>
            <a:r>
              <a:rPr lang="en-ID" err="1">
                <a:solidFill>
                  <a:srgbClr val="FF0000"/>
                </a:solidFill>
              </a:rPr>
              <a:t>kelas</a:t>
            </a:r>
            <a:r>
              <a:rPr lang="en-ID">
                <a:solidFill>
                  <a:srgbClr val="FF0000"/>
                </a:solidFill>
              </a:rPr>
              <a:t> </a:t>
            </a:r>
            <a:r>
              <a:rPr lang="en-ID" err="1">
                <a:solidFill>
                  <a:srgbClr val="FF0000"/>
                </a:solidFill>
              </a:rPr>
              <a:t>akan</a:t>
            </a:r>
            <a:r>
              <a:rPr lang="en-ID">
                <a:solidFill>
                  <a:srgbClr val="FF0000"/>
                </a:solidFill>
              </a:rPr>
              <a:t> </a:t>
            </a:r>
            <a:r>
              <a:rPr lang="en-ID" err="1">
                <a:solidFill>
                  <a:srgbClr val="FF0000"/>
                </a:solidFill>
              </a:rPr>
              <a:t>menyediakan</a:t>
            </a:r>
            <a:r>
              <a:rPr lang="en-ID">
                <a:solidFill>
                  <a:srgbClr val="FF0000"/>
                </a:solidFill>
              </a:rPr>
              <a:t> link </a:t>
            </a:r>
            <a:r>
              <a:rPr lang="en-ID" err="1">
                <a:solidFill>
                  <a:srgbClr val="FF0000"/>
                </a:solidFill>
              </a:rPr>
              <a:t>untuk</a:t>
            </a:r>
            <a:r>
              <a:rPr lang="en-ID">
                <a:solidFill>
                  <a:srgbClr val="FF0000"/>
                </a:solidFill>
              </a:rPr>
              <a:t> </a:t>
            </a:r>
            <a:r>
              <a:rPr lang="en-ID" err="1">
                <a:solidFill>
                  <a:srgbClr val="FF0000"/>
                </a:solidFill>
              </a:rPr>
              <a:t>meng</a:t>
            </a:r>
            <a:r>
              <a:rPr lang="en-ID">
                <a:solidFill>
                  <a:srgbClr val="FF0000"/>
                </a:solidFill>
              </a:rPr>
              <a:t>-upload file video.</a:t>
            </a:r>
          </a:p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FD020-7A8F-47A3-9690-5E29AC69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B9FD-42FC-4DD0-9349-53925E209A5B}" type="datetime1">
              <a:rPr lang="en-ID" smtClean="0"/>
              <a:t>27/11/2023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9697F-9B74-4AB8-BBBC-9CBE1358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Pengenalan Komputasi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C94D6-E1DA-4561-9197-CCC419FA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981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D810-2FCD-4E49-8D2F-C909B99E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err="1"/>
              <a:t>Catatan</a:t>
            </a:r>
            <a:r>
              <a:rPr lang="en-ID"/>
              <a:t> </a:t>
            </a:r>
            <a:r>
              <a:rPr lang="en-ID" err="1"/>
              <a:t>untuk</a:t>
            </a:r>
            <a:r>
              <a:rPr lang="en-ID"/>
              <a:t> </a:t>
            </a:r>
            <a:r>
              <a:rPr lang="en-ID" err="1"/>
              <a:t>Dosen</a:t>
            </a:r>
            <a:br>
              <a:rPr lang="en-ID"/>
            </a:br>
            <a:r>
              <a:rPr lang="en-ID" sz="4000" i="1"/>
              <a:t>(Slide </a:t>
            </a:r>
            <a:r>
              <a:rPr lang="en-ID" sz="4000" i="1" err="1"/>
              <a:t>ini</a:t>
            </a:r>
            <a:r>
              <a:rPr lang="en-ID" sz="4000" i="1"/>
              <a:t> di-hide, </a:t>
            </a:r>
            <a:r>
              <a:rPr lang="en-ID" sz="4000" i="1" err="1"/>
              <a:t>tidak</a:t>
            </a:r>
            <a:r>
              <a:rPr lang="en-ID" sz="4000" i="1"/>
              <a:t> </a:t>
            </a:r>
            <a:r>
              <a:rPr lang="en-ID" sz="4000" i="1" err="1"/>
              <a:t>ditampilkan</a:t>
            </a:r>
            <a:r>
              <a:rPr lang="en-ID" sz="4000" i="1"/>
              <a:t> pada slideshow)</a:t>
            </a:r>
            <a:endParaRPr lang="en-ID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0398-494C-4735-BD25-A05164D92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err="1"/>
              <a:t>Petunjuk</a:t>
            </a:r>
            <a:r>
              <a:rPr lang="en-ID"/>
              <a:t> </a:t>
            </a:r>
            <a:r>
              <a:rPr lang="en-ID" err="1"/>
              <a:t>tugas</a:t>
            </a:r>
            <a:r>
              <a:rPr lang="en-ID"/>
              <a:t> </a:t>
            </a:r>
            <a:r>
              <a:rPr lang="en-ID" err="1"/>
              <a:t>ini</a:t>
            </a:r>
            <a:r>
              <a:rPr lang="en-ID"/>
              <a:t> </a:t>
            </a:r>
            <a:r>
              <a:rPr lang="en-ID" err="1"/>
              <a:t>adalah</a:t>
            </a:r>
            <a:r>
              <a:rPr lang="en-ID"/>
              <a:t> </a:t>
            </a:r>
            <a:r>
              <a:rPr lang="en-ID" err="1"/>
              <a:t>petunjuk</a:t>
            </a:r>
            <a:r>
              <a:rPr lang="en-ID"/>
              <a:t> </a:t>
            </a:r>
            <a:r>
              <a:rPr lang="en-ID" err="1"/>
              <a:t>umum</a:t>
            </a:r>
            <a:r>
              <a:rPr lang="en-ID"/>
              <a:t> </a:t>
            </a:r>
            <a:r>
              <a:rPr lang="en-ID" err="1"/>
              <a:t>jika</a:t>
            </a:r>
            <a:r>
              <a:rPr lang="en-ID"/>
              <a:t> </a:t>
            </a:r>
            <a:r>
              <a:rPr lang="en-ID" err="1"/>
              <a:t>dosen</a:t>
            </a:r>
            <a:r>
              <a:rPr lang="en-ID"/>
              <a:t> </a:t>
            </a:r>
            <a:r>
              <a:rPr lang="en-ID" err="1"/>
              <a:t>tidak</a:t>
            </a:r>
            <a:r>
              <a:rPr lang="en-ID"/>
              <a:t> punya </a:t>
            </a:r>
            <a:r>
              <a:rPr lang="en-ID" err="1"/>
              <a:t>rencana</a:t>
            </a:r>
            <a:r>
              <a:rPr lang="en-ID"/>
              <a:t> lain </a:t>
            </a:r>
            <a:r>
              <a:rPr lang="en-ID" err="1"/>
              <a:t>berkaitan</a:t>
            </a:r>
            <a:r>
              <a:rPr lang="en-ID"/>
              <a:t> </a:t>
            </a:r>
            <a:r>
              <a:rPr lang="en-ID" err="1"/>
              <a:t>dengan</a:t>
            </a:r>
            <a:r>
              <a:rPr lang="en-ID"/>
              <a:t> </a:t>
            </a:r>
            <a:r>
              <a:rPr lang="en-ID" err="1"/>
              <a:t>tugas</a:t>
            </a:r>
            <a:r>
              <a:rPr lang="en-ID"/>
              <a:t> </a:t>
            </a:r>
            <a:r>
              <a:rPr lang="en-ID" err="1"/>
              <a:t>analisis</a:t>
            </a:r>
            <a:r>
              <a:rPr lang="en-ID"/>
              <a:t> data.</a:t>
            </a:r>
          </a:p>
          <a:p>
            <a:r>
              <a:rPr lang="en-ID" err="1"/>
              <a:t>Dosen</a:t>
            </a:r>
            <a:r>
              <a:rPr lang="en-ID"/>
              <a:t> </a:t>
            </a:r>
            <a:r>
              <a:rPr lang="en-ID" err="1"/>
              <a:t>dipersilakan</a:t>
            </a:r>
            <a:r>
              <a:rPr lang="en-ID"/>
              <a:t> </a:t>
            </a:r>
            <a:r>
              <a:rPr lang="en-ID" err="1"/>
              <a:t>untuk</a:t>
            </a:r>
            <a:r>
              <a:rPr lang="en-ID"/>
              <a:t> </a:t>
            </a:r>
            <a:r>
              <a:rPr lang="en-ID" err="1"/>
              <a:t>mengedit</a:t>
            </a:r>
            <a:r>
              <a:rPr lang="en-ID"/>
              <a:t> </a:t>
            </a:r>
            <a:r>
              <a:rPr lang="en-ID" err="1"/>
              <a:t>deskripsi</a:t>
            </a:r>
            <a:r>
              <a:rPr lang="en-ID"/>
              <a:t> dan </a:t>
            </a:r>
            <a:r>
              <a:rPr lang="en-ID" err="1"/>
              <a:t>petunjuk</a:t>
            </a:r>
            <a:r>
              <a:rPr lang="en-ID"/>
              <a:t> </a:t>
            </a:r>
            <a:r>
              <a:rPr lang="en-ID" err="1"/>
              <a:t>pelaksanaan</a:t>
            </a:r>
            <a:r>
              <a:rPr lang="en-ID"/>
              <a:t> </a:t>
            </a:r>
            <a:r>
              <a:rPr lang="en-ID" err="1"/>
              <a:t>tugas</a:t>
            </a:r>
            <a:r>
              <a:rPr lang="en-ID"/>
              <a:t> </a:t>
            </a:r>
            <a:r>
              <a:rPr lang="en-ID" err="1"/>
              <a:t>ini</a:t>
            </a:r>
            <a:r>
              <a:rPr lang="en-ID"/>
              <a:t> </a:t>
            </a:r>
            <a:r>
              <a:rPr lang="en-ID" err="1"/>
              <a:t>sesuai</a:t>
            </a:r>
            <a:r>
              <a:rPr lang="en-ID"/>
              <a:t> </a:t>
            </a:r>
            <a:r>
              <a:rPr lang="en-ID" err="1"/>
              <a:t>dengan</a:t>
            </a:r>
            <a:r>
              <a:rPr lang="en-ID"/>
              <a:t> </a:t>
            </a:r>
            <a:r>
              <a:rPr lang="en-ID" err="1"/>
              <a:t>kebutuhan</a:t>
            </a:r>
            <a:r>
              <a:rPr lang="en-ID"/>
              <a:t>.</a:t>
            </a:r>
          </a:p>
          <a:p>
            <a:pPr lvl="1"/>
            <a:r>
              <a:rPr lang="en-ID"/>
              <a:t>Ada </a:t>
            </a:r>
            <a:r>
              <a:rPr lang="en-ID" err="1"/>
              <a:t>beberapa</a:t>
            </a:r>
            <a:r>
              <a:rPr lang="en-ID"/>
              <a:t> </a:t>
            </a:r>
            <a:r>
              <a:rPr lang="en-ID" err="1"/>
              <a:t>bagian</a:t>
            </a:r>
            <a:r>
              <a:rPr lang="en-ID"/>
              <a:t> yang </a:t>
            </a:r>
            <a:r>
              <a:rPr lang="en-ID" err="1"/>
              <a:t>diberikan</a:t>
            </a:r>
            <a:r>
              <a:rPr lang="en-ID"/>
              <a:t> </a:t>
            </a:r>
            <a:r>
              <a:rPr lang="en-ID" err="1"/>
              <a:t>teks</a:t>
            </a:r>
            <a:r>
              <a:rPr lang="en-ID">
                <a:solidFill>
                  <a:srgbClr val="FF0000"/>
                </a:solidFill>
              </a:rPr>
              <a:t> [</a:t>
            </a:r>
            <a:r>
              <a:rPr lang="en-ID" err="1">
                <a:solidFill>
                  <a:srgbClr val="FF0000"/>
                </a:solidFill>
              </a:rPr>
              <a:t>merah</a:t>
            </a:r>
            <a:r>
              <a:rPr lang="en-ID">
                <a:solidFill>
                  <a:srgbClr val="FF0000"/>
                </a:solidFill>
              </a:rPr>
              <a:t>]</a:t>
            </a:r>
            <a:r>
              <a:rPr lang="en-ID"/>
              <a:t> yang </a:t>
            </a:r>
            <a:r>
              <a:rPr lang="en-ID" err="1"/>
              <a:t>memang</a:t>
            </a:r>
            <a:r>
              <a:rPr lang="en-ID"/>
              <a:t> </a:t>
            </a:r>
            <a:r>
              <a:rPr lang="en-ID" err="1"/>
              <a:t>harus</a:t>
            </a:r>
            <a:r>
              <a:rPr lang="en-ID"/>
              <a:t> </a:t>
            </a:r>
            <a:r>
              <a:rPr lang="en-ID" err="1"/>
              <a:t>diedit</a:t>
            </a:r>
            <a:r>
              <a:rPr lang="en-ID"/>
              <a:t> oleh </a:t>
            </a:r>
            <a:r>
              <a:rPr lang="en-ID" err="1"/>
              <a:t>dosen</a:t>
            </a:r>
            <a:r>
              <a:rPr lang="en-ID"/>
              <a:t> </a:t>
            </a:r>
            <a:r>
              <a:rPr lang="en-ID" err="1"/>
              <a:t>kelas</a:t>
            </a:r>
            <a:endParaRPr lang="en-ID"/>
          </a:p>
          <a:p>
            <a:r>
              <a:rPr lang="en-ID" err="1"/>
              <a:t>Dipersilakan</a:t>
            </a:r>
            <a:r>
              <a:rPr lang="en-ID"/>
              <a:t> </a:t>
            </a:r>
            <a:r>
              <a:rPr lang="en-ID" err="1"/>
              <a:t>untuk</a:t>
            </a:r>
            <a:r>
              <a:rPr lang="en-ID"/>
              <a:t> </a:t>
            </a:r>
            <a:r>
              <a:rPr lang="en-ID" err="1"/>
              <a:t>membuat</a:t>
            </a:r>
            <a:r>
              <a:rPr lang="en-ID"/>
              <a:t> </a:t>
            </a:r>
            <a:r>
              <a:rPr lang="en-ID" err="1"/>
              <a:t>rencana</a:t>
            </a:r>
            <a:r>
              <a:rPr lang="en-ID"/>
              <a:t> yang </a:t>
            </a:r>
            <a:r>
              <a:rPr lang="en-ID" err="1"/>
              <a:t>berbeda</a:t>
            </a:r>
            <a:r>
              <a:rPr lang="en-ID"/>
              <a:t>. Pada </a:t>
            </a:r>
            <a:r>
              <a:rPr lang="en-ID" err="1"/>
              <a:t>prinsipnya</a:t>
            </a:r>
            <a:r>
              <a:rPr lang="en-ID"/>
              <a:t> yang </a:t>
            </a:r>
            <a:r>
              <a:rPr lang="en-ID" err="1"/>
              <a:t>penting</a:t>
            </a:r>
            <a:r>
              <a:rPr lang="en-ID"/>
              <a:t> </a:t>
            </a:r>
            <a:r>
              <a:rPr lang="en-ID" err="1"/>
              <a:t>tercapai</a:t>
            </a:r>
            <a:r>
              <a:rPr lang="en-ID"/>
              <a:t> </a:t>
            </a:r>
            <a:r>
              <a:rPr lang="en-ID" err="1"/>
              <a:t>tujuan</a:t>
            </a:r>
            <a:r>
              <a:rPr lang="en-ID"/>
              <a:t> </a:t>
            </a:r>
            <a:r>
              <a:rPr lang="en-ID" err="1"/>
              <a:t>tugas</a:t>
            </a:r>
            <a:r>
              <a:rPr lang="en-ID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60FC4-53B4-4838-A832-6765B472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B9FD-42FC-4DD0-9349-53925E209A5B}" type="datetime1">
              <a:rPr lang="en-ID" smtClean="0"/>
              <a:t>27/11/2023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200CB-4F1D-4E46-B7EA-990148C3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Pengenalan Komputasi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C4528-8D1C-40CC-ABB7-436857E1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962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3A34-7603-4D26-ABA5-857BE630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err="1"/>
              <a:t>Tujuan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3DC8A-2D2F-40F7-A0F4-2B0EA8E45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err="1"/>
              <a:t>Mahasiswa</a:t>
            </a:r>
            <a:r>
              <a:rPr lang="en-US"/>
              <a:t> </a:t>
            </a:r>
            <a:r>
              <a:rPr lang="en-US" err="1"/>
              <a:t>mampu</a:t>
            </a:r>
            <a:r>
              <a:rPr lang="en-US"/>
              <a:t> </a:t>
            </a:r>
            <a:r>
              <a:rPr lang="en-US" err="1"/>
              <a:t>mengenali</a:t>
            </a:r>
            <a:r>
              <a:rPr lang="en-US"/>
              <a:t> </a:t>
            </a:r>
            <a:r>
              <a:rPr lang="en-US" err="1"/>
              <a:t>persoalan</a:t>
            </a:r>
            <a:r>
              <a:rPr lang="en-US"/>
              <a:t> </a:t>
            </a:r>
            <a:r>
              <a:rPr lang="en-US" err="1"/>
              <a:t>komputasi</a:t>
            </a:r>
            <a:r>
              <a:rPr lang="en-US"/>
              <a:t> </a:t>
            </a: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persoalan</a:t>
            </a:r>
            <a:r>
              <a:rPr lang="en-US"/>
              <a:t> yang </a:t>
            </a:r>
            <a:r>
              <a:rPr lang="en-US" err="1"/>
              <a:t>diberikan</a:t>
            </a:r>
            <a:r>
              <a:rPr lang="en-US"/>
              <a:t>, </a:t>
            </a:r>
            <a:r>
              <a:rPr lang="en-US" err="1"/>
              <a:t>menggunakan</a:t>
            </a:r>
            <a:r>
              <a:rPr lang="en-US"/>
              <a:t> </a:t>
            </a:r>
            <a:r>
              <a:rPr lang="en-US" err="1"/>
              <a:t>dekomposisi</a:t>
            </a:r>
            <a:r>
              <a:rPr lang="en-US"/>
              <a:t> dan </a:t>
            </a:r>
            <a:r>
              <a:rPr lang="en-US" err="1"/>
              <a:t>abstraksi</a:t>
            </a:r>
            <a:r>
              <a:rPr lang="en-US"/>
              <a:t> </a:t>
            </a: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pemecahan</a:t>
            </a:r>
            <a:r>
              <a:rPr lang="en-US"/>
              <a:t> </a:t>
            </a:r>
            <a:r>
              <a:rPr lang="en-US" err="1"/>
              <a:t>persoalan</a:t>
            </a:r>
            <a:r>
              <a:rPr lang="en-US"/>
              <a:t>, </a:t>
            </a:r>
            <a:r>
              <a:rPr lang="en-US" err="1"/>
              <a:t>serta</a:t>
            </a:r>
            <a:r>
              <a:rPr lang="en-US"/>
              <a:t> </a:t>
            </a:r>
            <a:r>
              <a:rPr lang="en-US" err="1"/>
              <a:t>menghasilkan</a:t>
            </a:r>
            <a:r>
              <a:rPr lang="en-US"/>
              <a:t> </a:t>
            </a:r>
            <a:r>
              <a:rPr lang="en-US" err="1"/>
              <a:t>artifak</a:t>
            </a:r>
            <a:r>
              <a:rPr lang="en-US"/>
              <a:t> </a:t>
            </a:r>
            <a:r>
              <a:rPr lang="en-US" err="1"/>
              <a:t>komputasi</a:t>
            </a:r>
            <a:r>
              <a:rPr lang="en-US"/>
              <a:t> yang </a:t>
            </a:r>
            <a:r>
              <a:rPr lang="en-US" err="1"/>
              <a:t>relevan</a:t>
            </a:r>
            <a:r>
              <a:rPr lang="en-US"/>
              <a:t> </a:t>
            </a:r>
            <a:endParaRPr lang="en-ID"/>
          </a:p>
          <a:p>
            <a:pPr lvl="0"/>
            <a:r>
              <a:rPr lang="en-US" err="1"/>
              <a:t>Mahasiswa</a:t>
            </a:r>
            <a:r>
              <a:rPr lang="en-US"/>
              <a:t> </a:t>
            </a:r>
            <a:r>
              <a:rPr lang="en-US" err="1"/>
              <a:t>mampu</a:t>
            </a:r>
            <a:r>
              <a:rPr lang="en-US"/>
              <a:t> </a:t>
            </a:r>
            <a:r>
              <a:rPr lang="en-US" err="1"/>
              <a:t>berkolaborasi</a:t>
            </a:r>
            <a:r>
              <a:rPr lang="en-US"/>
              <a:t> </a:t>
            </a: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kelompok</a:t>
            </a:r>
            <a:r>
              <a:rPr lang="en-US"/>
              <a:t> </a:t>
            </a:r>
            <a:r>
              <a:rPr lang="en-US" err="1"/>
              <a:t>pemecahan</a:t>
            </a:r>
            <a:r>
              <a:rPr lang="en-US"/>
              <a:t> </a:t>
            </a:r>
            <a:r>
              <a:rPr lang="en-US" err="1"/>
              <a:t>persoalan</a:t>
            </a:r>
            <a:r>
              <a:rPr lang="en-US"/>
              <a:t> </a:t>
            </a:r>
            <a:r>
              <a:rPr lang="en-US" err="1"/>
              <a:t>komputasi</a:t>
            </a:r>
            <a:r>
              <a:rPr lang="en-US"/>
              <a:t>.</a:t>
            </a:r>
            <a:endParaRPr lang="en-ID"/>
          </a:p>
          <a:p>
            <a:pPr lvl="0"/>
            <a:r>
              <a:rPr lang="en-US" err="1"/>
              <a:t>Mahasiswa</a:t>
            </a:r>
            <a:r>
              <a:rPr lang="en-US"/>
              <a:t> </a:t>
            </a:r>
            <a:r>
              <a:rPr lang="en-US" err="1"/>
              <a:t>mampu</a:t>
            </a:r>
            <a:r>
              <a:rPr lang="en-US"/>
              <a:t> </a:t>
            </a:r>
            <a:r>
              <a:rPr lang="en-US" err="1"/>
              <a:t>berkomunikasi</a:t>
            </a:r>
            <a:r>
              <a:rPr lang="en-US"/>
              <a:t>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berbagai</a:t>
            </a:r>
            <a:r>
              <a:rPr lang="en-US"/>
              <a:t> </a:t>
            </a:r>
            <a:r>
              <a:rPr lang="en-US" err="1"/>
              <a:t>pihak</a:t>
            </a:r>
            <a:r>
              <a:rPr lang="en-US"/>
              <a:t> </a:t>
            </a: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rangka</a:t>
            </a:r>
            <a:r>
              <a:rPr lang="en-US"/>
              <a:t> </a:t>
            </a:r>
            <a:r>
              <a:rPr lang="en-US" err="1"/>
              <a:t>mengekspresikan</a:t>
            </a:r>
            <a:r>
              <a:rPr lang="en-US"/>
              <a:t> dan </a:t>
            </a:r>
            <a:r>
              <a:rPr lang="en-US" err="1"/>
              <a:t>bertukar</a:t>
            </a:r>
            <a:r>
              <a:rPr lang="en-US"/>
              <a:t> ide </a:t>
            </a:r>
            <a:r>
              <a:rPr lang="en-US" err="1"/>
              <a:t>mengenai</a:t>
            </a:r>
            <a:r>
              <a:rPr lang="en-US"/>
              <a:t> </a:t>
            </a:r>
            <a:r>
              <a:rPr lang="en-US" err="1"/>
              <a:t>pemecahan</a:t>
            </a:r>
            <a:r>
              <a:rPr lang="en-US"/>
              <a:t> </a:t>
            </a:r>
            <a:r>
              <a:rPr lang="en-US" err="1"/>
              <a:t>persoalan</a:t>
            </a:r>
            <a:r>
              <a:rPr lang="en-US"/>
              <a:t> </a:t>
            </a:r>
            <a:r>
              <a:rPr lang="en-US" err="1"/>
              <a:t>komputasi</a:t>
            </a:r>
            <a:r>
              <a:rPr lang="en-US"/>
              <a:t>.</a:t>
            </a:r>
            <a:endParaRPr lang="en-ID"/>
          </a:p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619AF-3AC4-4C1B-8B13-A634361E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B9FD-42FC-4DD0-9349-53925E209A5B}" type="datetime1">
              <a:rPr lang="en-ID" smtClean="0"/>
              <a:t>27/11/2023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0B618-C7D4-4B86-8535-DFA8476D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Pengenalan Komputasi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35BFA-43AE-4F79-9172-54327AC5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0514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7F559-F2DB-3B63-4122-B30F5817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493D5-6DE3-6FC7-FD7E-B35A264F8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9E9EA-9A29-2125-7A58-BA1B6420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B9FD-42FC-4DD0-9349-53925E209A5B}" type="datetime1">
              <a:rPr lang="en-ID" smtClean="0"/>
              <a:t>27/11/2023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CED7A-0222-997B-1AA8-D08B2046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err="1"/>
              <a:t>Pengenalan</a:t>
            </a:r>
            <a:r>
              <a:rPr lang="en-ID"/>
              <a:t> </a:t>
            </a:r>
            <a:r>
              <a:rPr lang="en-ID" err="1"/>
              <a:t>Komputasi</a:t>
            </a:r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6D7BC-55FD-DCFB-23C1-390CEDAA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467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C27E-D7A9-45A0-B5C8-3702AE37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err="1"/>
              <a:t>Deskripsi</a:t>
            </a:r>
            <a:r>
              <a:rPr lang="en-ID"/>
              <a:t> </a:t>
            </a:r>
            <a:r>
              <a:rPr lang="en-ID" err="1"/>
              <a:t>Tugas</a:t>
            </a:r>
            <a:r>
              <a:rPr lang="en-ID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A3C53-494B-4D49-8528-79F47C760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err="1"/>
              <a:t>Carilah</a:t>
            </a:r>
            <a:r>
              <a:rPr lang="en-ID"/>
              <a:t> </a:t>
            </a:r>
            <a:r>
              <a:rPr lang="en-ID" b="1"/>
              <a:t>1 </a:t>
            </a:r>
            <a:r>
              <a:rPr lang="en-ID" b="1" err="1"/>
              <a:t>atau</a:t>
            </a:r>
            <a:r>
              <a:rPr lang="en-ID" b="1"/>
              <a:t> 2 </a:t>
            </a:r>
            <a:r>
              <a:rPr lang="en-ID" b="1" err="1"/>
              <a:t>buah</a:t>
            </a:r>
            <a:r>
              <a:rPr lang="en-ID" b="1"/>
              <a:t> dataset</a:t>
            </a:r>
            <a:r>
              <a:rPr lang="en-ID"/>
              <a:t> </a:t>
            </a:r>
            <a:r>
              <a:rPr lang="en-ID" err="1"/>
              <a:t>dalam</a:t>
            </a:r>
            <a:r>
              <a:rPr lang="en-ID"/>
              <a:t> </a:t>
            </a:r>
            <a:r>
              <a:rPr lang="en-ID" err="1"/>
              <a:t>bentuk</a:t>
            </a:r>
            <a:r>
              <a:rPr lang="en-ID"/>
              <a:t> </a:t>
            </a:r>
            <a:r>
              <a:rPr lang="en-ID" b="1" err="1"/>
              <a:t>tabel</a:t>
            </a:r>
            <a:r>
              <a:rPr lang="en-ID"/>
              <a:t> di </a:t>
            </a:r>
            <a:r>
              <a:rPr lang="en-ID" b="1"/>
              <a:t>internet</a:t>
            </a:r>
            <a:r>
              <a:rPr lang="en-ID"/>
              <a:t> </a:t>
            </a:r>
            <a:r>
              <a:rPr lang="en-ID" err="1"/>
              <a:t>atau</a:t>
            </a:r>
            <a:r>
              <a:rPr lang="en-ID"/>
              <a:t> </a:t>
            </a:r>
            <a:r>
              <a:rPr lang="en-ID" err="1"/>
              <a:t>dari</a:t>
            </a:r>
            <a:r>
              <a:rPr lang="en-ID"/>
              <a:t> </a:t>
            </a:r>
            <a:r>
              <a:rPr lang="en-ID" b="1" err="1"/>
              <a:t>sumber-sumber</a:t>
            </a:r>
            <a:r>
              <a:rPr lang="en-ID" b="1"/>
              <a:t> lain </a:t>
            </a:r>
            <a:r>
              <a:rPr lang="en-ID"/>
              <a:t>(</a:t>
            </a:r>
            <a:r>
              <a:rPr lang="en-ID" err="1"/>
              <a:t>boleh</a:t>
            </a:r>
            <a:r>
              <a:rPr lang="en-ID"/>
              <a:t> </a:t>
            </a:r>
            <a:r>
              <a:rPr lang="en-ID" err="1"/>
              <a:t>lebih</a:t>
            </a:r>
            <a:r>
              <a:rPr lang="en-ID"/>
              <a:t> </a:t>
            </a:r>
            <a:r>
              <a:rPr lang="en-ID" err="1"/>
              <a:t>jika</a:t>
            </a:r>
            <a:r>
              <a:rPr lang="en-ID"/>
              <a:t> </a:t>
            </a:r>
            <a:r>
              <a:rPr lang="en-ID" err="1"/>
              <a:t>dibutuhkan</a:t>
            </a:r>
            <a:r>
              <a:rPr lang="en-ID"/>
              <a:t>, </a:t>
            </a:r>
            <a:r>
              <a:rPr lang="en-ID" err="1"/>
              <a:t>tapi</a:t>
            </a:r>
            <a:r>
              <a:rPr lang="en-ID"/>
              <a:t> </a:t>
            </a:r>
            <a:r>
              <a:rPr lang="en-ID" err="1"/>
              <a:t>tidak</a:t>
            </a:r>
            <a:r>
              <a:rPr lang="en-ID"/>
              <a:t> </a:t>
            </a:r>
            <a:r>
              <a:rPr lang="en-ID" err="1"/>
              <a:t>lebih</a:t>
            </a:r>
            <a:r>
              <a:rPr lang="en-ID"/>
              <a:t> </a:t>
            </a:r>
            <a:r>
              <a:rPr lang="en-ID" err="1"/>
              <a:t>dari</a:t>
            </a:r>
            <a:r>
              <a:rPr lang="en-ID"/>
              <a:t> 5 </a:t>
            </a:r>
            <a:r>
              <a:rPr lang="en-ID" err="1"/>
              <a:t>buah</a:t>
            </a:r>
            <a:r>
              <a:rPr lang="en-ID"/>
              <a:t> </a:t>
            </a:r>
            <a:r>
              <a:rPr lang="en-ID" err="1"/>
              <a:t>tabel</a:t>
            </a:r>
            <a:r>
              <a:rPr lang="en-ID"/>
              <a:t> data). </a:t>
            </a:r>
          </a:p>
          <a:p>
            <a:pPr lvl="1"/>
            <a:r>
              <a:rPr lang="en-ID"/>
              <a:t>File data yang </a:t>
            </a:r>
            <a:r>
              <a:rPr lang="en-ID" err="1"/>
              <a:t>dianjurkan</a:t>
            </a:r>
            <a:r>
              <a:rPr lang="en-ID"/>
              <a:t> </a:t>
            </a:r>
            <a:r>
              <a:rPr lang="en-ID" err="1"/>
              <a:t>dalam</a:t>
            </a:r>
            <a:r>
              <a:rPr lang="en-ID"/>
              <a:t> format XLS </a:t>
            </a:r>
            <a:r>
              <a:rPr lang="en-ID" err="1"/>
              <a:t>atau</a:t>
            </a:r>
            <a:r>
              <a:rPr lang="en-ID"/>
              <a:t> XLSX </a:t>
            </a:r>
            <a:r>
              <a:rPr lang="en-ID" err="1"/>
              <a:t>atau</a:t>
            </a:r>
            <a:r>
              <a:rPr lang="en-ID"/>
              <a:t> CSV </a:t>
            </a:r>
            <a:r>
              <a:rPr lang="en-ID" err="1"/>
              <a:t>atau</a:t>
            </a:r>
            <a:r>
              <a:rPr lang="en-ID"/>
              <a:t> TXT. </a:t>
            </a:r>
            <a:r>
              <a:rPr lang="en-ID" err="1"/>
              <a:t>Tidak</a:t>
            </a:r>
            <a:r>
              <a:rPr lang="en-ID"/>
              <a:t> </a:t>
            </a:r>
            <a:r>
              <a:rPr lang="en-ID" err="1"/>
              <a:t>disarankan</a:t>
            </a:r>
            <a:r>
              <a:rPr lang="en-ID"/>
              <a:t> </a:t>
            </a:r>
            <a:r>
              <a:rPr lang="en-ID" err="1"/>
              <a:t>dalam</a:t>
            </a:r>
            <a:r>
              <a:rPr lang="en-ID"/>
              <a:t> format PDF.</a:t>
            </a:r>
          </a:p>
          <a:p>
            <a:r>
              <a:rPr lang="en-ID" u="sng" err="1"/>
              <a:t>Dianjurkan</a:t>
            </a:r>
            <a:r>
              <a:rPr lang="en-ID"/>
              <a:t> </a:t>
            </a:r>
            <a:r>
              <a:rPr lang="en-ID" err="1"/>
              <a:t>mencari</a:t>
            </a:r>
            <a:r>
              <a:rPr lang="en-ID"/>
              <a:t> data yang </a:t>
            </a:r>
            <a:r>
              <a:rPr lang="en-ID" err="1"/>
              <a:t>berhubungan</a:t>
            </a:r>
            <a:r>
              <a:rPr lang="en-ID"/>
              <a:t> </a:t>
            </a:r>
            <a:r>
              <a:rPr lang="en-ID" err="1"/>
              <a:t>dengan</a:t>
            </a:r>
            <a:r>
              <a:rPr lang="en-ID"/>
              <a:t> </a:t>
            </a:r>
            <a:r>
              <a:rPr lang="en-ID" err="1"/>
              <a:t>bidang</a:t>
            </a:r>
            <a:r>
              <a:rPr lang="en-ID"/>
              <a:t> </a:t>
            </a:r>
            <a:r>
              <a:rPr lang="en-ID" err="1"/>
              <a:t>fakultas</a:t>
            </a:r>
            <a:r>
              <a:rPr lang="en-ID"/>
              <a:t>/</a:t>
            </a:r>
            <a:r>
              <a:rPr lang="en-ID" err="1"/>
              <a:t>sekolah</a:t>
            </a:r>
            <a:r>
              <a:rPr lang="en-ID"/>
              <a:t> </a:t>
            </a:r>
            <a:r>
              <a:rPr lang="en-ID" err="1"/>
              <a:t>masing-masing</a:t>
            </a:r>
            <a:r>
              <a:rPr lang="en-ID"/>
              <a:t>. </a:t>
            </a:r>
            <a:r>
              <a:rPr lang="en-ID" err="1"/>
              <a:t>Jika</a:t>
            </a:r>
            <a:r>
              <a:rPr lang="en-ID"/>
              <a:t> </a:t>
            </a:r>
            <a:r>
              <a:rPr lang="en-ID" err="1"/>
              <a:t>mengambil</a:t>
            </a:r>
            <a:r>
              <a:rPr lang="en-ID"/>
              <a:t> 2 </a:t>
            </a:r>
            <a:r>
              <a:rPr lang="en-ID" err="1"/>
              <a:t>atau</a:t>
            </a:r>
            <a:r>
              <a:rPr lang="en-ID"/>
              <a:t> </a:t>
            </a:r>
            <a:r>
              <a:rPr lang="en-ID" err="1"/>
              <a:t>lebih</a:t>
            </a:r>
            <a:r>
              <a:rPr lang="en-ID"/>
              <a:t> data, </a:t>
            </a:r>
            <a:r>
              <a:rPr lang="en-ID" err="1"/>
              <a:t>disarankan</a:t>
            </a:r>
            <a:r>
              <a:rPr lang="en-ID"/>
              <a:t> (</a:t>
            </a:r>
            <a:r>
              <a:rPr lang="en-ID" err="1"/>
              <a:t>tidak</a:t>
            </a:r>
            <a:r>
              <a:rPr lang="en-ID"/>
              <a:t> </a:t>
            </a:r>
            <a:r>
              <a:rPr lang="en-ID" err="1"/>
              <a:t>harus</a:t>
            </a:r>
            <a:r>
              <a:rPr lang="en-ID"/>
              <a:t>) </a:t>
            </a:r>
            <a:r>
              <a:rPr lang="en-ID" err="1"/>
              <a:t>kedua</a:t>
            </a:r>
            <a:r>
              <a:rPr lang="en-ID"/>
              <a:t> data </a:t>
            </a:r>
            <a:r>
              <a:rPr lang="en-ID" err="1"/>
              <a:t>saling</a:t>
            </a:r>
            <a:r>
              <a:rPr lang="en-ID"/>
              <a:t> </a:t>
            </a:r>
            <a:r>
              <a:rPr lang="en-ID" err="1"/>
              <a:t>berhubungan</a:t>
            </a:r>
            <a:r>
              <a:rPr lang="en-ID"/>
              <a:t>. </a:t>
            </a:r>
          </a:p>
          <a:p>
            <a:r>
              <a:rPr lang="en-ID" err="1"/>
              <a:t>Setiap</a:t>
            </a:r>
            <a:r>
              <a:rPr lang="en-ID"/>
              <a:t> </a:t>
            </a:r>
            <a:r>
              <a:rPr lang="en-ID" err="1"/>
              <a:t>tabel</a:t>
            </a:r>
            <a:r>
              <a:rPr lang="en-ID"/>
              <a:t> data </a:t>
            </a:r>
            <a:r>
              <a:rPr lang="en-ID" u="sng" err="1"/>
              <a:t>harus</a:t>
            </a:r>
            <a:r>
              <a:rPr lang="en-ID"/>
              <a:t> </a:t>
            </a:r>
            <a:r>
              <a:rPr lang="en-ID" err="1"/>
              <a:t>memenuhi</a:t>
            </a:r>
            <a:r>
              <a:rPr lang="en-ID"/>
              <a:t> </a:t>
            </a:r>
            <a:r>
              <a:rPr lang="en-ID" err="1"/>
              <a:t>syarat</a:t>
            </a:r>
            <a:r>
              <a:rPr lang="en-ID"/>
              <a:t> </a:t>
            </a:r>
            <a:r>
              <a:rPr lang="en-ID" err="1"/>
              <a:t>berikut</a:t>
            </a:r>
            <a:r>
              <a:rPr lang="en-ID"/>
              <a:t>:</a:t>
            </a:r>
          </a:p>
          <a:p>
            <a:pPr lvl="1"/>
            <a:r>
              <a:rPr lang="en-ID"/>
              <a:t>Minimum </a:t>
            </a:r>
            <a:r>
              <a:rPr lang="en-ID" err="1"/>
              <a:t>terdiri</a:t>
            </a:r>
            <a:r>
              <a:rPr lang="en-ID"/>
              <a:t> </a:t>
            </a:r>
            <a:r>
              <a:rPr lang="en-ID" err="1"/>
              <a:t>atas</a:t>
            </a:r>
            <a:r>
              <a:rPr lang="en-ID"/>
              <a:t> 5 </a:t>
            </a:r>
            <a:r>
              <a:rPr lang="en-ID" err="1"/>
              <a:t>atribut</a:t>
            </a:r>
            <a:r>
              <a:rPr lang="en-ID"/>
              <a:t> dan minimum </a:t>
            </a:r>
            <a:r>
              <a:rPr lang="en-ID" err="1"/>
              <a:t>terdiri</a:t>
            </a:r>
            <a:r>
              <a:rPr lang="en-ID"/>
              <a:t> </a:t>
            </a:r>
            <a:r>
              <a:rPr lang="en-ID" err="1"/>
              <a:t>atas</a:t>
            </a:r>
            <a:r>
              <a:rPr lang="en-ID"/>
              <a:t> 60 </a:t>
            </a:r>
            <a:r>
              <a:rPr lang="en-ID" err="1"/>
              <a:t>baris</a:t>
            </a:r>
            <a:endParaRPr lang="en-ID"/>
          </a:p>
          <a:p>
            <a:pPr lvl="1"/>
            <a:r>
              <a:rPr lang="en-ID" err="1"/>
              <a:t>Harus</a:t>
            </a:r>
            <a:r>
              <a:rPr lang="en-ID"/>
              <a:t> </a:t>
            </a:r>
            <a:r>
              <a:rPr lang="en-ID" err="1"/>
              <a:t>mengandung</a:t>
            </a:r>
            <a:r>
              <a:rPr lang="en-ID"/>
              <a:t> </a:t>
            </a:r>
            <a:r>
              <a:rPr lang="en-ID" err="1"/>
              <a:t>atribut</a:t>
            </a:r>
            <a:r>
              <a:rPr lang="en-ID"/>
              <a:t> </a:t>
            </a:r>
            <a:r>
              <a:rPr lang="en-ID" err="1"/>
              <a:t>kategorikal</a:t>
            </a:r>
            <a:r>
              <a:rPr lang="en-ID"/>
              <a:t> dan </a:t>
            </a:r>
            <a:r>
              <a:rPr lang="en-ID" err="1"/>
              <a:t>atribut</a:t>
            </a:r>
            <a:r>
              <a:rPr lang="en-ID"/>
              <a:t> </a:t>
            </a:r>
            <a:r>
              <a:rPr lang="en-ID" err="1"/>
              <a:t>kuantitatif</a:t>
            </a:r>
            <a:r>
              <a:rPr lang="en-ID"/>
              <a:t> (</a:t>
            </a:r>
            <a:r>
              <a:rPr lang="en-ID" err="1"/>
              <a:t>numerik</a:t>
            </a:r>
            <a:r>
              <a:rPr lang="en-ID"/>
              <a:t>)</a:t>
            </a:r>
          </a:p>
          <a:p>
            <a:r>
              <a:rPr lang="en-ID" err="1"/>
              <a:t>Setidaknya</a:t>
            </a:r>
            <a:r>
              <a:rPr lang="en-ID"/>
              <a:t> salah </a:t>
            </a:r>
            <a:r>
              <a:rPr lang="en-ID" err="1"/>
              <a:t>satu</a:t>
            </a:r>
            <a:r>
              <a:rPr lang="en-ID"/>
              <a:t> </a:t>
            </a:r>
            <a:r>
              <a:rPr lang="en-ID" err="1"/>
              <a:t>tabel</a:t>
            </a:r>
            <a:r>
              <a:rPr lang="en-ID"/>
              <a:t> </a:t>
            </a:r>
            <a:r>
              <a:rPr lang="en-ID" err="1"/>
              <a:t>harus</a:t>
            </a:r>
            <a:r>
              <a:rPr lang="en-ID"/>
              <a:t> </a:t>
            </a:r>
            <a:r>
              <a:rPr lang="en-ID" err="1"/>
              <a:t>memenuhi</a:t>
            </a:r>
            <a:r>
              <a:rPr lang="en-ID"/>
              <a:t> </a:t>
            </a:r>
            <a:r>
              <a:rPr lang="en-ID" err="1"/>
              <a:t>syarat</a:t>
            </a:r>
            <a:r>
              <a:rPr lang="en-ID"/>
              <a:t> </a:t>
            </a:r>
            <a:r>
              <a:rPr lang="en-ID" err="1"/>
              <a:t>berikut</a:t>
            </a:r>
            <a:r>
              <a:rPr lang="en-ID"/>
              <a:t>:</a:t>
            </a:r>
          </a:p>
          <a:p>
            <a:pPr lvl="1"/>
            <a:r>
              <a:rPr lang="en-ID"/>
              <a:t>Salah </a:t>
            </a:r>
            <a:r>
              <a:rPr lang="en-ID" err="1"/>
              <a:t>satu</a:t>
            </a:r>
            <a:r>
              <a:rPr lang="en-ID"/>
              <a:t> </a:t>
            </a:r>
            <a:r>
              <a:rPr lang="en-ID" err="1"/>
              <a:t>atribut</a:t>
            </a:r>
            <a:r>
              <a:rPr lang="en-ID"/>
              <a:t> </a:t>
            </a:r>
            <a:r>
              <a:rPr lang="en-ID" err="1"/>
              <a:t>harus</a:t>
            </a:r>
            <a:r>
              <a:rPr lang="en-ID"/>
              <a:t> </a:t>
            </a:r>
            <a:r>
              <a:rPr lang="en-ID" err="1"/>
              <a:t>merupakan</a:t>
            </a:r>
            <a:r>
              <a:rPr lang="en-ID"/>
              <a:t> data </a:t>
            </a:r>
            <a:r>
              <a:rPr lang="en-ID" err="1"/>
              <a:t>waktu</a:t>
            </a:r>
            <a:r>
              <a:rPr lang="en-ID"/>
              <a:t> (</a:t>
            </a:r>
            <a:r>
              <a:rPr lang="en-ID" i="1"/>
              <a:t>time-series</a:t>
            </a:r>
            <a:r>
              <a:rPr lang="en-ID"/>
              <a:t>)</a:t>
            </a:r>
          </a:p>
          <a:p>
            <a:pPr lvl="1"/>
            <a:endParaRPr lang="en-ID"/>
          </a:p>
          <a:p>
            <a:endParaRPr lang="en-ID"/>
          </a:p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13C9E-1B6E-4325-8EB2-E39E939B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B9FD-42FC-4DD0-9349-53925E209A5B}" type="datetime1">
              <a:rPr lang="en-ID" smtClean="0"/>
              <a:t>27/11/2023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D30C0-080C-47EE-873D-A02D7BBF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Pengenalan Komputasi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50489-DB05-4D1E-BB8C-442D790A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081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14CA-1A61-4B5A-9612-3404D565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err="1"/>
              <a:t>Deskripsi</a:t>
            </a:r>
            <a:r>
              <a:rPr lang="en-ID"/>
              <a:t> </a:t>
            </a:r>
            <a:r>
              <a:rPr lang="en-ID" err="1"/>
              <a:t>Tugas</a:t>
            </a:r>
            <a:r>
              <a:rPr lang="en-ID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F12B0-9F94-442F-9A06-B3BF2A511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err="1"/>
              <a:t>Contoh-contoh</a:t>
            </a:r>
            <a:r>
              <a:rPr lang="en-ID"/>
              <a:t> </a:t>
            </a:r>
            <a:r>
              <a:rPr lang="en-ID" err="1"/>
              <a:t>lokasi</a:t>
            </a:r>
            <a:r>
              <a:rPr lang="en-ID"/>
              <a:t> </a:t>
            </a:r>
            <a:r>
              <a:rPr lang="en-ID" err="1"/>
              <a:t>untuk</a:t>
            </a:r>
            <a:r>
              <a:rPr lang="en-ID"/>
              <a:t> </a:t>
            </a:r>
            <a:r>
              <a:rPr lang="en-ID" err="1"/>
              <a:t>mendapatkan</a:t>
            </a:r>
            <a:r>
              <a:rPr lang="en-ID"/>
              <a:t> dataset di internet: </a:t>
            </a:r>
          </a:p>
          <a:p>
            <a:pPr lvl="1"/>
            <a:r>
              <a:rPr lang="en-ID"/>
              <a:t>UCI Machine Learning Repositories: https://archive.ics.uci.edu/ml/datasets.html</a:t>
            </a:r>
          </a:p>
          <a:p>
            <a:pPr lvl="1"/>
            <a:r>
              <a:rPr lang="en-ID"/>
              <a:t>Data Market: https://datamarket.com/data/list/?q=provider%3Atsdl</a:t>
            </a:r>
          </a:p>
          <a:p>
            <a:pPr lvl="1"/>
            <a:r>
              <a:rPr lang="en-ID"/>
              <a:t>BPS: https://www.bps.go.id/</a:t>
            </a:r>
          </a:p>
          <a:p>
            <a:pPr lvl="1"/>
            <a:r>
              <a:rPr lang="en-ID"/>
              <a:t>Satu Data Indonesia: https://data.go.id/</a:t>
            </a:r>
          </a:p>
          <a:p>
            <a:r>
              <a:rPr lang="en-ID"/>
              <a:t>Anda </a:t>
            </a:r>
            <a:r>
              <a:rPr lang="en-ID" err="1"/>
              <a:t>dapat</a:t>
            </a:r>
            <a:r>
              <a:rPr lang="en-ID"/>
              <a:t> </a:t>
            </a:r>
            <a:r>
              <a:rPr lang="en-ID" err="1"/>
              <a:t>mencari</a:t>
            </a:r>
            <a:r>
              <a:rPr lang="en-ID"/>
              <a:t> </a:t>
            </a:r>
            <a:r>
              <a:rPr lang="en-ID" err="1"/>
              <a:t>dari</a:t>
            </a:r>
            <a:r>
              <a:rPr lang="en-ID"/>
              <a:t> </a:t>
            </a:r>
            <a:r>
              <a:rPr lang="en-ID" err="1"/>
              <a:t>sumber-sumber</a:t>
            </a:r>
            <a:r>
              <a:rPr lang="en-ID"/>
              <a:t> lain di internet, </a:t>
            </a:r>
            <a:r>
              <a:rPr lang="en-ID" err="1"/>
              <a:t>atau</a:t>
            </a:r>
            <a:r>
              <a:rPr lang="en-ID"/>
              <a:t> </a:t>
            </a:r>
            <a:r>
              <a:rPr lang="en-ID" err="1"/>
              <a:t>sumber-sumber</a:t>
            </a:r>
            <a:r>
              <a:rPr lang="en-ID"/>
              <a:t> di </a:t>
            </a:r>
            <a:r>
              <a:rPr lang="en-ID" err="1"/>
              <a:t>luar</a:t>
            </a:r>
            <a:r>
              <a:rPr lang="en-ID"/>
              <a:t> internet.</a:t>
            </a:r>
          </a:p>
          <a:p>
            <a:pPr lvl="1"/>
            <a:r>
              <a:rPr lang="en-ID" err="1"/>
              <a:t>Jangan</a:t>
            </a:r>
            <a:r>
              <a:rPr lang="en-ID"/>
              <a:t> </a:t>
            </a:r>
            <a:r>
              <a:rPr lang="en-ID" err="1"/>
              <a:t>lupa</a:t>
            </a:r>
            <a:r>
              <a:rPr lang="en-ID"/>
              <a:t> </a:t>
            </a:r>
            <a:r>
              <a:rPr lang="en-ID" err="1"/>
              <a:t>mencantumkan</a:t>
            </a:r>
            <a:r>
              <a:rPr lang="en-ID"/>
              <a:t> </a:t>
            </a:r>
            <a:r>
              <a:rPr lang="en-ID" err="1"/>
              <a:t>referensi</a:t>
            </a:r>
            <a:r>
              <a:rPr lang="en-ID"/>
              <a:t> </a:t>
            </a:r>
            <a:r>
              <a:rPr lang="en-ID" err="1"/>
              <a:t>sumber</a:t>
            </a:r>
            <a:r>
              <a:rPr lang="en-ID"/>
              <a:t> data yang Anda </a:t>
            </a:r>
            <a:r>
              <a:rPr lang="en-ID" err="1"/>
              <a:t>gunakan</a:t>
            </a:r>
            <a:r>
              <a:rPr lang="en-ID"/>
              <a:t> pada </a:t>
            </a:r>
            <a:r>
              <a:rPr lang="en-ID" err="1"/>
              <a:t>laporan</a:t>
            </a:r>
            <a:r>
              <a:rPr lang="en-ID"/>
              <a:t> </a:t>
            </a:r>
            <a:r>
              <a:rPr lang="en-ID" err="1"/>
              <a:t>tugas</a:t>
            </a:r>
            <a:r>
              <a:rPr lang="en-ID"/>
              <a:t>.</a:t>
            </a:r>
          </a:p>
          <a:p>
            <a:r>
              <a:rPr lang="en-ID"/>
              <a:t>Anda </a:t>
            </a:r>
            <a:r>
              <a:rPr lang="en-ID" err="1"/>
              <a:t>diminta</a:t>
            </a:r>
            <a:r>
              <a:rPr lang="en-ID"/>
              <a:t> </a:t>
            </a:r>
            <a:r>
              <a:rPr lang="en-ID" err="1"/>
              <a:t>untuk</a:t>
            </a:r>
            <a:r>
              <a:rPr lang="en-ID"/>
              <a:t> </a:t>
            </a:r>
            <a:r>
              <a:rPr lang="en-ID" err="1"/>
              <a:t>melakukan</a:t>
            </a:r>
            <a:r>
              <a:rPr lang="en-ID"/>
              <a:t> </a:t>
            </a:r>
            <a:r>
              <a:rPr lang="en-ID" err="1"/>
              <a:t>beberapa</a:t>
            </a:r>
            <a:r>
              <a:rPr lang="en-ID"/>
              <a:t> </a:t>
            </a:r>
            <a:r>
              <a:rPr lang="en-ID" err="1"/>
              <a:t>analisis</a:t>
            </a:r>
            <a:r>
              <a:rPr lang="en-ID"/>
              <a:t> </a:t>
            </a:r>
            <a:r>
              <a:rPr lang="en-ID" err="1"/>
              <a:t>deskriptif</a:t>
            </a:r>
            <a:r>
              <a:rPr lang="en-ID"/>
              <a:t> (</a:t>
            </a:r>
            <a:r>
              <a:rPr lang="en-ID" i="1"/>
              <a:t>descriptive </a:t>
            </a:r>
            <a:r>
              <a:rPr lang="en-ID"/>
              <a:t>analysis) dan </a:t>
            </a:r>
            <a:r>
              <a:rPr lang="en-ID" err="1"/>
              <a:t>membuat</a:t>
            </a:r>
            <a:r>
              <a:rPr lang="en-ID"/>
              <a:t> </a:t>
            </a:r>
            <a:r>
              <a:rPr lang="en-ID" err="1"/>
              <a:t>laporan</a:t>
            </a:r>
            <a:r>
              <a:rPr lang="en-ID"/>
              <a:t> </a:t>
            </a:r>
            <a:r>
              <a:rPr lang="en-ID" err="1"/>
              <a:t>terkait</a:t>
            </a:r>
            <a:r>
              <a:rPr lang="en-ID"/>
              <a:t> dataset </a:t>
            </a:r>
            <a:r>
              <a:rPr lang="en-ID" err="1"/>
              <a:t>tersebut</a:t>
            </a:r>
            <a:r>
              <a:rPr lang="en-ID"/>
              <a:t>. </a:t>
            </a:r>
            <a:r>
              <a:rPr lang="en-ID" err="1"/>
              <a:t>Berikut</a:t>
            </a:r>
            <a:r>
              <a:rPr lang="en-ID"/>
              <a:t> </a:t>
            </a:r>
            <a:r>
              <a:rPr lang="en-ID" err="1"/>
              <a:t>hal-hal</a:t>
            </a:r>
            <a:r>
              <a:rPr lang="en-ID"/>
              <a:t> yang </a:t>
            </a:r>
            <a:r>
              <a:rPr lang="en-ID" err="1"/>
              <a:t>harus</a:t>
            </a:r>
            <a:r>
              <a:rPr lang="en-ID"/>
              <a:t> </a:t>
            </a:r>
            <a:r>
              <a:rPr lang="en-ID" err="1"/>
              <a:t>dijelaskan</a:t>
            </a:r>
            <a:r>
              <a:rPr lang="en-ID"/>
              <a:t> </a:t>
            </a:r>
            <a:r>
              <a:rPr lang="en-ID" err="1"/>
              <a:t>dalam</a:t>
            </a:r>
            <a:r>
              <a:rPr lang="en-ID"/>
              <a:t> </a:t>
            </a:r>
            <a:r>
              <a:rPr lang="en-ID" err="1"/>
              <a:t>laporan</a:t>
            </a:r>
            <a:r>
              <a:rPr lang="en-ID"/>
              <a:t>.</a:t>
            </a:r>
          </a:p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9F60A-906D-46D0-9838-2F0F9DF5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B9FD-42FC-4DD0-9349-53925E209A5B}" type="datetime1">
              <a:rPr lang="en-ID" smtClean="0"/>
              <a:t>27/11/2023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6068E-8608-424B-B685-84283536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Pengenalan Komputasi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200A9-2724-4EF7-B2A1-61AFE775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851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AE1C-DA9F-476D-A53A-3E080F61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err="1"/>
              <a:t>Deskripsi</a:t>
            </a:r>
            <a:r>
              <a:rPr lang="en-ID"/>
              <a:t> </a:t>
            </a:r>
            <a:r>
              <a:rPr lang="en-ID" err="1"/>
              <a:t>Tugas</a:t>
            </a:r>
            <a:r>
              <a:rPr lang="en-ID"/>
              <a:t> (3)</a:t>
            </a:r>
            <a:br>
              <a:rPr lang="en-ID"/>
            </a:br>
            <a:r>
              <a:rPr lang="en-ID" sz="4000" err="1"/>
              <a:t>Deskripsi</a:t>
            </a:r>
            <a:r>
              <a:rPr lang="en-ID" sz="4000"/>
              <a:t> Data dan File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DD22-E4DC-44D2-986E-B56B07BC0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D" err="1"/>
              <a:t>Jelaskan</a:t>
            </a:r>
            <a:r>
              <a:rPr lang="en-ID"/>
              <a:t> </a:t>
            </a:r>
            <a:r>
              <a:rPr lang="en-ID" b="1" err="1"/>
              <a:t>deskripsi</a:t>
            </a:r>
            <a:r>
              <a:rPr lang="en-ID"/>
              <a:t> data </a:t>
            </a:r>
            <a:r>
              <a:rPr lang="en-ID" err="1"/>
              <a:t>tersebut</a:t>
            </a:r>
            <a:r>
              <a:rPr lang="en-ID"/>
              <a:t>: data </a:t>
            </a:r>
            <a:r>
              <a:rPr lang="en-ID" err="1"/>
              <a:t>tersebut</a:t>
            </a:r>
            <a:r>
              <a:rPr lang="en-ID"/>
              <a:t> </a:t>
            </a:r>
            <a:r>
              <a:rPr lang="en-ID" err="1"/>
              <a:t>mengenai</a:t>
            </a:r>
            <a:r>
              <a:rPr lang="en-ID"/>
              <a:t> </a:t>
            </a:r>
            <a:r>
              <a:rPr lang="en-ID" err="1"/>
              <a:t>apa</a:t>
            </a:r>
            <a:r>
              <a:rPr lang="en-ID"/>
              <a:t>, </a:t>
            </a:r>
            <a:r>
              <a:rPr lang="en-ID" err="1"/>
              <a:t>informasi</a:t>
            </a:r>
            <a:r>
              <a:rPr lang="en-ID"/>
              <a:t>/</a:t>
            </a:r>
            <a:r>
              <a:rPr lang="en-ID" err="1"/>
              <a:t>pengetahuan</a:t>
            </a:r>
            <a:r>
              <a:rPr lang="en-ID"/>
              <a:t> </a:t>
            </a:r>
            <a:r>
              <a:rPr lang="en-ID" err="1"/>
              <a:t>apa</a:t>
            </a:r>
            <a:r>
              <a:rPr lang="en-ID"/>
              <a:t> yang </a:t>
            </a:r>
            <a:r>
              <a:rPr lang="en-ID" err="1"/>
              <a:t>ingin</a:t>
            </a:r>
            <a:r>
              <a:rPr lang="en-ID"/>
              <a:t> </a:t>
            </a:r>
            <a:r>
              <a:rPr lang="en-ID" err="1"/>
              <a:t>diketahui</a:t>
            </a:r>
            <a:r>
              <a:rPr lang="en-ID"/>
              <a:t> </a:t>
            </a:r>
            <a:r>
              <a:rPr lang="en-ID" err="1"/>
              <a:t>terkait</a:t>
            </a:r>
            <a:r>
              <a:rPr lang="en-ID"/>
              <a:t> data </a:t>
            </a:r>
            <a:r>
              <a:rPr lang="en-ID" err="1"/>
              <a:t>tersebut</a:t>
            </a:r>
            <a:r>
              <a:rPr lang="en-ID"/>
              <a:t>.</a:t>
            </a:r>
          </a:p>
          <a:p>
            <a:r>
              <a:rPr lang="en-ID" err="1"/>
              <a:t>Jelaskan</a:t>
            </a:r>
            <a:r>
              <a:rPr lang="en-ID"/>
              <a:t> pula </a:t>
            </a:r>
            <a:r>
              <a:rPr lang="en-ID" b="1"/>
              <a:t>format</a:t>
            </a:r>
            <a:r>
              <a:rPr lang="en-ID"/>
              <a:t> data </a:t>
            </a:r>
            <a:r>
              <a:rPr lang="en-ID" err="1"/>
              <a:t>tersebut</a:t>
            </a:r>
            <a:r>
              <a:rPr lang="en-ID"/>
              <a:t> (csv </a:t>
            </a:r>
            <a:r>
              <a:rPr lang="en-ID" err="1"/>
              <a:t>atau</a:t>
            </a:r>
            <a:r>
              <a:rPr lang="en-ID"/>
              <a:t> xlsx </a:t>
            </a:r>
            <a:r>
              <a:rPr lang="en-ID" err="1"/>
              <a:t>atau</a:t>
            </a:r>
            <a:r>
              <a:rPr lang="en-ID"/>
              <a:t> txt </a:t>
            </a:r>
            <a:r>
              <a:rPr lang="en-ID" err="1"/>
              <a:t>atau</a:t>
            </a:r>
            <a:r>
              <a:rPr lang="en-ID"/>
              <a:t> format data lain), data </a:t>
            </a:r>
            <a:r>
              <a:rPr lang="en-ID" err="1"/>
              <a:t>tersebut</a:t>
            </a:r>
            <a:r>
              <a:rPr lang="en-ID"/>
              <a:t> </a:t>
            </a:r>
            <a:r>
              <a:rPr lang="en-ID" b="1" err="1"/>
              <a:t>diambil</a:t>
            </a:r>
            <a:r>
              <a:rPr lang="en-ID" b="1"/>
              <a:t> </a:t>
            </a:r>
            <a:r>
              <a:rPr lang="en-ID" b="1" err="1"/>
              <a:t>dari</a:t>
            </a:r>
            <a:r>
              <a:rPr lang="en-ID" b="1"/>
              <a:t> mana </a:t>
            </a:r>
            <a:r>
              <a:rPr lang="en-ID"/>
              <a:t>dan </a:t>
            </a:r>
            <a:r>
              <a:rPr lang="en-ID" err="1"/>
              <a:t>bagaimana</a:t>
            </a:r>
            <a:r>
              <a:rPr lang="en-ID"/>
              <a:t> </a:t>
            </a:r>
            <a:r>
              <a:rPr lang="en-ID" b="1" err="1"/>
              <a:t>dimensinya</a:t>
            </a:r>
            <a:r>
              <a:rPr lang="en-ID"/>
              <a:t> (</a:t>
            </a:r>
            <a:r>
              <a:rPr lang="en-ID" err="1"/>
              <a:t>ukuran</a:t>
            </a:r>
            <a:r>
              <a:rPr lang="en-ID"/>
              <a:t>: </a:t>
            </a:r>
            <a:r>
              <a:rPr lang="en-ID" err="1"/>
              <a:t>berapa</a:t>
            </a:r>
            <a:r>
              <a:rPr lang="en-ID"/>
              <a:t> </a:t>
            </a:r>
            <a:r>
              <a:rPr lang="en-ID" err="1"/>
              <a:t>banyak</a:t>
            </a:r>
            <a:r>
              <a:rPr lang="en-ID"/>
              <a:t> </a:t>
            </a:r>
            <a:r>
              <a:rPr lang="en-ID" err="1"/>
              <a:t>kolom</a:t>
            </a:r>
            <a:r>
              <a:rPr lang="en-ID"/>
              <a:t> dan </a:t>
            </a:r>
            <a:r>
              <a:rPr lang="en-ID" err="1"/>
              <a:t>baris</a:t>
            </a:r>
            <a:r>
              <a:rPr lang="en-ID"/>
              <a:t>), </a:t>
            </a:r>
            <a:r>
              <a:rPr lang="en-ID" err="1"/>
              <a:t>serta</a:t>
            </a:r>
            <a:r>
              <a:rPr lang="en-ID"/>
              <a:t> </a:t>
            </a:r>
            <a:r>
              <a:rPr lang="en-ID" b="1" err="1"/>
              <a:t>ukuran</a:t>
            </a:r>
            <a:r>
              <a:rPr lang="en-ID" b="1"/>
              <a:t> file</a:t>
            </a:r>
            <a:r>
              <a:rPr lang="en-ID"/>
              <a:t> data.</a:t>
            </a:r>
          </a:p>
          <a:p>
            <a:pPr lvl="1"/>
            <a:r>
              <a:rPr lang="en-ID" err="1"/>
              <a:t>Tuliskan</a:t>
            </a:r>
            <a:r>
              <a:rPr lang="en-ID"/>
              <a:t> </a:t>
            </a:r>
            <a:r>
              <a:rPr lang="en-ID" err="1"/>
              <a:t>dengan</a:t>
            </a:r>
            <a:r>
              <a:rPr lang="en-ID"/>
              <a:t> </a:t>
            </a:r>
            <a:r>
              <a:rPr lang="en-ID" err="1"/>
              <a:t>menggunakan</a:t>
            </a:r>
            <a:r>
              <a:rPr lang="en-ID"/>
              <a:t> </a:t>
            </a:r>
            <a:r>
              <a:rPr lang="en-ID" err="1"/>
              <a:t>bahasa</a:t>
            </a:r>
            <a:r>
              <a:rPr lang="en-ID"/>
              <a:t> </a:t>
            </a:r>
            <a:r>
              <a:rPr lang="en-ID" err="1"/>
              <a:t>pemrograman</a:t>
            </a:r>
            <a:r>
              <a:rPr lang="en-ID"/>
              <a:t>/</a:t>
            </a:r>
            <a:r>
              <a:rPr lang="en-ID" i="1"/>
              <a:t>spreadsheet tool </a:t>
            </a:r>
            <a:r>
              <a:rPr lang="en-ID"/>
              <a:t>yang Anda </a:t>
            </a:r>
            <a:r>
              <a:rPr lang="en-ID" err="1"/>
              <a:t>gunakan</a:t>
            </a:r>
            <a:r>
              <a:rPr lang="en-ID"/>
              <a:t> </a:t>
            </a:r>
            <a:r>
              <a:rPr lang="en-ID" err="1"/>
              <a:t>bagaimana</a:t>
            </a:r>
            <a:r>
              <a:rPr lang="en-ID"/>
              <a:t> </a:t>
            </a:r>
            <a:r>
              <a:rPr lang="en-ID" err="1"/>
              <a:t>melakukan</a:t>
            </a:r>
            <a:r>
              <a:rPr lang="en-ID"/>
              <a:t> </a:t>
            </a:r>
            <a:r>
              <a:rPr lang="en-ID" i="1"/>
              <a:t>loading</a:t>
            </a:r>
            <a:r>
              <a:rPr lang="en-ID"/>
              <a:t> data dan </a:t>
            </a:r>
            <a:r>
              <a:rPr lang="en-ID" err="1"/>
              <a:t>bagaimana</a:t>
            </a:r>
            <a:r>
              <a:rPr lang="en-ID"/>
              <a:t> </a:t>
            </a:r>
            <a:r>
              <a:rPr lang="en-ID" err="1"/>
              <a:t>mengetahui</a:t>
            </a:r>
            <a:r>
              <a:rPr lang="en-ID"/>
              <a:t> </a:t>
            </a:r>
            <a:r>
              <a:rPr lang="en-ID" err="1"/>
              <a:t>berbagai</a:t>
            </a:r>
            <a:r>
              <a:rPr lang="en-ID"/>
              <a:t> </a:t>
            </a:r>
            <a:r>
              <a:rPr lang="en-ID" err="1"/>
              <a:t>informasi</a:t>
            </a:r>
            <a:r>
              <a:rPr lang="en-ID"/>
              <a:t> yang </a:t>
            </a:r>
            <a:r>
              <a:rPr lang="en-ID" err="1"/>
              <a:t>terkait</a:t>
            </a:r>
            <a:r>
              <a:rPr lang="en-ID"/>
              <a:t> </a:t>
            </a:r>
            <a:r>
              <a:rPr lang="en-ID" err="1"/>
              <a:t>dengan</a:t>
            </a:r>
            <a:r>
              <a:rPr lang="en-ID"/>
              <a:t> data.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C895A-2BBB-4B58-956D-292C3447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B9FD-42FC-4DD0-9349-53925E209A5B}" type="datetime1">
              <a:rPr lang="en-ID" smtClean="0"/>
              <a:t>27/11/2023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7D729-E84C-47FB-88DF-D5337DA6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Pengenalan Komputasi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F2085-581D-4C7A-94F0-E2777E1C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050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4C6A-D411-4AC5-9BBC-42C75DB3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err="1"/>
              <a:t>Deskripsi</a:t>
            </a:r>
            <a:r>
              <a:rPr lang="en-ID"/>
              <a:t> </a:t>
            </a:r>
            <a:r>
              <a:rPr lang="en-ID" err="1"/>
              <a:t>Tugas</a:t>
            </a:r>
            <a:r>
              <a:rPr lang="en-ID"/>
              <a:t> (4)</a:t>
            </a:r>
            <a:br>
              <a:rPr lang="en-ID"/>
            </a:br>
            <a:r>
              <a:rPr lang="en-ID" sz="4000" err="1"/>
              <a:t>Karakteristik</a:t>
            </a:r>
            <a:r>
              <a:rPr lang="en-ID" sz="4000"/>
              <a:t> Data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BF327-1741-4316-947A-3336C04F8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D" err="1"/>
              <a:t>Jelaskan</a:t>
            </a:r>
            <a:r>
              <a:rPr lang="en-ID"/>
              <a:t> </a:t>
            </a:r>
            <a:r>
              <a:rPr lang="en-ID" b="1" err="1"/>
              <a:t>atribut</a:t>
            </a:r>
            <a:r>
              <a:rPr lang="en-ID" b="1"/>
              <a:t>/</a:t>
            </a:r>
            <a:r>
              <a:rPr lang="en-ID" b="1" err="1"/>
              <a:t>kolom</a:t>
            </a:r>
            <a:r>
              <a:rPr lang="en-ID"/>
              <a:t> </a:t>
            </a:r>
            <a:r>
              <a:rPr lang="en-ID" err="1"/>
              <a:t>apa</a:t>
            </a:r>
            <a:r>
              <a:rPr lang="en-ID"/>
              <a:t> </a:t>
            </a:r>
            <a:r>
              <a:rPr lang="en-ID" err="1"/>
              <a:t>saja</a:t>
            </a:r>
            <a:r>
              <a:rPr lang="en-ID"/>
              <a:t> yang </a:t>
            </a:r>
            <a:r>
              <a:rPr lang="en-ID" err="1"/>
              <a:t>ada</a:t>
            </a:r>
            <a:r>
              <a:rPr lang="en-ID"/>
              <a:t> di </a:t>
            </a:r>
            <a:r>
              <a:rPr lang="en-ID" err="1"/>
              <a:t>dalamnya</a:t>
            </a:r>
            <a:r>
              <a:rPr lang="en-ID"/>
              <a:t>, </a:t>
            </a:r>
            <a:r>
              <a:rPr lang="en-ID" err="1"/>
              <a:t>apa</a:t>
            </a:r>
            <a:r>
              <a:rPr lang="en-ID"/>
              <a:t> </a:t>
            </a:r>
            <a:r>
              <a:rPr lang="en-ID" b="1" err="1"/>
              <a:t>makna</a:t>
            </a:r>
            <a:r>
              <a:rPr lang="en-ID"/>
              <a:t> </a:t>
            </a:r>
            <a:r>
              <a:rPr lang="en-ID" err="1"/>
              <a:t>tiap</a:t>
            </a:r>
            <a:r>
              <a:rPr lang="en-ID"/>
              <a:t> </a:t>
            </a:r>
            <a:r>
              <a:rPr lang="en-ID" err="1"/>
              <a:t>atribut</a:t>
            </a:r>
            <a:r>
              <a:rPr lang="en-ID"/>
              <a:t> </a:t>
            </a:r>
            <a:r>
              <a:rPr lang="en-ID" err="1"/>
              <a:t>mengenai</a:t>
            </a:r>
            <a:r>
              <a:rPr lang="en-ID"/>
              <a:t> </a:t>
            </a:r>
            <a:r>
              <a:rPr lang="en-ID" err="1"/>
              <a:t>apa</a:t>
            </a:r>
            <a:r>
              <a:rPr lang="en-ID"/>
              <a:t>, dan </a:t>
            </a:r>
            <a:r>
              <a:rPr lang="en-ID" err="1"/>
              <a:t>jelaskan</a:t>
            </a:r>
            <a:r>
              <a:rPr lang="en-ID"/>
              <a:t> </a:t>
            </a:r>
            <a:r>
              <a:rPr lang="en-ID" err="1"/>
              <a:t>jenisnya</a:t>
            </a:r>
            <a:r>
              <a:rPr lang="en-ID"/>
              <a:t> (</a:t>
            </a:r>
            <a:r>
              <a:rPr lang="en-ID" err="1"/>
              <a:t>kategorikal</a:t>
            </a:r>
            <a:r>
              <a:rPr lang="en-ID"/>
              <a:t> </a:t>
            </a:r>
            <a:r>
              <a:rPr lang="en-ID" err="1"/>
              <a:t>atau</a:t>
            </a:r>
            <a:r>
              <a:rPr lang="en-ID"/>
              <a:t> </a:t>
            </a:r>
            <a:r>
              <a:rPr lang="en-ID" err="1"/>
              <a:t>kuantitatif</a:t>
            </a:r>
            <a:r>
              <a:rPr lang="en-ID"/>
              <a:t>, </a:t>
            </a:r>
            <a:r>
              <a:rPr lang="en-ID" err="1"/>
              <a:t>jika</a:t>
            </a:r>
            <a:r>
              <a:rPr lang="en-ID"/>
              <a:t> </a:t>
            </a:r>
            <a:r>
              <a:rPr lang="en-ID" err="1"/>
              <a:t>kategorikal</a:t>
            </a:r>
            <a:r>
              <a:rPr lang="en-ID"/>
              <a:t>, </a:t>
            </a:r>
            <a:r>
              <a:rPr lang="en-ID" err="1"/>
              <a:t>apakah</a:t>
            </a:r>
            <a:r>
              <a:rPr lang="en-ID"/>
              <a:t> nominal, </a:t>
            </a:r>
            <a:r>
              <a:rPr lang="en-ID" i="1"/>
              <a:t>binary</a:t>
            </a:r>
            <a:r>
              <a:rPr lang="en-ID"/>
              <a:t>, </a:t>
            </a:r>
            <a:r>
              <a:rPr lang="en-ID" err="1"/>
              <a:t>dst</a:t>
            </a:r>
            <a:r>
              <a:rPr lang="en-ID"/>
              <a:t>.). </a:t>
            </a:r>
            <a:endParaRPr lang="en-US">
              <a:ea typeface="Cambria" panose="02040503050406030204"/>
            </a:endParaRPr>
          </a:p>
          <a:p>
            <a:r>
              <a:rPr lang="en-ID" err="1"/>
              <a:t>Jelaskan</a:t>
            </a:r>
            <a:r>
              <a:rPr lang="en-ID"/>
              <a:t> juga </a:t>
            </a:r>
            <a:r>
              <a:rPr lang="en-ID" b="1" err="1"/>
              <a:t>karakteristik</a:t>
            </a:r>
            <a:r>
              <a:rPr lang="en-ID"/>
              <a:t> data </a:t>
            </a:r>
            <a:r>
              <a:rPr lang="en-ID" err="1"/>
              <a:t>untuk</a:t>
            </a:r>
            <a:r>
              <a:rPr lang="en-ID"/>
              <a:t> </a:t>
            </a:r>
            <a:r>
              <a:rPr lang="en-ID" err="1"/>
              <a:t>tiap</a:t>
            </a:r>
            <a:r>
              <a:rPr lang="en-ID"/>
              <a:t> </a:t>
            </a:r>
            <a:r>
              <a:rPr lang="en-ID" err="1"/>
              <a:t>atribut</a:t>
            </a:r>
            <a:r>
              <a:rPr lang="en-ID"/>
              <a:t>, </a:t>
            </a:r>
            <a:r>
              <a:rPr lang="en-ID" err="1"/>
              <a:t>misalnya</a:t>
            </a:r>
            <a:r>
              <a:rPr lang="en-ID"/>
              <a:t> </a:t>
            </a:r>
            <a:r>
              <a:rPr lang="en-ID" err="1"/>
              <a:t>terdiri</a:t>
            </a:r>
            <a:r>
              <a:rPr lang="en-ID"/>
              <a:t> </a:t>
            </a:r>
            <a:r>
              <a:rPr lang="en-ID" err="1"/>
              <a:t>atas</a:t>
            </a:r>
            <a:r>
              <a:rPr lang="en-ID"/>
              <a:t> </a:t>
            </a:r>
            <a:r>
              <a:rPr lang="en-ID" err="1"/>
              <a:t>nilai</a:t>
            </a:r>
            <a:r>
              <a:rPr lang="en-ID"/>
              <a:t> </a:t>
            </a:r>
            <a:r>
              <a:rPr lang="en-ID" err="1"/>
              <a:t>apa</a:t>
            </a:r>
            <a:r>
              <a:rPr lang="en-ID"/>
              <a:t> </a:t>
            </a:r>
            <a:r>
              <a:rPr lang="en-ID" err="1"/>
              <a:t>saja</a:t>
            </a:r>
            <a:r>
              <a:rPr lang="en-ID"/>
              <a:t> (pada </a:t>
            </a:r>
            <a:r>
              <a:rPr lang="en-ID" err="1"/>
              <a:t>atribut</a:t>
            </a:r>
            <a:r>
              <a:rPr lang="en-ID"/>
              <a:t> </a:t>
            </a:r>
            <a:r>
              <a:rPr lang="en-ID" err="1"/>
              <a:t>kategorikal</a:t>
            </a:r>
            <a:r>
              <a:rPr lang="en-ID"/>
              <a:t>), </a:t>
            </a:r>
            <a:r>
              <a:rPr lang="en-ID" err="1"/>
              <a:t>atau</a:t>
            </a:r>
            <a:r>
              <a:rPr lang="en-ID"/>
              <a:t> </a:t>
            </a:r>
            <a:r>
              <a:rPr lang="en-ID" err="1"/>
              <a:t>berapa</a:t>
            </a:r>
            <a:r>
              <a:rPr lang="en-ID"/>
              <a:t> </a:t>
            </a:r>
            <a:r>
              <a:rPr lang="en-ID" i="1"/>
              <a:t>range</a:t>
            </a:r>
            <a:r>
              <a:rPr lang="en-ID"/>
              <a:t> </a:t>
            </a:r>
            <a:r>
              <a:rPr lang="en-ID" err="1"/>
              <a:t>nilai</a:t>
            </a:r>
            <a:r>
              <a:rPr lang="en-ID"/>
              <a:t> </a:t>
            </a:r>
            <a:r>
              <a:rPr lang="en-ID" err="1"/>
              <a:t>datanya</a:t>
            </a:r>
            <a:r>
              <a:rPr lang="en-ID"/>
              <a:t> (pada </a:t>
            </a:r>
            <a:r>
              <a:rPr lang="en-ID" err="1"/>
              <a:t>atribut</a:t>
            </a:r>
            <a:r>
              <a:rPr lang="en-ID"/>
              <a:t> </a:t>
            </a:r>
            <a:r>
              <a:rPr lang="en-ID" err="1"/>
              <a:t>kuantitatif</a:t>
            </a:r>
            <a:r>
              <a:rPr lang="en-ID"/>
              <a:t>), </a:t>
            </a:r>
            <a:r>
              <a:rPr lang="en-ID" err="1"/>
              <a:t>berapa</a:t>
            </a:r>
            <a:r>
              <a:rPr lang="en-ID"/>
              <a:t> </a:t>
            </a:r>
            <a:r>
              <a:rPr lang="en-ID" err="1"/>
              <a:t>persen</a:t>
            </a:r>
            <a:r>
              <a:rPr lang="en-ID"/>
              <a:t> data yang </a:t>
            </a:r>
            <a:r>
              <a:rPr lang="en-ID" err="1"/>
              <a:t>kosong</a:t>
            </a:r>
            <a:r>
              <a:rPr lang="en-ID"/>
              <a:t>, </a:t>
            </a:r>
            <a:r>
              <a:rPr lang="en-ID" err="1"/>
              <a:t>dll</a:t>
            </a:r>
            <a:r>
              <a:rPr lang="en-ID"/>
              <a:t>.</a:t>
            </a:r>
          </a:p>
          <a:p>
            <a:pPr lvl="1"/>
            <a:r>
              <a:rPr lang="en-ID" err="1"/>
              <a:t>Untuk</a:t>
            </a:r>
            <a:r>
              <a:rPr lang="en-ID"/>
              <a:t> </a:t>
            </a:r>
            <a:r>
              <a:rPr lang="en-ID" err="1"/>
              <a:t>setiap</a:t>
            </a:r>
            <a:r>
              <a:rPr lang="en-ID"/>
              <a:t> </a:t>
            </a:r>
            <a:r>
              <a:rPr lang="en-ID" err="1"/>
              <a:t>karakteristik</a:t>
            </a:r>
            <a:r>
              <a:rPr lang="en-ID"/>
              <a:t> data yang </a:t>
            </a:r>
            <a:r>
              <a:rPr lang="en-ID" err="1"/>
              <a:t>dibuat</a:t>
            </a:r>
            <a:r>
              <a:rPr lang="en-ID"/>
              <a:t>, </a:t>
            </a:r>
            <a:r>
              <a:rPr lang="en-ID" err="1"/>
              <a:t>tuliskan</a:t>
            </a:r>
            <a:r>
              <a:rPr lang="en-ID"/>
              <a:t> </a:t>
            </a:r>
            <a:r>
              <a:rPr lang="en-ID" err="1"/>
              <a:t>bahasa</a:t>
            </a:r>
            <a:r>
              <a:rPr lang="en-ID"/>
              <a:t> </a:t>
            </a:r>
            <a:r>
              <a:rPr lang="en-ID" err="1"/>
              <a:t>pemrograman</a:t>
            </a:r>
            <a:r>
              <a:rPr lang="en-ID"/>
              <a:t>/</a:t>
            </a:r>
            <a:r>
              <a:rPr lang="en-ID" i="1"/>
              <a:t>spreadsheet tool </a:t>
            </a:r>
            <a:r>
              <a:rPr lang="en-ID" err="1"/>
              <a:t>untuk</a:t>
            </a:r>
            <a:r>
              <a:rPr lang="en-ID"/>
              <a:t> </a:t>
            </a:r>
            <a:r>
              <a:rPr lang="en-ID" err="1"/>
              <a:t>mendapatkannya</a:t>
            </a:r>
            <a:r>
              <a:rPr lang="en-ID"/>
              <a:t>, </a:t>
            </a:r>
            <a:r>
              <a:rPr lang="en-ID" err="1"/>
              <a:t>misalnya</a:t>
            </a:r>
            <a:r>
              <a:rPr lang="en-ID"/>
              <a:t> </a:t>
            </a:r>
            <a:r>
              <a:rPr lang="en-ID" err="1"/>
              <a:t>dengan</a:t>
            </a:r>
            <a:r>
              <a:rPr lang="en-ID"/>
              <a:t> </a:t>
            </a:r>
            <a:r>
              <a:rPr lang="en-ID" err="1"/>
              <a:t>melakukan</a:t>
            </a:r>
            <a:r>
              <a:rPr lang="en-ID"/>
              <a:t> sorting, </a:t>
            </a:r>
            <a:r>
              <a:rPr lang="en-ID" err="1"/>
              <a:t>mencari</a:t>
            </a:r>
            <a:r>
              <a:rPr lang="en-ID"/>
              <a:t> </a:t>
            </a:r>
            <a:r>
              <a:rPr lang="en-ID" err="1"/>
              <a:t>nilai</a:t>
            </a:r>
            <a:r>
              <a:rPr lang="en-ID"/>
              <a:t> minimum/</a:t>
            </a:r>
            <a:r>
              <a:rPr lang="en-ID" err="1"/>
              <a:t>maksimum</a:t>
            </a:r>
            <a:r>
              <a:rPr lang="en-ID"/>
              <a:t>, </a:t>
            </a:r>
            <a:r>
              <a:rPr lang="en-ID" err="1"/>
              <a:t>dll</a:t>
            </a:r>
            <a:r>
              <a:rPr lang="en-ID"/>
              <a:t>.</a:t>
            </a:r>
          </a:p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5381E-6739-4DFE-ADD6-7CE5D703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B9FD-42FC-4DD0-9349-53925E209A5B}" type="datetime1">
              <a:rPr lang="en-ID" smtClean="0"/>
              <a:t>27/11/2023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1B0D7-8FAF-4777-ADA1-B6631DD3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Pengenalan Komputasi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F8B3F-503D-42AC-9727-B25DCDC2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738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77AE-737E-4DEC-97A3-73C1E4CD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err="1"/>
              <a:t>Deskripsi</a:t>
            </a:r>
            <a:r>
              <a:rPr lang="en-ID"/>
              <a:t> </a:t>
            </a:r>
            <a:r>
              <a:rPr lang="en-ID" err="1"/>
              <a:t>Tugas</a:t>
            </a:r>
            <a:r>
              <a:rPr lang="en-ID"/>
              <a:t> (5)</a:t>
            </a:r>
            <a:br>
              <a:rPr lang="en-ID"/>
            </a:br>
            <a:r>
              <a:rPr lang="en-ID" sz="4000" err="1"/>
              <a:t>Statistik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E08F8-B79D-4281-8CA4-ADBBC1BC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err="1"/>
              <a:t>Tunjukkan</a:t>
            </a:r>
            <a:r>
              <a:rPr lang="en-ID"/>
              <a:t> </a:t>
            </a:r>
            <a:r>
              <a:rPr lang="en-ID" b="1" err="1"/>
              <a:t>sampel</a:t>
            </a:r>
            <a:r>
              <a:rPr lang="en-ID"/>
              <a:t> </a:t>
            </a:r>
            <a:r>
              <a:rPr lang="en-ID" b="1"/>
              <a:t>data</a:t>
            </a:r>
            <a:r>
              <a:rPr lang="en-ID"/>
              <a:t> dan </a:t>
            </a:r>
            <a:r>
              <a:rPr lang="en-ID" err="1"/>
              <a:t>berikan</a:t>
            </a:r>
            <a:r>
              <a:rPr lang="en-ID"/>
              <a:t> </a:t>
            </a:r>
            <a:r>
              <a:rPr lang="en-ID" err="1"/>
              <a:t>penjelasan</a:t>
            </a:r>
            <a:r>
              <a:rPr lang="en-ID"/>
              <a:t> pada </a:t>
            </a:r>
            <a:r>
              <a:rPr lang="en-ID" err="1"/>
              <a:t>sampel</a:t>
            </a:r>
            <a:r>
              <a:rPr lang="en-ID"/>
              <a:t> data </a:t>
            </a:r>
            <a:r>
              <a:rPr lang="en-ID" err="1"/>
              <a:t>tersebut</a:t>
            </a:r>
            <a:r>
              <a:rPr lang="en-ID"/>
              <a:t>. Sampel data </a:t>
            </a:r>
            <a:r>
              <a:rPr lang="en-ID" err="1"/>
              <a:t>dapat</a:t>
            </a:r>
            <a:r>
              <a:rPr lang="en-ID"/>
              <a:t> </a:t>
            </a:r>
            <a:r>
              <a:rPr lang="en-ID" err="1"/>
              <a:t>berupa</a:t>
            </a:r>
            <a:r>
              <a:rPr lang="en-ID"/>
              <a:t>: </a:t>
            </a:r>
            <a:r>
              <a:rPr lang="en-ID" err="1"/>
              <a:t>beberapa</a:t>
            </a:r>
            <a:r>
              <a:rPr lang="en-ID"/>
              <a:t> data pada baris </a:t>
            </a:r>
            <a:r>
              <a:rPr lang="en-ID" err="1"/>
              <a:t>pertama</a:t>
            </a:r>
            <a:r>
              <a:rPr lang="en-ID"/>
              <a:t>, </a:t>
            </a:r>
            <a:r>
              <a:rPr lang="en-ID" err="1"/>
              <a:t>beberapa</a:t>
            </a:r>
            <a:r>
              <a:rPr lang="en-ID"/>
              <a:t> data yang </a:t>
            </a:r>
            <a:r>
              <a:rPr lang="en-ID" err="1"/>
              <a:t>terbesar</a:t>
            </a:r>
            <a:r>
              <a:rPr lang="en-ID"/>
              <a:t> </a:t>
            </a:r>
            <a:r>
              <a:rPr lang="en-ID" err="1"/>
              <a:t>atau</a:t>
            </a:r>
            <a:r>
              <a:rPr lang="en-ID"/>
              <a:t> </a:t>
            </a:r>
            <a:r>
              <a:rPr lang="en-ID" err="1"/>
              <a:t>terkecil</a:t>
            </a:r>
            <a:r>
              <a:rPr lang="en-ID"/>
              <a:t> (</a:t>
            </a:r>
            <a:r>
              <a:rPr lang="en-ID" err="1"/>
              <a:t>lakukan</a:t>
            </a:r>
            <a:r>
              <a:rPr lang="en-ID"/>
              <a:t> sort </a:t>
            </a:r>
            <a:r>
              <a:rPr lang="en-ID" err="1"/>
              <a:t>terlebih</a:t>
            </a:r>
            <a:r>
              <a:rPr lang="en-ID"/>
              <a:t> </a:t>
            </a:r>
            <a:r>
              <a:rPr lang="en-ID" err="1"/>
              <a:t>dahulu</a:t>
            </a:r>
            <a:r>
              <a:rPr lang="en-ID"/>
              <a:t>), </a:t>
            </a:r>
            <a:r>
              <a:rPr lang="en-ID" err="1"/>
              <a:t>sampel</a:t>
            </a:r>
            <a:r>
              <a:rPr lang="en-ID"/>
              <a:t> data pada </a:t>
            </a:r>
            <a:r>
              <a:rPr lang="en-ID" err="1"/>
              <a:t>setiap</a:t>
            </a:r>
            <a:r>
              <a:rPr lang="en-ID"/>
              <a:t> </a:t>
            </a:r>
            <a:r>
              <a:rPr lang="en-ID" err="1"/>
              <a:t>kolom</a:t>
            </a:r>
            <a:r>
              <a:rPr lang="en-ID"/>
              <a:t>, </a:t>
            </a:r>
            <a:r>
              <a:rPr lang="en-ID" err="1"/>
              <a:t>dll</a:t>
            </a:r>
            <a:r>
              <a:rPr lang="en-ID"/>
              <a:t>.</a:t>
            </a:r>
          </a:p>
          <a:p>
            <a:pPr lvl="0"/>
            <a:r>
              <a:rPr lang="en-ID" err="1"/>
              <a:t>Buatlah</a:t>
            </a:r>
            <a:r>
              <a:rPr lang="en-ID"/>
              <a:t> </a:t>
            </a:r>
            <a:r>
              <a:rPr lang="en-ID" b="1" err="1"/>
              <a:t>statistik</a:t>
            </a:r>
            <a:r>
              <a:rPr lang="en-ID"/>
              <a:t> pada </a:t>
            </a:r>
            <a:r>
              <a:rPr lang="en-ID" err="1"/>
              <a:t>untuk</a:t>
            </a:r>
            <a:r>
              <a:rPr lang="en-ID"/>
              <a:t> </a:t>
            </a:r>
            <a:r>
              <a:rPr lang="en-ID" err="1"/>
              <a:t>setiap</a:t>
            </a:r>
            <a:r>
              <a:rPr lang="en-ID"/>
              <a:t> </a:t>
            </a:r>
            <a:r>
              <a:rPr lang="en-ID" err="1"/>
              <a:t>atribut</a:t>
            </a:r>
            <a:r>
              <a:rPr lang="en-ID"/>
              <a:t> data, minimum </a:t>
            </a:r>
            <a:r>
              <a:rPr lang="en-ID" err="1"/>
              <a:t>terdiri</a:t>
            </a:r>
            <a:r>
              <a:rPr lang="en-ID"/>
              <a:t> </a:t>
            </a:r>
            <a:r>
              <a:rPr lang="en-ID" err="1"/>
              <a:t>atas</a:t>
            </a:r>
            <a:r>
              <a:rPr lang="en-ID"/>
              <a:t>:</a:t>
            </a:r>
          </a:p>
          <a:p>
            <a:pPr lvl="1"/>
            <a:r>
              <a:rPr lang="en-ID"/>
              <a:t>Rata-rata dan </a:t>
            </a:r>
            <a:r>
              <a:rPr lang="en-ID" err="1"/>
              <a:t>standar</a:t>
            </a:r>
            <a:r>
              <a:rPr lang="en-ID"/>
              <a:t> </a:t>
            </a:r>
            <a:r>
              <a:rPr lang="en-ID" err="1"/>
              <a:t>deviasi</a:t>
            </a:r>
            <a:endParaRPr lang="en-ID"/>
          </a:p>
          <a:p>
            <a:pPr lvl="1"/>
            <a:r>
              <a:rPr lang="en-ID" i="1"/>
              <a:t>Percentile</a:t>
            </a:r>
            <a:r>
              <a:rPr lang="en-ID"/>
              <a:t> (10%, 25%, 50%, 75%, 90%)</a:t>
            </a:r>
          </a:p>
          <a:p>
            <a:pPr lvl="1"/>
            <a:r>
              <a:rPr lang="en-ID" err="1"/>
              <a:t>Ekstremum</a:t>
            </a:r>
            <a:r>
              <a:rPr lang="en-ID"/>
              <a:t> (</a:t>
            </a:r>
            <a:r>
              <a:rPr lang="en-ID" err="1"/>
              <a:t>nilai</a:t>
            </a:r>
            <a:r>
              <a:rPr lang="en-ID"/>
              <a:t> </a:t>
            </a:r>
            <a:r>
              <a:rPr lang="en-ID" err="1"/>
              <a:t>maksimum</a:t>
            </a:r>
            <a:r>
              <a:rPr lang="en-ID"/>
              <a:t> dan minimum)</a:t>
            </a:r>
          </a:p>
          <a:p>
            <a:pPr lvl="1"/>
            <a:r>
              <a:rPr lang="en-ID" err="1"/>
              <a:t>Distribusi</a:t>
            </a:r>
            <a:r>
              <a:rPr lang="en-ID"/>
              <a:t> </a:t>
            </a:r>
            <a:r>
              <a:rPr lang="en-ID" err="1"/>
              <a:t>frekuensi</a:t>
            </a:r>
            <a:r>
              <a:rPr lang="en-ID"/>
              <a:t> </a:t>
            </a:r>
            <a:r>
              <a:rPr lang="en-ID" err="1"/>
              <a:t>nilai</a:t>
            </a:r>
            <a:r>
              <a:rPr lang="en-ID"/>
              <a:t> pada data (</a:t>
            </a:r>
            <a:r>
              <a:rPr lang="en-ID" err="1"/>
              <a:t>jika</a:t>
            </a:r>
            <a:r>
              <a:rPr lang="en-ID"/>
              <a:t> </a:t>
            </a:r>
            <a:r>
              <a:rPr lang="en-ID" err="1"/>
              <a:t>mungkin</a:t>
            </a:r>
            <a:r>
              <a:rPr lang="en-ID"/>
              <a:t>)</a:t>
            </a:r>
          </a:p>
          <a:p>
            <a:pPr marL="457200" lvl="1" indent="0">
              <a:buNone/>
            </a:pPr>
            <a:r>
              <a:rPr lang="en-ID" err="1"/>
              <a:t>Untuk</a:t>
            </a:r>
            <a:r>
              <a:rPr lang="en-ID"/>
              <a:t> </a:t>
            </a:r>
            <a:r>
              <a:rPr lang="en-ID" err="1"/>
              <a:t>setiap</a:t>
            </a:r>
            <a:r>
              <a:rPr lang="en-ID"/>
              <a:t> </a:t>
            </a:r>
            <a:r>
              <a:rPr lang="en-ID" err="1"/>
              <a:t>statistik</a:t>
            </a:r>
            <a:r>
              <a:rPr lang="en-ID"/>
              <a:t> yang </a:t>
            </a:r>
            <a:r>
              <a:rPr lang="en-ID" err="1"/>
              <a:t>dibuat</a:t>
            </a:r>
            <a:r>
              <a:rPr lang="en-ID"/>
              <a:t>, </a:t>
            </a:r>
            <a:r>
              <a:rPr lang="en-ID" err="1"/>
              <a:t>tuliskan</a:t>
            </a:r>
            <a:r>
              <a:rPr lang="en-ID"/>
              <a:t> </a:t>
            </a:r>
            <a:r>
              <a:rPr lang="en-ID" err="1"/>
              <a:t>dengan</a:t>
            </a:r>
            <a:r>
              <a:rPr lang="en-ID"/>
              <a:t> </a:t>
            </a:r>
            <a:r>
              <a:rPr lang="en-ID" err="1"/>
              <a:t>bahasa</a:t>
            </a:r>
            <a:r>
              <a:rPr lang="en-ID"/>
              <a:t> </a:t>
            </a:r>
            <a:r>
              <a:rPr lang="en-ID" err="1"/>
              <a:t>pemrograman</a:t>
            </a:r>
            <a:r>
              <a:rPr lang="en-ID"/>
              <a:t>/spreadsheet tool </a:t>
            </a:r>
            <a:r>
              <a:rPr lang="en-ID" err="1"/>
              <a:t>bagaimana</a:t>
            </a:r>
            <a:r>
              <a:rPr lang="en-ID"/>
              <a:t> </a:t>
            </a:r>
            <a:r>
              <a:rPr lang="en-ID" err="1"/>
              <a:t>cara</a:t>
            </a:r>
            <a:r>
              <a:rPr lang="en-ID"/>
              <a:t> </a:t>
            </a:r>
            <a:r>
              <a:rPr lang="en-ID" err="1"/>
              <a:t>mendapatkannya</a:t>
            </a:r>
            <a:r>
              <a:rPr lang="en-ID"/>
              <a:t>.</a:t>
            </a:r>
          </a:p>
          <a:p>
            <a:r>
              <a:rPr lang="en-ID" err="1"/>
              <a:t>Berikan</a:t>
            </a:r>
            <a:r>
              <a:rPr lang="en-ID"/>
              <a:t> </a:t>
            </a:r>
            <a:r>
              <a:rPr lang="en-ID" err="1"/>
              <a:t>penjelasan</a:t>
            </a:r>
            <a:r>
              <a:rPr lang="en-ID"/>
              <a:t> </a:t>
            </a:r>
            <a:r>
              <a:rPr lang="en-ID" b="1" err="1"/>
              <a:t>informasi</a:t>
            </a:r>
            <a:r>
              <a:rPr lang="en-ID" b="1"/>
              <a:t>/</a:t>
            </a:r>
            <a:r>
              <a:rPr lang="en-ID" b="1" err="1"/>
              <a:t>pengetahuan</a:t>
            </a:r>
            <a:r>
              <a:rPr lang="en-ID" b="1"/>
              <a:t> </a:t>
            </a:r>
            <a:r>
              <a:rPr lang="en-ID" err="1"/>
              <a:t>apa</a:t>
            </a:r>
            <a:r>
              <a:rPr lang="en-ID"/>
              <a:t> yang </a:t>
            </a:r>
            <a:r>
              <a:rPr lang="en-ID" err="1"/>
              <a:t>bisa</a:t>
            </a:r>
            <a:r>
              <a:rPr lang="en-ID"/>
              <a:t> </a:t>
            </a:r>
            <a:r>
              <a:rPr lang="en-ID" err="1"/>
              <a:t>didapatkan</a:t>
            </a:r>
            <a:r>
              <a:rPr lang="en-ID"/>
              <a:t> </a:t>
            </a:r>
            <a:r>
              <a:rPr lang="en-ID" err="1"/>
              <a:t>dari</a:t>
            </a:r>
            <a:r>
              <a:rPr lang="en-ID"/>
              <a:t> </a:t>
            </a:r>
            <a:r>
              <a:rPr lang="en-ID" err="1"/>
              <a:t>statistik</a:t>
            </a:r>
            <a:r>
              <a:rPr lang="en-ID"/>
              <a:t> </a:t>
            </a:r>
            <a:r>
              <a:rPr lang="en-ID" err="1"/>
              <a:t>tersebut</a:t>
            </a:r>
            <a:r>
              <a:rPr lang="en-ID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24B90-07AD-4163-A600-E542A5FC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B9FD-42FC-4DD0-9349-53925E209A5B}" type="datetime1">
              <a:rPr lang="en-ID" smtClean="0"/>
              <a:t>27/11/2023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2E436-384D-4E34-972C-C4F9C432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err="1"/>
              <a:t>Pengenalan</a:t>
            </a:r>
            <a:r>
              <a:rPr lang="en-ID"/>
              <a:t> </a:t>
            </a:r>
            <a:r>
              <a:rPr lang="en-ID" err="1"/>
              <a:t>Komputasi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BE993-25C1-47C9-94BC-BAD4D5FDE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02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9D9693A272544B98B98B569406E811" ma:contentTypeVersion="7" ma:contentTypeDescription="Create a new document." ma:contentTypeScope="" ma:versionID="58f56dd56ada4d0609f5548ce003d01f">
  <xsd:schema xmlns:xsd="http://www.w3.org/2001/XMLSchema" xmlns:xs="http://www.w3.org/2001/XMLSchema" xmlns:p="http://schemas.microsoft.com/office/2006/metadata/properties" xmlns:ns2="6f3b698b-dee2-40af-80b5-0c5e674b455e" targetNamespace="http://schemas.microsoft.com/office/2006/metadata/properties" ma:root="true" ma:fieldsID="b5dd5cc6e8ed765510984db82a7bb7c9" ns2:_="">
    <xsd:import namespace="6f3b698b-dee2-40af-80b5-0c5e674b45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3b698b-dee2-40af-80b5-0c5e674b45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521109-7D60-4173-B0BE-5D02AB2FF6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028D0B-F295-45DA-8B23-2D9CFD7F61D9}">
  <ds:schemaRefs>
    <ds:schemaRef ds:uri="6f3b698b-dee2-40af-80b5-0c5e674b455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15</Slides>
  <Notes>3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Tugas Analisis Data</vt:lpstr>
      <vt:lpstr>Catatan untuk Dosen (Slide ini di-hide, tidak ditampilkan pada slideshow)</vt:lpstr>
      <vt:lpstr>Tujuan</vt:lpstr>
      <vt:lpstr>PowerPoint Presentation</vt:lpstr>
      <vt:lpstr>Deskripsi Tugas (1)</vt:lpstr>
      <vt:lpstr>Deskripsi Tugas (2)</vt:lpstr>
      <vt:lpstr>Deskripsi Tugas (3) Deskripsi Data dan File</vt:lpstr>
      <vt:lpstr>Deskripsi Tugas (4) Karakteristik Data</vt:lpstr>
      <vt:lpstr>Deskripsi Tugas (5) Statistik</vt:lpstr>
      <vt:lpstr>Deskripsi Tugas (6) Visualisasi</vt:lpstr>
      <vt:lpstr>Deskripsi Tugas (7) Korelasi</vt:lpstr>
      <vt:lpstr>Deskripsi Tugas (8) Data cleansing - Bonus</vt:lpstr>
      <vt:lpstr>Format Laporan</vt:lpstr>
      <vt:lpstr>Petunjuk Pengerjaan</vt:lpstr>
      <vt:lpstr>Presentasi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Fazat Nur Azizah</dc:creator>
  <cp:revision>6</cp:revision>
  <dcterms:created xsi:type="dcterms:W3CDTF">2018-08-17T22:47:34Z</dcterms:created>
  <dcterms:modified xsi:type="dcterms:W3CDTF">2023-11-28T05:40:04Z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2023-11-14T12:45:51Z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312258f2-a232-457c-bb49-a35d39a4f4b9</vt:lpwstr>
  </property>
  <property fmtid="{D5CDD505-2E9C-101B-9397-08002B2CF9AE}" pid="8" name="MSIP_Label_38b525e5-f3da-4501-8f1e-526b6769fc56_ContentBits">
    <vt:lpwstr>0</vt:lpwstr>
  </property>
</Properties>
</file>