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87" autoAdjust="0"/>
    <p:restoredTop sz="94622" autoAdjust="0"/>
  </p:normalViewPr>
  <p:slideViewPr>
    <p:cSldViewPr>
      <p:cViewPr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883593-0FF7-4B2F-A4D8-E679B390CEA9}" type="datetimeFigureOut">
              <a:rPr lang="fr-FR" smtClean="0"/>
              <a:t>21/06/2015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dirty="0" smtClean="0"/>
              <a:t>Projet Tuteure S2 – IUT Orsay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BD4F06A-3268-4F1B-9EBD-048780CF26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4632" cy="2819399"/>
          </a:xfrm>
        </p:spPr>
        <p:txBody>
          <a:bodyPr>
            <a:normAutofit/>
          </a:bodyPr>
          <a:lstStyle/>
          <a:p>
            <a:r>
              <a:rPr lang="fr-FR" dirty="0" smtClean="0"/>
              <a:t>Projet tuteuré :</a:t>
            </a:r>
            <a:br>
              <a:rPr lang="fr-FR" dirty="0" smtClean="0"/>
            </a:br>
            <a:r>
              <a:rPr lang="fr-FR" dirty="0" smtClean="0"/>
              <a:t>Jeu en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3717032"/>
            <a:ext cx="7160840" cy="2088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Bassin Laurent, Boukari Yedoubouam Bryan, </a:t>
            </a:r>
            <a:r>
              <a:rPr lang="fr-FR" dirty="0" err="1" smtClean="0"/>
              <a:t>Mazeau</a:t>
            </a:r>
            <a:r>
              <a:rPr lang="fr-FR" dirty="0" smtClean="0"/>
              <a:t> Clément</a:t>
            </a:r>
          </a:p>
          <a:p>
            <a:endParaRPr lang="fr-FR" dirty="0" smtClean="0"/>
          </a:p>
          <a:p>
            <a:r>
              <a:rPr lang="fr-FR" dirty="0" smtClean="0"/>
              <a:t>TP 2J-2F-2L</a:t>
            </a:r>
          </a:p>
          <a:p>
            <a:r>
              <a:rPr lang="fr-FR" dirty="0" err="1" smtClean="0"/>
              <a:t>Morterol</a:t>
            </a:r>
            <a:r>
              <a:rPr lang="fr-FR" dirty="0"/>
              <a:t> </a:t>
            </a:r>
            <a:r>
              <a:rPr lang="fr-FR" dirty="0" smtClean="0"/>
              <a:t>Martin</a:t>
            </a:r>
          </a:p>
          <a:p>
            <a:r>
              <a:rPr lang="fr-FR" dirty="0"/>
              <a:t>I.U.T. </a:t>
            </a:r>
            <a:r>
              <a:rPr lang="fr-FR" dirty="0" smtClean="0"/>
              <a:t>Orsay, 2014-2015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de la carte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4572000" y="2204864"/>
            <a:ext cx="4248472" cy="3528392"/>
          </a:xfrm>
        </p:spPr>
        <p:txBody>
          <a:bodyPr>
            <a:noAutofit/>
          </a:bodyPr>
          <a:lstStyle/>
          <a:p>
            <a:r>
              <a:rPr lang="fr-FR" sz="1800" dirty="0" smtClean="0"/>
              <a:t>Définition grâce à deux fichiers textes</a:t>
            </a:r>
          </a:p>
          <a:p>
            <a:endParaRPr lang="fr-FR" sz="1800" dirty="0" smtClean="0"/>
          </a:p>
          <a:p>
            <a:r>
              <a:rPr lang="fr-FR" sz="1800" dirty="0" smtClean="0"/>
              <a:t>Le premier contenant les infos sur la dimension de la carte et une suite d’entiers pour chaque tuiles</a:t>
            </a:r>
          </a:p>
          <a:p>
            <a:endParaRPr lang="fr-FR" sz="1800" dirty="0" smtClean="0"/>
          </a:p>
          <a:p>
            <a:r>
              <a:rPr lang="fr-FR" sz="1800" dirty="0" smtClean="0"/>
              <a:t>Le deuxième contenant des entiers définissant sur quelles images les personnages peuvent se déplacer</a:t>
            </a:r>
            <a:endParaRPr lang="fr-FR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36912"/>
            <a:ext cx="4041775" cy="23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0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Différents types de personnages qui auront des attaques différentes</a:t>
            </a:r>
          </a:p>
          <a:p>
            <a:endParaRPr lang="fr-FR" sz="2000" dirty="0" smtClean="0"/>
          </a:p>
          <a:p>
            <a:r>
              <a:rPr lang="fr-FR" sz="2000" dirty="0" smtClean="0"/>
              <a:t>Des statistiques de personnages (attaque physique/magique, résistance physique/magique, vitesse, …)</a:t>
            </a:r>
          </a:p>
          <a:p>
            <a:endParaRPr lang="fr-FR" sz="2000" dirty="0" smtClean="0"/>
          </a:p>
          <a:p>
            <a:r>
              <a:rPr lang="fr-FR" sz="2000" dirty="0" smtClean="0"/>
              <a:t>Des objets à ramasser pour les personnages qui les aideront (potions de vie/mana, potion de boost de dégâts)</a:t>
            </a:r>
          </a:p>
          <a:p>
            <a:endParaRPr lang="fr-FR" sz="2000" dirty="0" smtClean="0"/>
          </a:p>
          <a:p>
            <a:r>
              <a:rPr lang="fr-FR" sz="2000" dirty="0" smtClean="0"/>
              <a:t>Un scénario épique et une histoire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5813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Projet qui nous a permis d’apprendre à gérer un projet, définir et se répartir des tâches comme pour des missions en entreprise</a:t>
            </a:r>
          </a:p>
          <a:p>
            <a:endParaRPr lang="fr-FR" sz="2000" dirty="0" smtClean="0"/>
          </a:p>
          <a:p>
            <a:r>
              <a:rPr lang="fr-FR" sz="2000" dirty="0" smtClean="0"/>
              <a:t>Nouvelle notions de Java et connaissances d’une nouvelle librairie graphique</a:t>
            </a:r>
          </a:p>
          <a:p>
            <a:endParaRPr lang="fr-FR" sz="2000" dirty="0" smtClean="0"/>
          </a:p>
          <a:p>
            <a:r>
              <a:rPr lang="fr-FR" sz="2000" dirty="0" smtClean="0"/>
              <a:t>Apprendre à utiliser des éléments que l’on ne connaissait pas et les utiliser au mieux (Git)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7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78372" y="4221088"/>
            <a:ext cx="6248400" cy="1456373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pic>
        <p:nvPicPr>
          <p:cNvPr id="4100" name="Picture 4" descr="C:\Users\Bryan\Documents\Travail\Projets\core\assets\imgM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13" y="1268760"/>
            <a:ext cx="5821784" cy="28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 algn="ctr">
              <a:buFont typeface="+mj-lt"/>
              <a:buAutoNum type="romanUcPeriod"/>
            </a:pPr>
            <a:r>
              <a:rPr lang="fr-FR" dirty="0" smtClean="0"/>
              <a:t>Conception du projet</a:t>
            </a:r>
          </a:p>
          <a:p>
            <a:pPr marL="514350" indent="-514350" algn="ctr">
              <a:buFont typeface="+mj-lt"/>
              <a:buAutoNum type="romanUcPeriod"/>
            </a:pPr>
            <a:endParaRPr lang="fr-FR" dirty="0" smtClean="0"/>
          </a:p>
          <a:p>
            <a:pPr marL="514350" indent="-514350" algn="ctr">
              <a:buFont typeface="+mj-lt"/>
              <a:buAutoNum type="romanUcPeriod"/>
            </a:pPr>
            <a:r>
              <a:rPr lang="fr-FR" dirty="0" smtClean="0"/>
              <a:t>Réalisation du projet</a:t>
            </a:r>
          </a:p>
          <a:p>
            <a:pPr marL="514350" indent="-514350" algn="ctr">
              <a:buFont typeface="+mj-lt"/>
              <a:buAutoNum type="romanUcPeriod"/>
            </a:pPr>
            <a:endParaRPr lang="fr-FR" dirty="0" smtClean="0"/>
          </a:p>
          <a:p>
            <a:pPr marL="514350" indent="-514350" algn="ctr">
              <a:buFont typeface="+mj-lt"/>
              <a:buAutoNum type="romanUcPeriod"/>
            </a:pPr>
            <a:r>
              <a:rPr lang="fr-FR" dirty="0" smtClean="0"/>
              <a:t>Organisations, Evolutions</a:t>
            </a:r>
          </a:p>
          <a:p>
            <a:pPr marL="514350" indent="-514350" algn="ctr">
              <a:buFont typeface="+mj-lt"/>
              <a:buAutoNum type="romanUcPeriod"/>
            </a:pPr>
            <a:endParaRPr lang="fr-FR" dirty="0" smtClean="0"/>
          </a:p>
          <a:p>
            <a:pPr marL="514350" indent="-514350" algn="ctr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323528" y="2564904"/>
            <a:ext cx="4320480" cy="2880320"/>
          </a:xfrm>
        </p:spPr>
        <p:txBody>
          <a:bodyPr>
            <a:noAutofit/>
          </a:bodyPr>
          <a:lstStyle/>
          <a:p>
            <a:r>
              <a:rPr lang="fr-FR" sz="1800" dirty="0" smtClean="0"/>
              <a:t>Consigne : Jeu en </a:t>
            </a:r>
            <a:r>
              <a:rPr lang="fr-FR" sz="1800" b="1" dirty="0" smtClean="0"/>
              <a:t>Java</a:t>
            </a:r>
            <a:r>
              <a:rPr lang="fr-FR" sz="1800" dirty="0" smtClean="0"/>
              <a:t>, sujet à définir, </a:t>
            </a:r>
            <a:r>
              <a:rPr lang="fr-FR" sz="1800" b="1" dirty="0" smtClean="0"/>
              <a:t>code propre</a:t>
            </a:r>
            <a:r>
              <a:rPr lang="fr-FR" sz="1800" dirty="0" smtClean="0"/>
              <a:t>, utilisation de la librairie </a:t>
            </a:r>
            <a:r>
              <a:rPr lang="fr-FR" sz="1800" b="1" dirty="0" smtClean="0"/>
              <a:t>libGdx</a:t>
            </a:r>
            <a:r>
              <a:rPr lang="fr-FR" sz="1800" dirty="0" smtClean="0"/>
              <a:t>.</a:t>
            </a:r>
          </a:p>
          <a:p>
            <a:endParaRPr lang="fr-FR" sz="1800" dirty="0" smtClean="0"/>
          </a:p>
          <a:p>
            <a:r>
              <a:rPr lang="fr-FR" sz="1800" dirty="0" smtClean="0"/>
              <a:t>Recherches sur le type de jeu</a:t>
            </a:r>
          </a:p>
          <a:p>
            <a:endParaRPr lang="fr-FR" sz="1800" dirty="0" smtClean="0"/>
          </a:p>
          <a:p>
            <a:r>
              <a:rPr lang="fr-FR" sz="1800" dirty="0" smtClean="0"/>
              <a:t>Influencé par </a:t>
            </a:r>
            <a:r>
              <a:rPr lang="fr-FR" sz="1800" b="1" dirty="0" smtClean="0"/>
              <a:t>Castle Crasher</a:t>
            </a:r>
            <a:r>
              <a:rPr lang="fr-FR" sz="1800" dirty="0" smtClean="0"/>
              <a:t>, nous avons décidé de nous en inspirer.</a:t>
            </a:r>
            <a:endParaRPr lang="fr-FR" sz="1800" dirty="0"/>
          </a:p>
        </p:txBody>
      </p:sp>
      <p:pic>
        <p:nvPicPr>
          <p:cNvPr id="6" name="Espace réservé du contenu 5" descr="D:\Fichiers\Documents\Cours\IUT\S2\Projet_tuteure\CR\ss_772c3453a5bf100f042d50d725fddc652f0d726c.1920x1080.jpg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2564904"/>
            <a:ext cx="4041775" cy="27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fr-FR" dirty="0" smtClean="0"/>
              <a:t>Librairie libGdx comme précisé dans le sujet</a:t>
            </a:r>
          </a:p>
          <a:p>
            <a:endParaRPr lang="fr-FR" dirty="0" smtClean="0"/>
          </a:p>
          <a:p>
            <a:r>
              <a:rPr lang="fr-FR" dirty="0" smtClean="0"/>
              <a:t>Logiciel </a:t>
            </a:r>
            <a:r>
              <a:rPr lang="fr-FR" dirty="0" err="1" smtClean="0"/>
              <a:t>Tiled</a:t>
            </a:r>
            <a:r>
              <a:rPr lang="fr-FR" dirty="0" smtClean="0"/>
              <a:t> pour la création de carte qui est gérée par des système de tuiles</a:t>
            </a:r>
          </a:p>
          <a:p>
            <a:endParaRPr lang="fr-FR" dirty="0" smtClean="0"/>
          </a:p>
          <a:p>
            <a:r>
              <a:rPr lang="fr-FR" dirty="0" smtClean="0"/>
              <a:t>Logiciel </a:t>
            </a:r>
            <a:r>
              <a:rPr lang="fr-FR" dirty="0" err="1" smtClean="0"/>
              <a:t>GantProjet</a:t>
            </a:r>
            <a:r>
              <a:rPr lang="fr-FR" dirty="0" smtClean="0"/>
              <a:t>, pour la réalisation du </a:t>
            </a:r>
            <a:r>
              <a:rPr lang="fr-FR" dirty="0"/>
              <a:t>Pert </a:t>
            </a:r>
            <a:r>
              <a:rPr lang="fr-FR" dirty="0" smtClean="0"/>
              <a:t>(Program </a:t>
            </a:r>
            <a:r>
              <a:rPr lang="fr-FR" dirty="0"/>
              <a:t>Evaluation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Logiciel Git, pour le partage de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7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917032"/>
          </a:xfrm>
        </p:spPr>
        <p:txBody>
          <a:bodyPr/>
          <a:lstStyle/>
          <a:p>
            <a:r>
              <a:rPr lang="fr-FR" dirty="0" smtClean="0"/>
              <a:t>Constante répartition des tâches en trois parties</a:t>
            </a:r>
          </a:p>
          <a:p>
            <a:endParaRPr lang="fr-FR" dirty="0" smtClean="0"/>
          </a:p>
          <a:p>
            <a:r>
              <a:rPr lang="fr-FR" dirty="0" smtClean="0"/>
              <a:t>Développement du moteur physique avant la partie graphique</a:t>
            </a:r>
          </a:p>
          <a:p>
            <a:endParaRPr lang="fr-FR" dirty="0" smtClean="0"/>
          </a:p>
          <a:p>
            <a:r>
              <a:rPr lang="fr-FR" dirty="0" smtClean="0"/>
              <a:t>Trois premières tâches : Affichage de la carte, gestion des événements, Affichage et déplacement du personnage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8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849291"/>
          </a:xfrm>
        </p:spPr>
        <p:txBody>
          <a:bodyPr/>
          <a:lstStyle/>
          <a:p>
            <a:r>
              <a:rPr lang="fr-FR" dirty="0" smtClean="0"/>
              <a:t>Multiples tâches données par notre Tuteur lors du rendez-vous hebdomadaire</a:t>
            </a:r>
          </a:p>
          <a:p>
            <a:endParaRPr lang="fr-FR" dirty="0" smtClean="0"/>
          </a:p>
          <a:p>
            <a:r>
              <a:rPr lang="fr-FR" dirty="0"/>
              <a:t>R</a:t>
            </a:r>
            <a:r>
              <a:rPr lang="fr-FR" dirty="0" smtClean="0"/>
              <a:t>egroupement en trois grandes tâches</a:t>
            </a:r>
          </a:p>
          <a:p>
            <a:endParaRPr lang="fr-FR" dirty="0" smtClean="0"/>
          </a:p>
          <a:p>
            <a:r>
              <a:rPr lang="fr-FR" dirty="0" smtClean="0"/>
              <a:t>Chaque membre fait une tâche sur une branche du dépôt Git, puis mise en commun (merge sur master) avant le rendez-vous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1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de réalisation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132856"/>
            <a:ext cx="771686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77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Explication des Grandes parties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211960" y="2348880"/>
            <a:ext cx="4618856" cy="309634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Classe camera définissant : la zone de la carte à afficher en fonctions des personnages présents, la détection d’un ennemi dans l’écran.</a:t>
            </a:r>
          </a:p>
          <a:p>
            <a:endParaRPr lang="fr-FR" sz="2000" dirty="0" smtClean="0"/>
          </a:p>
          <a:p>
            <a:r>
              <a:rPr lang="fr-FR" sz="2000" dirty="0" smtClean="0"/>
              <a:t>Déplacement de la camera si un personnage entre dans une « zone de scroll »</a:t>
            </a:r>
            <a:endParaRPr lang="fr-FR" sz="2000" dirty="0"/>
          </a:p>
        </p:txBody>
      </p:sp>
      <p:pic>
        <p:nvPicPr>
          <p:cNvPr id="8" name="Espace réservé du contenu 7" descr="C:\Users\Laurent\AppData\Local\Microsoft\Windows\INetCache\Content.Word\scroll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2575823"/>
            <a:ext cx="3558803" cy="2221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Suite des Explications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>
          <a:xfrm>
            <a:off x="323528" y="3212976"/>
            <a:ext cx="4392488" cy="144016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En cas d’une présence d’ennemis dans l’écran le déplacement de la caméra n’est pas effectué</a:t>
            </a:r>
            <a:endParaRPr lang="fr-FR" sz="2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9502" y="2492896"/>
            <a:ext cx="37382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7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</TotalTime>
  <Words>400</Words>
  <Application>Microsoft Office PowerPoint</Application>
  <PresentationFormat>Affichage à l'écran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Projet tuteuré : Jeu en Java</vt:lpstr>
      <vt:lpstr>Sommaire</vt:lpstr>
      <vt:lpstr>Conception</vt:lpstr>
      <vt:lpstr>Outils utilisés</vt:lpstr>
      <vt:lpstr>Réalisation</vt:lpstr>
      <vt:lpstr>Organisation</vt:lpstr>
      <vt:lpstr>Ordre de réalisation</vt:lpstr>
      <vt:lpstr>Explication des Grandes parties</vt:lpstr>
      <vt:lpstr>Suite des Explications</vt:lpstr>
      <vt:lpstr>Génération de la carte</vt:lpstr>
      <vt:lpstr>Evolutions</vt:lpstr>
      <vt:lpstr>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: Jeu en Java</dc:title>
  <dc:creator>Bryan Boukari</dc:creator>
  <cp:lastModifiedBy>Laurent Bassin</cp:lastModifiedBy>
  <cp:revision>20</cp:revision>
  <dcterms:created xsi:type="dcterms:W3CDTF">2015-06-21T13:46:29Z</dcterms:created>
  <dcterms:modified xsi:type="dcterms:W3CDTF">2015-06-21T14:49:42Z</dcterms:modified>
</cp:coreProperties>
</file>