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516161-2141-41B1-9161-D1814141013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Sample PPTx presentation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 Apache POI je opravdu radost pracovat :-P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