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3a1fad1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3a1fad1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1a09d9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1a09d9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21a09d9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21a09d9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21a09d9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21a09d9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21a09d9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21a09d9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3a1fad1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3a1fad1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3a1fad1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3a1fad1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3a1fad1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3a1fad1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3a1fad1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3a1fad1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CMPUT 191: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Starbucks Latte Index</a:t>
            </a:r>
            <a:endParaRPr sz="3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Miguel Gil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00" y="1667625"/>
            <a:ext cx="3232350" cy="327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070125"/>
            <a:ext cx="70389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per capita seems to have a very weak correlation to difference in pricing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Equator countries produce coffee beans -&gt; Lower latte prices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Difficulties/Challenges: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-Finding price data in local currency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-Matching country names with currency codes (same currency countries)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6" y="3503400"/>
            <a:ext cx="2259026" cy="150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175" y="3610350"/>
            <a:ext cx="52768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72000" y="667825"/>
            <a:ext cx="3798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91200" y="1402200"/>
            <a:ext cx="52074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index I have created is a Starbucks Latte index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Reason: Because I was curious about the different prices around the world and I was wanted Starbucks at that moment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All latte prices are in Tall sizes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050" y="1009500"/>
            <a:ext cx="3497551" cy="37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000" y="3231476"/>
            <a:ext cx="1785452" cy="178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Purchasing</a:t>
            </a:r>
            <a:r>
              <a:rPr lang="en"/>
              <a:t> Power </a:t>
            </a:r>
            <a:r>
              <a:rPr lang="en"/>
              <a:t>Parity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160000"/>
            <a:ext cx="70389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is the concept that there is an </a:t>
            </a:r>
            <a:r>
              <a:rPr lang="en" sz="1600"/>
              <a:t>exchange</a:t>
            </a:r>
            <a:r>
              <a:rPr lang="en" sz="1600"/>
              <a:t> rate which makes it so you can buy the same amount of goods or services in any country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Problem - Differences in taxing, </a:t>
            </a:r>
            <a:r>
              <a:rPr lang="en" sz="1600"/>
              <a:t>importing</a:t>
            </a:r>
            <a:r>
              <a:rPr lang="en" sz="1600"/>
              <a:t> and exporting, world events, availability, etc</a:t>
            </a:r>
            <a:endParaRPr sz="16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631" y="2946750"/>
            <a:ext cx="3162650" cy="20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125" y="2571750"/>
            <a:ext cx="3658176" cy="24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Tables</a:t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933225" y="981525"/>
            <a:ext cx="34032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tables I used came from the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made a function specifically for scraping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pricing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currency symbol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currency conversion table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5" y="1619600"/>
            <a:ext cx="1643425" cy="26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825" y="1039600"/>
            <a:ext cx="2730625" cy="17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200" y="2960539"/>
            <a:ext cx="2730625" cy="193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229450" y="1567550"/>
            <a:ext cx="395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Removed the currency symbols off of the pricing with a function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Narrowed down conversion table to chosen countries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Added currency codes to conversion table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Dropped </a:t>
            </a:r>
            <a:r>
              <a:rPr lang="en" sz="1400"/>
              <a:t>unneeded</a:t>
            </a:r>
            <a:r>
              <a:rPr lang="en" sz="1400"/>
              <a:t> columns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Needed to convert countries in currency symbol tables</a:t>
            </a:r>
            <a:endParaRPr sz="14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825" y="439125"/>
            <a:ext cx="4658149" cy="208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775" y="2571748"/>
            <a:ext cx="2651715" cy="231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3798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Visualization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102650"/>
            <a:ext cx="77121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Lowest is Egypt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Highest is Hong Kong</a:t>
            </a:r>
            <a:endParaRPr sz="16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3" y="2571750"/>
            <a:ext cx="4745676" cy="20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975" y="2571750"/>
            <a:ext cx="4030101" cy="2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Factor (GDP Per Capita)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421325"/>
            <a:ext cx="43407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per capita seemed like a factor that would likely affect prices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Consumer has more money -&gt; more luxury item purchases</a:t>
            </a:r>
            <a:endParaRPr sz="1600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650" y="1103525"/>
            <a:ext cx="227068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Factor Visualization</a:t>
            </a:r>
            <a:endParaRPr/>
          </a:p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Singapore has a very high GDP per capita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Hong Kong has the highest price but low GDP per capita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Weak trend</a:t>
            </a:r>
            <a:endParaRPr sz="1600"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" y="1622447"/>
            <a:ext cx="4628424" cy="26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and Correlation Coefficient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261875" y="1590550"/>
            <a:ext cx="239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Very weak correlation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r coefficient = 0.552</a:t>
            </a:r>
            <a:endParaRPr sz="1700"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000" y="1073948"/>
            <a:ext cx="6512799" cy="37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