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43"/>
  </p:notesMasterIdLst>
  <p:sldIdLst>
    <p:sldId id="266" r:id="rId3"/>
    <p:sldId id="31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08" r:id="rId42"/>
  </p:sldIdLst>
  <p:sldSz cx="9144000" cy="5143500" type="screen16x9"/>
  <p:notesSz cx="6858000" cy="9144000"/>
  <p:embeddedFontLst>
    <p:embeddedFont>
      <p:font typeface="楷体" panose="02010609060101010101" pitchFamily="49" charset="-122"/>
      <p:regular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微软雅黑" panose="020B0503020204020204" pitchFamily="34" charset="-122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6" autoAdjust="0"/>
    <p:restoredTop sz="93750" autoAdjust="0"/>
  </p:normalViewPr>
  <p:slideViewPr>
    <p:cSldViewPr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3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3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4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19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13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5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30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0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3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74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8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87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78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2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W3C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https://www.w3.org/TR/html5/dom.html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2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76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07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2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8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84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84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88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2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CSS</a:t>
            </a:r>
            <a:r>
              <a:rPr lang="en-US" altLang="zh-CN" baseline="0" dirty="0" smtClean="0"/>
              <a:t> reset</a:t>
            </a:r>
            <a:r>
              <a:rPr lang="zh-CN" altLang="en-US" baseline="0" dirty="0" smtClean="0"/>
              <a:t>：</a:t>
            </a:r>
            <a:r>
              <a:rPr lang="en-US" altLang="zh-CN" baseline="0" smtClean="0"/>
              <a:t>https://blog.csdn.net/brain_bo/article/details/81560444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8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7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2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font-style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系列教程①之拨云见日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line-height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：定义行高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段落样式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787774"/>
            <a:ext cx="3888086" cy="117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42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letter-spacing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：定义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字间距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word-spacing :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定义词间距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针对英文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强制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折行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(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针对英文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word-break : break-all; 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非常强烈的折行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word-wrap : break-word;(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不是那么强烈的折行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：完善个人简介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   </a:t>
            </a:r>
          </a:p>
          <a:p>
            <a:pPr defTabSz="666750"/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段落样式</a:t>
            </a:r>
          </a:p>
        </p:txBody>
      </p:sp>
    </p:spTree>
    <p:extLst>
      <p:ext uri="{BB962C8B-B14F-4D97-AF65-F5344CB8AC3E}">
        <p14:creationId xmlns:p14="http://schemas.microsoft.com/office/powerpoint/2010/main" val="13718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一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属性只控制一种样式，叫做单一样式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属性控制多种样式，叫做复合样式。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复合样式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font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注：尽量不要混写，如果非要混写，那么一定要先写复合样式再写单一样式。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复合样式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#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elem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html : id=“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elem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在一个页面中，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值是唯一的。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命名规范，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字母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_  -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数字（命名的第一位不能是数字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3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命名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方式，驼峰式、下划线式、短线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elem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html 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 =“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elem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选择器是可以复用的。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添加多个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3.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多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个样式的时候，样式的优先级根据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决定，而不是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属性中的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顺序。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4.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写法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div{}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html 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群组选择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器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div , p , span{}</a:t>
            </a: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通配选择器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*{}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层次选择器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后代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M N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父子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 &gt; N</a:t>
            </a: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兄弟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M ~ N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相邻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M + N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32613"/>
              </p:ext>
            </p:extLst>
          </p:nvPr>
        </p:nvGraphicFramePr>
        <p:xfrm>
          <a:off x="1331640" y="1923678"/>
          <a:ext cx="6639760" cy="2013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605"/>
                <a:gridCol w="4660155"/>
              </a:tblGrid>
              <a:tr h="27017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选择器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</a:t>
                      </a:r>
                      <a:r>
                        <a:rPr lang="en-US" sz="1100" dirty="0" err="1" smtClean="0">
                          <a:effectLst/>
                        </a:rPr>
                        <a:t>attr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r>
                        <a:rPr lang="zh-CN" sz="1100">
                          <a:effectLst/>
                        </a:rPr>
                        <a:t>元素选择指定为</a:t>
                      </a:r>
                      <a:r>
                        <a:rPr lang="en-US" sz="1100">
                          <a:effectLst/>
                        </a:rPr>
                        <a:t>attr</a:t>
                      </a:r>
                      <a:r>
                        <a:rPr lang="zh-CN" sz="1100">
                          <a:effectLst/>
                        </a:rPr>
                        <a:t>属性的集合</a:t>
                      </a:r>
                      <a:endParaRPr lang="zh-CN" sz="1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</a:t>
                      </a:r>
                      <a:r>
                        <a:rPr lang="en-US" sz="1100" dirty="0" err="1" smtClean="0">
                          <a:effectLst/>
                        </a:rPr>
                        <a:t>attr</a:t>
                      </a:r>
                      <a:r>
                        <a:rPr lang="en-US" sz="1100" dirty="0" smtClean="0">
                          <a:effectLst/>
                        </a:rPr>
                        <a:t>=value]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</a:t>
                      </a:r>
                      <a:r>
                        <a:rPr lang="zh-CN" sz="1100" dirty="0">
                          <a:effectLst/>
                        </a:rPr>
                        <a:t>元素选择指定为</a:t>
                      </a:r>
                      <a:r>
                        <a:rPr lang="en-US" sz="1100" dirty="0" err="1">
                          <a:effectLst/>
                        </a:rPr>
                        <a:t>attr</a:t>
                      </a:r>
                      <a:r>
                        <a:rPr lang="zh-CN" sz="1100" dirty="0">
                          <a:effectLst/>
                        </a:rPr>
                        <a:t>属性和</a:t>
                      </a:r>
                      <a:r>
                        <a:rPr lang="en-US" sz="1100" dirty="0">
                          <a:effectLst/>
                        </a:rPr>
                        <a:t>value</a:t>
                      </a:r>
                      <a:r>
                        <a:rPr lang="zh-CN" sz="1100" dirty="0">
                          <a:effectLst/>
                        </a:rPr>
                        <a:t>值的集合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</a:t>
                      </a:r>
                      <a:r>
                        <a:rPr lang="en-US" sz="1100" dirty="0" err="1" smtClean="0">
                          <a:effectLst/>
                        </a:rPr>
                        <a:t>attr</a:t>
                      </a:r>
                      <a:r>
                        <a:rPr lang="en-US" sz="1100" dirty="0">
                          <a:effectLst/>
                        </a:rPr>
                        <a:t>*=value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</a:t>
                      </a:r>
                      <a:r>
                        <a:rPr lang="zh-CN" sz="1100" dirty="0">
                          <a:effectLst/>
                        </a:rPr>
                        <a:t>元素选择指定为</a:t>
                      </a:r>
                      <a:r>
                        <a:rPr lang="en-US" sz="1100" dirty="0" err="1">
                          <a:effectLst/>
                        </a:rPr>
                        <a:t>attr</a:t>
                      </a:r>
                      <a:r>
                        <a:rPr lang="zh-CN" sz="1100" dirty="0">
                          <a:effectLst/>
                        </a:rPr>
                        <a:t>属性并且包含值为</a:t>
                      </a:r>
                      <a:r>
                        <a:rPr lang="en-US" sz="1100" dirty="0">
                          <a:effectLst/>
                        </a:rPr>
                        <a:t>value</a:t>
                      </a:r>
                      <a:r>
                        <a:rPr lang="zh-CN" sz="1100" dirty="0">
                          <a:effectLst/>
                        </a:rPr>
                        <a:t>的集合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</a:t>
                      </a:r>
                      <a:r>
                        <a:rPr lang="en-US" sz="1100" dirty="0" err="1" smtClean="0">
                          <a:effectLst/>
                        </a:rPr>
                        <a:t>attr</a:t>
                      </a:r>
                      <a:r>
                        <a:rPr lang="en-US" sz="1100" dirty="0">
                          <a:effectLst/>
                        </a:rPr>
                        <a:t>^=value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r>
                        <a:rPr lang="zh-CN" sz="1100">
                          <a:effectLst/>
                        </a:rPr>
                        <a:t>元素选择指定为</a:t>
                      </a:r>
                      <a:r>
                        <a:rPr lang="en-US" sz="1100">
                          <a:effectLst/>
                        </a:rPr>
                        <a:t>attr</a:t>
                      </a:r>
                      <a:r>
                        <a:rPr lang="zh-CN" sz="1100">
                          <a:effectLst/>
                        </a:rPr>
                        <a:t>属性并且起始值为</a:t>
                      </a:r>
                      <a:r>
                        <a:rPr lang="en-US" sz="1100">
                          <a:effectLst/>
                        </a:rPr>
                        <a:t>value</a:t>
                      </a:r>
                      <a:r>
                        <a:rPr lang="zh-CN" sz="1100">
                          <a:effectLst/>
                        </a:rPr>
                        <a:t>的集合</a:t>
                      </a:r>
                      <a:endParaRPr lang="zh-CN" sz="1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</a:t>
                      </a:r>
                      <a:r>
                        <a:rPr lang="en-US" sz="1100" dirty="0" err="1" smtClean="0">
                          <a:effectLst/>
                        </a:rPr>
                        <a:t>attr</a:t>
                      </a:r>
                      <a:r>
                        <a:rPr lang="en-US" sz="1100" dirty="0">
                          <a:effectLst/>
                        </a:rPr>
                        <a:t>$=value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r>
                        <a:rPr lang="zh-CN" sz="1100">
                          <a:effectLst/>
                        </a:rPr>
                        <a:t>元素选择指定为</a:t>
                      </a:r>
                      <a:r>
                        <a:rPr lang="en-US" sz="1100">
                          <a:effectLst/>
                        </a:rPr>
                        <a:t>attr</a:t>
                      </a:r>
                      <a:r>
                        <a:rPr lang="zh-CN" sz="1100">
                          <a:effectLst/>
                        </a:rPr>
                        <a:t>属性并且结束值为</a:t>
                      </a:r>
                      <a:r>
                        <a:rPr lang="en-US" sz="1100">
                          <a:effectLst/>
                        </a:rPr>
                        <a:t>value</a:t>
                      </a:r>
                      <a:r>
                        <a:rPr lang="zh-CN" sz="1100">
                          <a:effectLst/>
                        </a:rPr>
                        <a:t>的集合</a:t>
                      </a:r>
                      <a:endParaRPr lang="zh-CN" sz="1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  <a:tr h="29058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M[attr1</a:t>
                      </a:r>
                      <a:r>
                        <a:rPr lang="en-US" sz="1100" dirty="0">
                          <a:effectLst/>
                        </a:rPr>
                        <a:t>][attr2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</a:t>
                      </a:r>
                      <a:r>
                        <a:rPr lang="zh-CN" sz="1100" dirty="0">
                          <a:effectLst/>
                        </a:rPr>
                        <a:t>元素选择满足多个属性的集合</a:t>
                      </a:r>
                      <a:endParaRPr lang="zh-CN" sz="1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3109" marR="7310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8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伪类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类用于向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某些元素添加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特殊的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效果。一般用于初始样式添加不上的时候，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伪类来添加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:link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visited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:hover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:active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link visited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只能给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标签加，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hover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active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可以给所有的标签加。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四个伪类都生效，一定要注意顺序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L V H A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3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网站只这样去设置：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{}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a:hover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伪类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:after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:before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:checked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:disabled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:focus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background-color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：背景颜色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background-image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：背景图片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background-repeat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：背景图片的平铺方式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background-position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：背景图片的位置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background-attachment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：背景图随滚动条的移动方式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练习：利用滚动条移动方式实现视觉差网页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背景样式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伪类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nth-of-type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:nth-child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pPr defTabSz="666750"/>
            <a:endParaRPr lang="zh-CN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:first-of-type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:first-child </a:t>
            </a: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:last-of-type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:last-child</a:t>
            </a:r>
          </a:p>
          <a:p>
            <a:pPr defTabSz="666750"/>
            <a:endParaRPr lang="zh-CN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:only-of-type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:only-child</a:t>
            </a:r>
            <a:endParaRPr lang="zh-CN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选择器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文字相关的样式可以被继承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相关的样式不能被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inherit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样式继承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相同样式优先级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当设置相同样式时，后面的优先级较高，但不建议出现重复设置样式的情况。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内部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样式与外部样式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内部样式与外部样式优先级相同，如果都设置了相同样式，那么后写的引入方式优先级高。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单一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样式优先级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行间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 id &gt; class &gt; tag &gt; * &gt;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783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!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important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提升样式优先级，非规范方式，不建议使用。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类与单类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群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组优先级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群组选择器与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单一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选择器的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优先级相同，靠后写的优先级高。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36454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层次优先级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权重比较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约分比较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37856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772" y="3575264"/>
            <a:ext cx="783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背景颜色会填充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以内的区域。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文字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会在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区域。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3.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padding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不能出现负值，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是可以出现负值。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盒子模型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6_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17806"/>
            <a:ext cx="3867180" cy="2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box-sizing</a:t>
            </a: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box-sizing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属性允许您以特定的方式定义匹配某个区域的特定元素。取值为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content-box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（默认值）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| border-box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盒子模型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叠加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给两个盒子同时添加上下外边距的时候，就会出现叠加的问题。这个问题，只在上下有，左右是没有这个叠加问题的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解决方案：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BFC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想办法只给一个元素添加间距。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盒子模型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传递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传递的问题只会出现在嵌套的结构中，且只有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margin-top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会有传递的问题，其它三个方向是没有传递问题的。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解决方案：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BFC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给父容器加边框。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margin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换成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padding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盒子模型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自适应居中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的现象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练习：创建多个嵌套的盒子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盒子模型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border-style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：边框的样式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border-width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：边框的大小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border-color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：边框的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颜色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注：针对某一条边进行单独设置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练习：利用边框实现三角形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边框样式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按类型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4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block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inline-block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内联块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标签分类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按内容</a:t>
            </a:r>
            <a:endParaRPr lang="en-US" altLang="zh-CN" sz="24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：流内容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Metadata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：元数据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Sectioning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：分区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Heading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Phrasing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：措辞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Embedded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：嵌入的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Interactive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：互动的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标签分类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78620"/>
            <a:ext cx="3665042" cy="20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按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4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替换元素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浏览器根据元素的标签和属性，来决定元素的具体显示内容。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非替换元素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内容直接告诉浏览器，将其显示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出来。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标签分类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display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4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block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inline-block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none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display:none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visibility:hidden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区别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显示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框类型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块标签可以嵌套内联标签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块标签不一定能嵌套块标签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内联标签不能嵌套块标签</a:t>
            </a:r>
            <a:endParaRPr lang="en-US" altLang="zh-CN" sz="24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标签是一个例外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标签嵌套规范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overflow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visible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hidden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scroll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auto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轴、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轴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溢出隐藏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opacity</a:t>
            </a: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rgba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cursor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default: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自定义鼠标样式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透明度与手势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min-width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max-width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min-height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max-height</a:t>
            </a: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注：强化对百分比单位的理解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最大、最小宽高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有些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标签有默认样式，有些标签没有默认样式。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没有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默认样式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span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有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默认样式：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h1…h6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默认样式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简单的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reset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*{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margin:0; padding:0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; }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list-style:none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; }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text-decoration:none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; color:#666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; }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display:block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; }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 reset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font-family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：字体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英文字体：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Arial ,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'Times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New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Roman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'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中文字体：微软雅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黑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宋体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中文字体的英文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名称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微软雅黑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'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Microsoft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YaHei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宋体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SimSun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文字样式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衬线体与非衬线体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设置多字体方式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引号的问题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文字样式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8" y="1805690"/>
            <a:ext cx="2028086" cy="7449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749" y="1800322"/>
            <a:ext cx="2022339" cy="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font-size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：字体大小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默认大小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写法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注：字体大小一般为偶数。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文字样式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61833"/>
              </p:ext>
            </p:extLst>
          </p:nvPr>
        </p:nvGraphicFramePr>
        <p:xfrm>
          <a:off x="1486134" y="2355726"/>
          <a:ext cx="5115345" cy="187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622"/>
                <a:gridCol w="2585723"/>
              </a:tblGrid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属性取值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字体大小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zh-CN" sz="1400" kern="100" dirty="0" smtClean="0">
                          <a:effectLst/>
                        </a:rPr>
                        <a:t>xx-small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最小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x-small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较小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小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medium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正常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默认值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大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x-large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较大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1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xx-large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最大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font-weight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：字体粗细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两种模式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写法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font-style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：字体样式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两种模式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color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：字体颜色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：通过文字修饰完成个人简介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文字样式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text-decoration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：文本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装饰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text-transform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：文本大小写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段落样式</a:t>
            </a:r>
          </a:p>
        </p:txBody>
      </p:sp>
    </p:spTree>
    <p:extLst>
      <p:ext uri="{BB962C8B-B14F-4D97-AF65-F5344CB8AC3E}">
        <p14:creationId xmlns:p14="http://schemas.microsoft.com/office/powerpoint/2010/main" val="2583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text-indent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：文本缩进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首行缩进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单位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text-align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：文本对齐方式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段落样式</a:t>
            </a:r>
          </a:p>
        </p:txBody>
      </p:sp>
    </p:spTree>
    <p:extLst>
      <p:ext uri="{BB962C8B-B14F-4D97-AF65-F5344CB8AC3E}">
        <p14:creationId xmlns:p14="http://schemas.microsoft.com/office/powerpoint/2010/main" val="15601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4633</TotalTime>
  <Words>649</Words>
  <Application>Microsoft Office PowerPoint</Application>
  <PresentationFormat>全屏显示(16:9)</PresentationFormat>
  <Paragraphs>479</Paragraphs>
  <Slides>40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楷体</vt:lpstr>
      <vt:lpstr>Arial</vt:lpstr>
      <vt:lpstr>宋体</vt:lpstr>
      <vt:lpstr>方正兰亭黑_GBK</vt:lpstr>
      <vt:lpstr>Calibri Light</vt:lpstr>
      <vt:lpstr>Tahoma</vt:lpstr>
      <vt:lpstr>微软雅黑</vt:lpstr>
      <vt:lpstr>Calibri</vt:lpstr>
      <vt:lpstr>Times New Roman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253</cp:revision>
  <dcterms:created xsi:type="dcterms:W3CDTF">2017-11-18T19:42:59Z</dcterms:created>
  <dcterms:modified xsi:type="dcterms:W3CDTF">2019-04-29T02:33:48Z</dcterms:modified>
</cp:coreProperties>
</file>