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9" r:id="rId1"/>
    <p:sldMasterId id="2147483845" r:id="rId2"/>
  </p:sldMasterIdLst>
  <p:notesMasterIdLst>
    <p:notesMasterId r:id="rId20"/>
  </p:notesMasterIdLst>
  <p:sldIdLst>
    <p:sldId id="266" r:id="rId3"/>
    <p:sldId id="311" r:id="rId4"/>
    <p:sldId id="379" r:id="rId5"/>
    <p:sldId id="380" r:id="rId6"/>
    <p:sldId id="381" r:id="rId7"/>
    <p:sldId id="342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08" r:id="rId19"/>
  </p:sldIdLst>
  <p:sldSz cx="9144000" cy="5143500" type="screen16x9"/>
  <p:notesSz cx="6858000" cy="9144000"/>
  <p:embeddedFontLst>
    <p:embeddedFont>
      <p:font typeface="楷体" panose="02010609060101010101" pitchFamily="49" charset="-122"/>
      <p:regular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微软雅黑" panose="020B0503020204020204" pitchFamily="34" charset="-122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zh-CN"/>
    </a:defPPr>
    <a:lvl1pPr marL="0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98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18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22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34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31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29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040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045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137EEC"/>
    <a:srgbClr val="000000"/>
    <a:srgbClr val="1B3B57"/>
    <a:srgbClr val="FFFFFF"/>
    <a:srgbClr val="C00000"/>
    <a:srgbClr val="ED7D31"/>
    <a:srgbClr val="70AD47"/>
    <a:srgbClr val="FFFF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6" autoAdjust="0"/>
    <p:restoredTop sz="95494" autoAdjust="0"/>
  </p:normalViewPr>
  <p:slideViewPr>
    <p:cSldViewPr>
      <p:cViewPr varScale="1">
        <p:scale>
          <a:sx n="121" d="100"/>
          <a:sy n="121" d="100"/>
        </p:scale>
        <p:origin x="504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65530-C487-43AD-99A5-FB7D7B917BBF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9DD99-3A55-4656-9AD7-90CDF6A35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8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98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18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22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34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31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29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40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45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Photoshop</a:t>
            </a:r>
            <a:r>
              <a:rPr lang="en-US" altLang="zh-CN" baseline="0" dirty="0" smtClean="0"/>
              <a:t> CC </a:t>
            </a:r>
            <a:r>
              <a:rPr lang="zh-CN" altLang="en-US" baseline="0" dirty="0" smtClean="0"/>
              <a:t>链接</a:t>
            </a:r>
            <a:r>
              <a:rPr lang="en-US" altLang="zh-CN" baseline="0" dirty="0" smtClean="0"/>
              <a:t>: https://pan.baidu.com/s/1LVa5R_btSjczLBwskCZidQ </a:t>
            </a:r>
            <a:r>
              <a:rPr lang="zh-CN" altLang="en-US" baseline="0" dirty="0" smtClean="0"/>
              <a:t>提取码</a:t>
            </a:r>
            <a:r>
              <a:rPr lang="en-US" altLang="zh-CN" baseline="0" dirty="0" smtClean="0"/>
              <a:t>: sc3v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9DD99-3A55-4656-9AD7-90CDF6A3537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70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767" indent="0" algn="ctr">
              <a:buNone/>
              <a:defRPr sz="1500"/>
            </a:lvl2pPr>
            <a:lvl3pPr marL="685545" indent="0" algn="ctr">
              <a:buNone/>
              <a:defRPr sz="1400"/>
            </a:lvl3pPr>
            <a:lvl4pPr marL="1028318" indent="0" algn="ctr">
              <a:buNone/>
              <a:defRPr sz="1200"/>
            </a:lvl4pPr>
            <a:lvl5pPr marL="1371090" indent="0" algn="ctr">
              <a:buNone/>
              <a:defRPr sz="1200"/>
            </a:lvl5pPr>
            <a:lvl6pPr marL="1713869" indent="0" algn="ctr">
              <a:buNone/>
              <a:defRPr sz="1200"/>
            </a:lvl6pPr>
            <a:lvl7pPr marL="2056634" indent="0" algn="ctr">
              <a:buNone/>
              <a:defRPr sz="1200"/>
            </a:lvl7pPr>
            <a:lvl8pPr marL="2399400" indent="0" algn="ctr">
              <a:buNone/>
              <a:defRPr sz="1200"/>
            </a:lvl8pPr>
            <a:lvl9pPr marL="2742167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59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273859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5" t="913" r="12117" b="2736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332A3B">
                  <a:alpha val="85000"/>
                </a:srgbClr>
              </a:gs>
              <a:gs pos="54000">
                <a:srgbClr val="332A3B">
                  <a:alpha val="95000"/>
                </a:srgbClr>
              </a:gs>
              <a:gs pos="78000">
                <a:srgbClr val="332A3B"/>
              </a:gs>
              <a:gs pos="100000">
                <a:srgbClr val="332A3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89" rIns="68558" bIns="34289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9856" y="841773"/>
            <a:ext cx="7884319" cy="1729978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cxnSp>
        <p:nvCxnSpPr>
          <p:cNvPr id="6" name="直接连接符 5"/>
          <p:cNvCxnSpPr>
            <a:cxnSpLocks noChangeAspect="1"/>
          </p:cNvCxnSpPr>
          <p:nvPr userDrawn="1"/>
        </p:nvCxnSpPr>
        <p:spPr>
          <a:xfrm flipV="1">
            <a:off x="5895833" y="740917"/>
            <a:ext cx="1028700" cy="102870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 noChangeAspect="1"/>
          </p:cNvCxnSpPr>
          <p:nvPr userDrawn="1"/>
        </p:nvCxnSpPr>
        <p:spPr>
          <a:xfrm flipV="1">
            <a:off x="6067209" y="15"/>
            <a:ext cx="1769617" cy="1769617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 noChangeAspect="1"/>
          </p:cNvCxnSpPr>
          <p:nvPr userDrawn="1"/>
        </p:nvCxnSpPr>
        <p:spPr>
          <a:xfrm flipV="1">
            <a:off x="6232470" y="665343"/>
            <a:ext cx="1104289" cy="1104289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cxnSpLocks noChangeAspect="1"/>
          </p:cNvCxnSpPr>
          <p:nvPr userDrawn="1"/>
        </p:nvCxnSpPr>
        <p:spPr>
          <a:xfrm flipV="1">
            <a:off x="1409222" y="2811454"/>
            <a:ext cx="1303361" cy="130336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 noChangeAspect="1"/>
          </p:cNvCxnSpPr>
          <p:nvPr userDrawn="1"/>
        </p:nvCxnSpPr>
        <p:spPr>
          <a:xfrm flipV="1">
            <a:off x="552657" y="2811441"/>
            <a:ext cx="2332061" cy="233206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 noChangeAspect="1"/>
          </p:cNvCxnSpPr>
          <p:nvPr userDrawn="1"/>
        </p:nvCxnSpPr>
        <p:spPr>
          <a:xfrm flipV="1">
            <a:off x="1340908" y="2834445"/>
            <a:ext cx="1689581" cy="168958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98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858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119188" y="220663"/>
            <a:ext cx="1252537" cy="3381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公司</a:t>
            </a:r>
            <a:r>
              <a:rPr lang="en-US" altLang="zh-CN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LOGO</a:t>
            </a:r>
            <a:endParaRPr lang="zh-CN" altLang="en-US" sz="1600" b="1">
              <a:solidFill>
                <a:srgbClr val="2EB4F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pic>
        <p:nvPicPr>
          <p:cNvPr id="3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61925"/>
            <a:ext cx="66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665663"/>
            <a:ext cx="6635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891463" y="4721225"/>
            <a:ext cx="1252537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公司</a:t>
            </a:r>
            <a:r>
              <a:rPr lang="en-US" altLang="zh-CN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LOGO</a:t>
            </a:r>
            <a:endParaRPr lang="zh-CN" altLang="en-US" sz="1600" b="1">
              <a:solidFill>
                <a:srgbClr val="2EB4F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57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089240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169" b="14841"/>
          <a:stretch>
            <a:fillRect/>
          </a:stretch>
        </p:blipFill>
        <p:spPr bwMode="auto">
          <a:xfrm>
            <a:off x="0" y="0"/>
            <a:ext cx="9159875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486499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04578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19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7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3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0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38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6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1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94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767" indent="0">
              <a:buNone/>
              <a:defRPr sz="1800"/>
            </a:lvl2pPr>
            <a:lvl3pPr marL="685545" indent="0">
              <a:buNone/>
              <a:defRPr sz="1500"/>
            </a:lvl3pPr>
            <a:lvl4pPr marL="1028318" indent="0">
              <a:buNone/>
              <a:defRPr sz="1400"/>
            </a:lvl4pPr>
            <a:lvl5pPr marL="1371090" indent="0">
              <a:buNone/>
              <a:defRPr sz="1400"/>
            </a:lvl5pPr>
            <a:lvl6pPr marL="1713869" indent="0">
              <a:buNone/>
              <a:defRPr sz="1400"/>
            </a:lvl6pPr>
            <a:lvl7pPr marL="2056634" indent="0">
              <a:buNone/>
              <a:defRPr sz="1400"/>
            </a:lvl7pPr>
            <a:lvl8pPr marL="2399400" indent="0">
              <a:buNone/>
              <a:defRPr sz="1400"/>
            </a:lvl8pPr>
            <a:lvl9pPr marL="2742167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94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767" indent="0">
              <a:buNone/>
              <a:defRPr sz="1800"/>
            </a:lvl2pPr>
            <a:lvl3pPr marL="685545" indent="0">
              <a:buNone/>
              <a:defRPr sz="1500"/>
            </a:lvl3pPr>
            <a:lvl4pPr marL="1028318" indent="0">
              <a:buNone/>
              <a:defRPr sz="1400"/>
            </a:lvl4pPr>
            <a:lvl5pPr marL="1371090" indent="0">
              <a:buNone/>
              <a:defRPr sz="1400"/>
            </a:lvl5pPr>
            <a:lvl6pPr marL="1713869" indent="0">
              <a:buNone/>
              <a:defRPr sz="1400"/>
            </a:lvl6pPr>
            <a:lvl7pPr marL="2056634" indent="0">
              <a:buNone/>
              <a:defRPr sz="1400"/>
            </a:lvl7pPr>
            <a:lvl8pPr marL="2399400" indent="0">
              <a:buNone/>
              <a:defRPr sz="1400"/>
            </a:lvl8pPr>
            <a:lvl9pPr marL="2742167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84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767" indent="0">
              <a:buNone/>
              <a:defRPr sz="1100"/>
            </a:lvl2pPr>
            <a:lvl3pPr marL="685545" indent="0">
              <a:buNone/>
              <a:defRPr sz="900"/>
            </a:lvl3pPr>
            <a:lvl4pPr marL="1028318" indent="0">
              <a:buNone/>
              <a:defRPr sz="800"/>
            </a:lvl4pPr>
            <a:lvl5pPr marL="1371090" indent="0">
              <a:buNone/>
              <a:defRPr sz="800"/>
            </a:lvl5pPr>
            <a:lvl6pPr marL="1713869" indent="0">
              <a:buNone/>
              <a:defRPr sz="800"/>
            </a:lvl6pPr>
            <a:lvl7pPr marL="2056634" indent="0">
              <a:buNone/>
              <a:defRPr sz="800"/>
            </a:lvl7pPr>
            <a:lvl8pPr marL="2399400" indent="0">
              <a:buNone/>
              <a:defRPr sz="800"/>
            </a:lvl8pPr>
            <a:lvl9pPr marL="2742167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767" indent="0">
              <a:buNone/>
              <a:defRPr sz="2100"/>
            </a:lvl2pPr>
            <a:lvl3pPr marL="685545" indent="0">
              <a:buNone/>
              <a:defRPr sz="1800"/>
            </a:lvl3pPr>
            <a:lvl4pPr marL="1028318" indent="0">
              <a:buNone/>
              <a:defRPr sz="1500"/>
            </a:lvl4pPr>
            <a:lvl5pPr marL="1371090" indent="0">
              <a:buNone/>
              <a:defRPr sz="1500"/>
            </a:lvl5pPr>
            <a:lvl6pPr marL="1713869" indent="0">
              <a:buNone/>
              <a:defRPr sz="1500"/>
            </a:lvl6pPr>
            <a:lvl7pPr marL="2056634" indent="0">
              <a:buNone/>
              <a:defRPr sz="1500"/>
            </a:lvl7pPr>
            <a:lvl8pPr marL="2399400" indent="0">
              <a:buNone/>
              <a:defRPr sz="1500"/>
            </a:lvl8pPr>
            <a:lvl9pPr marL="2742167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767" indent="0">
              <a:buNone/>
              <a:defRPr sz="1400"/>
            </a:lvl2pPr>
            <a:lvl3pPr marL="685545" indent="0">
              <a:buNone/>
              <a:defRPr sz="1200"/>
            </a:lvl3pPr>
            <a:lvl4pPr marL="1028318" indent="0">
              <a:buNone/>
              <a:defRPr sz="1100"/>
            </a:lvl4pPr>
            <a:lvl5pPr marL="1371090" indent="0">
              <a:buNone/>
              <a:defRPr sz="1100"/>
            </a:lvl5pPr>
            <a:lvl6pPr marL="1713869" indent="0">
              <a:buNone/>
              <a:defRPr sz="1100"/>
            </a:lvl6pPr>
            <a:lvl7pPr marL="2056634" indent="0">
              <a:buNone/>
              <a:defRPr sz="1100"/>
            </a:lvl7pPr>
            <a:lvl8pPr marL="2399400" indent="0">
              <a:buNone/>
              <a:defRPr sz="1100"/>
            </a:lvl8pPr>
            <a:lvl9pPr marL="274216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 algn="ctr"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 algn="r"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marL="0" lvl="0" indent="0" algn="l" defTabSz="685545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27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j-cs"/>
        </a:defRPr>
      </a:lvl1pPr>
    </p:titleStyle>
    <p:bodyStyle>
      <a:lvl1pPr marL="171390" lvl="0" indent="-171390" algn="l" defTabSz="685545" eaLnBrk="1" fontAlgn="base" latinLnBrk="0" hangingPunct="1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15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1pPr>
      <a:lvl2pPr marL="514169" lvl="1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4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2pPr>
      <a:lvl3pPr marL="856934" lvl="2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2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3pPr>
      <a:lvl4pPr marL="1199700" lvl="3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4pPr>
      <a:lvl5pPr marL="1542467" lvl="4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9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5pPr>
      <a:lvl6pPr marL="1885245" lvl="5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228018" lvl="6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2570790" lvl="7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2913569" lvl="8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767" lvl="1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545" lvl="2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318" lvl="3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090" lvl="4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3869" lvl="5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6634" lvl="6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99400" lvl="7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167" lvl="8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09" name="组合 431"/>
          <p:cNvGrpSpPr>
            <a:grpSpLocks/>
          </p:cNvGrpSpPr>
          <p:nvPr/>
        </p:nvGrpSpPr>
        <p:grpSpPr bwMode="auto">
          <a:xfrm>
            <a:off x="0" y="1275606"/>
            <a:ext cx="9144000" cy="1224136"/>
            <a:chOff x="0" y="1647140"/>
            <a:chExt cx="9144000" cy="2248939"/>
          </a:xfrm>
        </p:grpSpPr>
        <p:sp>
          <p:nvSpPr>
            <p:cNvPr id="430" name="矩形 429"/>
            <p:cNvSpPr/>
            <p:nvPr/>
          </p:nvSpPr>
          <p:spPr>
            <a:xfrm>
              <a:off x="0" y="1647140"/>
              <a:ext cx="9144000" cy="2248939"/>
            </a:xfrm>
            <a:prstGeom prst="rect">
              <a:avLst/>
            </a:prstGeom>
            <a:solidFill>
              <a:srgbClr val="137EE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011" name="文本框 7"/>
            <p:cNvSpPr txBox="1">
              <a:spLocks noChangeArrowheads="1"/>
            </p:cNvSpPr>
            <p:nvPr/>
          </p:nvSpPr>
          <p:spPr bwMode="auto">
            <a:xfrm>
              <a:off x="0" y="2292589"/>
              <a:ext cx="9144000" cy="1074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HTML+CSS</a:t>
              </a: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系列教程①之拨云见日</a:t>
              </a:r>
            </a:p>
          </p:txBody>
        </p:sp>
      </p:grpSp>
      <p:pic>
        <p:nvPicPr>
          <p:cNvPr id="6" name="Picture 3" descr="C:\Users\Administrator\Desktop\未标题-1-01.png">
            <a:extLst>
              <a:ext uri="{FF2B5EF4-FFF2-40B4-BE49-F238E27FC236}">
                <a16:creationId xmlns="" xmlns:a16="http://schemas.microsoft.com/office/drawing/2014/main" id="{FBCC2EBC-0E3D-4861-8512-FD105CB4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5471" y="4204299"/>
            <a:ext cx="1513057" cy="453804"/>
          </a:xfrm>
          <a:prstGeom prst="rect">
            <a:avLst/>
          </a:prstGeom>
          <a:noFill/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2B629FF7-F150-4C9F-8F37-E57E0F4BC908}"/>
              </a:ext>
            </a:extLst>
          </p:cNvPr>
          <p:cNvSpPr txBox="1"/>
          <p:nvPr/>
        </p:nvSpPr>
        <p:spPr>
          <a:xfrm>
            <a:off x="3675308" y="2563039"/>
            <a:ext cx="179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主讲人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Ghost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93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relative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相对定位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如果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没有定位偏移量，对元素本身没有任何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影响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不使元素脱离文档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流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不影响其他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元素布局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left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top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right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bottom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是相对于当前元素自身进行偏移的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position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定位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47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absolute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绝对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使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元素完全脱离文档流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使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内联元素支持宽高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（让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内联具备块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特性）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使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块元素默认宽根据内容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决定（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让块具备内联的特性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如果有定位祖先元素相对于定位祖先元素发生偏移，没有定位祖先元素相对于整个文档发生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偏移（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绝对、相对、固定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position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定位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78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fixed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固定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使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元素完全脱离文档流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使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内联元素支持宽高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（让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内联具备块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特性）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使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块元素默认宽根据内容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决定（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让块具备内联的特性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相对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于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整个浏览器窗口进行偏移，不受浏览器滚动条的影响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position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定位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79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sticky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黏性定位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在指定的位置，进行黏性操作。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z-index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定位层级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默认层级为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嵌套时候的层级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实现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布局效果。</a:t>
            </a:r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position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定位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22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width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必须有一个固定的宽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white-space : </a:t>
            </a:r>
            <a:r>
              <a:rPr lang="en-US" altLang="zh-CN" b="1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nowrap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不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让内容折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行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overflow </a:t>
            </a:r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hidden</a:t>
            </a:r>
          </a:p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隐藏溢出的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内容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text-overflow : ellipsis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添加省略号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添加</a:t>
            </a:r>
            <a:r>
              <a:rPr lang="zh-CN" altLang="en-US" sz="2100" b="1" dirty="0">
                <a:solidFill>
                  <a:schemeClr val="bg1"/>
                </a:solidFill>
              </a:rPr>
              <a:t>省略号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48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特性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雪碧也叫做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精灵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一种网页图片应用处理方式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它允许你将一个页面涉及到的所有零星图片都包含到一张大图中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去加载。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好处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可以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减少图片的质量，网页的图片加载速度快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减少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图片的请求的次数，加快网页的打开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利用精灵图实现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布局效果。</a:t>
            </a:r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solidFill>
                  <a:schemeClr val="bg1"/>
                </a:solidFill>
              </a:rPr>
              <a:t>CSS </a:t>
            </a:r>
            <a:r>
              <a:rPr lang="en-US" altLang="zh-CN" sz="2100" b="1" dirty="0" smtClean="0">
                <a:solidFill>
                  <a:schemeClr val="bg1"/>
                </a:solidFill>
              </a:rPr>
              <a:t>Sprite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47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border-radius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给标签添加圆角。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</a:p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：设置半圆效果。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圆角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46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>
            <a:extLst>
              <a:ext uri="{FF2B5EF4-FFF2-40B4-BE49-F238E27FC236}">
                <a16:creationId xmlns="" xmlns:a16="http://schemas.microsoft.com/office/drawing/2014/main" id="{43A91E98-8269-49E9-A1A9-2E2CD7CDB6BF}"/>
              </a:ext>
            </a:extLst>
          </p:cNvPr>
          <p:cNvSpPr/>
          <p:nvPr/>
        </p:nvSpPr>
        <p:spPr>
          <a:xfrm>
            <a:off x="2997522" y="771549"/>
            <a:ext cx="3148955" cy="3600401"/>
          </a:xfrm>
          <a:prstGeom prst="snip1Rect">
            <a:avLst>
              <a:gd name="adj" fmla="val 2574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">
            <a:extLst>
              <a:ext uri="{FF2B5EF4-FFF2-40B4-BE49-F238E27FC236}">
                <a16:creationId xmlns="" xmlns:a16="http://schemas.microsoft.com/office/drawing/2014/main" id="{8B5CD35A-960E-4813-B144-1CF4D3244E3E}"/>
              </a:ext>
            </a:extLst>
          </p:cNvPr>
          <p:cNvSpPr txBox="1"/>
          <p:nvPr/>
        </p:nvSpPr>
        <p:spPr>
          <a:xfrm>
            <a:off x="3300495" y="1537884"/>
            <a:ext cx="2543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32A34"/>
                </a:solidFill>
              </a:rPr>
              <a:t>THANK  YOU</a:t>
            </a:r>
            <a:endParaRPr lang="zh-CN" altLang="en-US" sz="3200" b="1" dirty="0">
              <a:solidFill>
                <a:srgbClr val="232A3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540494F8-1FB3-41FB-9714-5F93201D90B0}"/>
              </a:ext>
            </a:extLst>
          </p:cNvPr>
          <p:cNvSpPr/>
          <p:nvPr/>
        </p:nvSpPr>
        <p:spPr>
          <a:xfrm>
            <a:off x="2993377" y="2717329"/>
            <a:ext cx="3148955" cy="607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Picture 3" descr="C:\Users\Administrator\Desktop\未标题-1-01.png">
            <a:extLst>
              <a:ext uri="{FF2B5EF4-FFF2-40B4-BE49-F238E27FC236}">
                <a16:creationId xmlns="" xmlns:a16="http://schemas.microsoft.com/office/drawing/2014/main" id="{8C99BBCA-7C80-4CB6-8504-C143215F2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791607" y="3720448"/>
            <a:ext cx="1560786" cy="468119"/>
          </a:xfrm>
          <a:prstGeom prst="rect">
            <a:avLst/>
          </a:prstGeom>
          <a:noFill/>
        </p:spPr>
      </p:pic>
      <p:pic>
        <p:nvPicPr>
          <p:cNvPr id="14" name="Picture 4" descr="C:\Users\Administrator\Desktop\做教育.png">
            <a:extLst>
              <a:ext uri="{FF2B5EF4-FFF2-40B4-BE49-F238E27FC236}">
                <a16:creationId xmlns="" xmlns:a16="http://schemas.microsoft.com/office/drawing/2014/main" id="{8CA2BB75-6E02-4119-B2F7-3E21EDA06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 l="11131" t="72568" r="68809" b="20010"/>
          <a:stretch>
            <a:fillRect/>
          </a:stretch>
        </p:blipFill>
        <p:spPr bwMode="auto">
          <a:xfrm>
            <a:off x="3014876" y="2696806"/>
            <a:ext cx="311424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组成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菜单项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工具栏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辅助面板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图片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格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式</a:t>
            </a:r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jpg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png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gif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注：</a:t>
            </a:r>
            <a:r>
              <a:rPr lang="en-US" altLang="zh-CN" sz="16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psd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zh-CN" altLang="en-US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Photoshop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工具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2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png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等图片切图流程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矩形选框选取区域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ctrl + c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ctrl + n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ctrl +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v</a:t>
            </a: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利用切片工具也可以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Photoshop</a:t>
            </a:r>
            <a:r>
              <a:rPr lang="zh-CN" altLang="en-US" sz="2100" b="1" dirty="0">
                <a:solidFill>
                  <a:schemeClr val="bg1"/>
                </a:solidFill>
              </a:rPr>
              <a:t>切图</a:t>
            </a:r>
          </a:p>
        </p:txBody>
      </p:sp>
    </p:spTree>
    <p:extLst>
      <p:ext uri="{BB962C8B-B14F-4D97-AF65-F5344CB8AC3E}">
        <p14:creationId xmlns:p14="http://schemas.microsoft.com/office/powerpoint/2010/main" val="39913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psd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图片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切图流程</a:t>
            </a:r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版本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    cc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自动切图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启动生成器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图像资源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endParaRPr lang="zh-CN" altLang="en-US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Photoshop</a:t>
            </a:r>
            <a:r>
              <a:rPr lang="zh-CN" altLang="en-US" sz="2100" b="1" dirty="0">
                <a:solidFill>
                  <a:schemeClr val="bg1"/>
                </a:solidFill>
              </a:rPr>
              <a:t>切图</a:t>
            </a:r>
          </a:p>
        </p:txBody>
      </p:sp>
    </p:spTree>
    <p:extLst>
      <p:ext uri="{BB962C8B-B14F-4D97-AF65-F5344CB8AC3E}">
        <p14:creationId xmlns:p14="http://schemas.microsoft.com/office/powerpoint/2010/main" val="200804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企业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切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图流程</a:t>
            </a:r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利用工具快速获取样式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蓝湖：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https://lanhuapp.com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endParaRPr lang="zh-CN" altLang="en-US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Photoshop</a:t>
            </a:r>
            <a:r>
              <a:rPr lang="zh-CN" altLang="en-US" sz="2100" b="1" dirty="0">
                <a:solidFill>
                  <a:schemeClr val="bg1"/>
                </a:solidFill>
              </a:rPr>
              <a:t>切图</a:t>
            </a:r>
          </a:p>
        </p:txBody>
      </p:sp>
    </p:spTree>
    <p:extLst>
      <p:ext uri="{BB962C8B-B14F-4D97-AF65-F5344CB8AC3E}">
        <p14:creationId xmlns:p14="http://schemas.microsoft.com/office/powerpoint/2010/main" val="36824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文档流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文档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流是文档中可显示对象在排列时所占用的位置。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float</a:t>
            </a:r>
            <a:r>
              <a:rPr lang="zh-CN" altLang="en-US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特性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加浮动的元素，会脱离文档流，会延迟父容器靠左或靠右排列，如果之前已经有浮动的元素，会挨着浮动的元素进行排列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float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取值</a:t>
            </a:r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left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right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none(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默认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)</a:t>
            </a:r>
            <a:endParaRPr lang="zh-CN" altLang="en-US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float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浮动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44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float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注意点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只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会影响后面的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元素。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内容默认提升半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层。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默认宽根据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内容决定。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换行排列。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主要给块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添加，但也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可以给内联元素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添加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float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浮动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clear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属性清除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float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浮动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固定宽高  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不推荐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不能把高度固定死，不适合做自适应的效果。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父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元素浮动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不推荐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因为父容器浮动也会影响到后面的元素。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overflow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hidden (BFC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规范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) ,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如果有子元素想溢出，那么会受到影响。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display :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inline-block (BFC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规范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，不推荐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，父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容器会影响到后面的元素。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设置空标签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不推荐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会多添加一个标签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after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伪类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推荐，是空标签的加强版，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目前各大公司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做法。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练习：利用浮动实现布局效果。</a:t>
            </a:r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float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浮动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position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特性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position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属性用于指定一个元素在文档中的定位方式。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top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right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bottom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left 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属性则决定了该元素的最终位置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position</a:t>
            </a:r>
            <a:r>
              <a:rPr lang="zh-CN" altLang="en-US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取值</a:t>
            </a:r>
            <a:endParaRPr lang="en-US" altLang="zh-CN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b="1" dirty="0"/>
              <a:t>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static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（默认）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 relative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absolute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fixed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sticky</a:t>
            </a:r>
          </a:p>
          <a:p>
            <a:pPr defTabSz="666750"/>
            <a:endParaRPr lang="en-US" altLang="zh-CN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position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定位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40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special"/>
  <p:tag name="KSO_WM_TEMPLATE_INDEX" val="201631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special"/>
  <p:tag name="KSO_WM_TEMPLATE_INDEX" val="20163134"/>
</p:tagLst>
</file>

<file path=ppt/theme/theme1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清风素材 https://12sc.taobao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9d1484073831938bdb04883fe048929d</Template>
  <TotalTime>5645</TotalTime>
  <Words>116</Words>
  <Application>Microsoft Office PowerPoint</Application>
  <PresentationFormat>全屏显示(16:9)</PresentationFormat>
  <Paragraphs>157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楷体</vt:lpstr>
      <vt:lpstr>Arial</vt:lpstr>
      <vt:lpstr>宋体</vt:lpstr>
      <vt:lpstr>Calibri Light</vt:lpstr>
      <vt:lpstr>微软雅黑</vt:lpstr>
      <vt:lpstr>Calibri</vt:lpstr>
      <vt:lpstr>方正兰亭黑_GBK</vt:lpstr>
      <vt:lpstr>2_Office 主题</vt:lpstr>
      <vt:lpstr>1_清风素材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</dc:title>
  <dc:creator>Administrator</dc:creator>
  <cp:lastModifiedBy>qianfeng</cp:lastModifiedBy>
  <cp:revision>290</cp:revision>
  <dcterms:created xsi:type="dcterms:W3CDTF">2017-11-18T19:42:59Z</dcterms:created>
  <dcterms:modified xsi:type="dcterms:W3CDTF">2019-05-07T11:06:14Z</dcterms:modified>
</cp:coreProperties>
</file>