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31"/>
  </p:notesMasterIdLst>
  <p:sldIdLst>
    <p:sldId id="266" r:id="rId3"/>
    <p:sldId id="309" r:id="rId4"/>
    <p:sldId id="311" r:id="rId5"/>
    <p:sldId id="342" r:id="rId6"/>
    <p:sldId id="312" r:id="rId7"/>
    <p:sldId id="343" r:id="rId8"/>
    <p:sldId id="314" r:id="rId9"/>
    <p:sldId id="315" r:id="rId10"/>
    <p:sldId id="316" r:id="rId11"/>
    <p:sldId id="344" r:id="rId12"/>
    <p:sldId id="345" r:id="rId13"/>
    <p:sldId id="346" r:id="rId14"/>
    <p:sldId id="347" r:id="rId15"/>
    <p:sldId id="317" r:id="rId16"/>
    <p:sldId id="318" r:id="rId17"/>
    <p:sldId id="348" r:id="rId18"/>
    <p:sldId id="319" r:id="rId19"/>
    <p:sldId id="349" r:id="rId20"/>
    <p:sldId id="351" r:id="rId21"/>
    <p:sldId id="320" r:id="rId22"/>
    <p:sldId id="321" r:id="rId23"/>
    <p:sldId id="352" r:id="rId24"/>
    <p:sldId id="353" r:id="rId25"/>
    <p:sldId id="354" r:id="rId26"/>
    <p:sldId id="331" r:id="rId27"/>
    <p:sldId id="355" r:id="rId28"/>
    <p:sldId id="356" r:id="rId29"/>
    <p:sldId id="30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Tahoma" panose="020B0604030504040204" pitchFamily="34" charset="0"/>
      <p:regular r:id="rId38"/>
      <p:bold r:id="rId39"/>
    </p:embeddedFont>
    <p:embeddedFont>
      <p:font typeface="楷体" panose="02010609060101010101" pitchFamily="49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5494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https://code.visualstudio.com/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err="1" smtClean="0">
                <a:solidFill>
                  <a:schemeClr val="tx1"/>
                </a:solidFill>
                <a:latin typeface="+mn-lt"/>
                <a:ea typeface="+mn-ea"/>
              </a:rPr>
              <a:t>elem</a:t>
            </a:r>
            <a:r>
              <a:rPr lang="en-US" altLang="zh-CN" sz="1200" b="0" dirty="0" smtClean="0">
                <a:solidFill>
                  <a:schemeClr val="tx1"/>
                </a:solidFill>
                <a:latin typeface="+mn-lt"/>
                <a:ea typeface="+mn-ea"/>
              </a:rPr>
              <a:t>{ direction: 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+mn-lt"/>
                <a:ea typeface="+mn-ea"/>
              </a:rPr>
              <a:t>rtl</a:t>
            </a:r>
            <a:r>
              <a:rPr lang="en-US" altLang="zh-CN" sz="1200" b="0" dirty="0" smtClean="0">
                <a:solidFill>
                  <a:schemeClr val="tx1"/>
                </a:solidFill>
                <a:latin typeface="+mn-lt"/>
                <a:ea typeface="+mn-ea"/>
              </a:rPr>
              <a:t>; 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+mn-lt"/>
                <a:ea typeface="+mn-ea"/>
              </a:rPr>
              <a:t>unicode-bidi:bidi-override</a:t>
            </a:r>
            <a:r>
              <a:rPr lang="en-US" altLang="zh-CN" sz="1200" b="0" dirty="0" smtClean="0">
                <a:solidFill>
                  <a:schemeClr val="tx1"/>
                </a:solidFill>
                <a:latin typeface="+mn-lt"/>
                <a:ea typeface="+mn-ea"/>
              </a:rPr>
              <a:t>; }</a:t>
            </a: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4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1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6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3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31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8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5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6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55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84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88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下载地址：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https://www.google.cn/intl/zh-CN/chrome/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百度统计浏览器市场份额：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https://tongji.baidu.com/data/browser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5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3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9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溯本求源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pre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元素可定义预格式化的文本。被包围在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pre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元素中的文本通常会保留空格和换行符。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只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应该在表示计算机程序源代码或者其他机器可以阅读的文本内容上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使用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code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虽然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code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通常只是把文本变成等宽字体，但它暗示着这段文本是源程序代码。     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2000" dirty="0" smtClean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 pre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code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定义一个客户端图像映射。图像映射（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image-map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）指带有可点击区域的一幅图像。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area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元素永远嵌套在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map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元素内部。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area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元素可定义图像映射中的区域。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area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属性定义区域的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shape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属性来定义区域的形状，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coords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属性定义热区的坐标。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2000" dirty="0" smtClean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 map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area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embed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都表示能够嵌入一些多媒体，如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flash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动画、插件等。基本使用没有太多区别，主要是为了兼容不同的浏览器而已。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object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元素需要配合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param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元素一起完成。</a:t>
            </a:r>
            <a:r>
              <a:rPr lang="zh-CN" altLang="en-US" sz="2000" dirty="0" smtClean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 embed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>
                <a:solidFill>
                  <a:schemeClr val="bg1"/>
                </a:solidFill>
              </a:rPr>
              <a:t>object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audio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标签表示嵌入音频文件，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video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标签表示嵌入视频文件。默认控件是不显示的，可通过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controls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属性来显示控件。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为了能够支持多个备选文件的兼容支持，可以配合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标签。</a:t>
            </a:r>
            <a:r>
              <a:rPr lang="zh-CN" altLang="en-US" sz="2000" dirty="0" smtClean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audio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ruby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标签定义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ruby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注释（中文注音或字符），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rt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标签定义字符（中文注音或字符）的解释或发音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bdo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覆盖默认的文本方向。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练习：古诗排列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文字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注解与文字方向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stylesheet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 type="text/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="theme.css"&gt;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&lt;link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="icon" type="/image/x-icon"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="http://www.mobiletrain.org/favicon.ico"&gt;</a:t>
            </a: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dns-prefetch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="//static.360buyimg.com"&gt;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扩展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link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&lt;meta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name="description" content="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大连美团网精选大连美食餐厅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酒店预订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电影票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旅游景点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外卖订餐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大连团购信息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您可查询商家评价店铺信息。大连生活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下载美团官方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APP 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吃喝玩乐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折起。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meta name="keywords" content="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大连美食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大连酒店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大连团购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&lt;meta name="renderer" content="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it-IT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meta http-equiv="X-UA-Compatible" content="ie=edge"&gt;</a:t>
            </a:r>
          </a:p>
          <a:p>
            <a:pPr defTabSz="666750"/>
            <a:r>
              <a:rPr lang="it-IT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&lt;</a:t>
            </a:r>
            <a:r>
              <a:rPr lang="it-IT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meta http-equiv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refresh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it-IT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="3"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""&gt;</a:t>
            </a: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it-IT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meta http-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equiv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="expires" content="Wed, 20 Jun 2019 22:33:00 GMT"</a:t>
            </a:r>
            <a:r>
              <a:rPr lang="it-IT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扩展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meta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header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页眉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footer 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页脚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main 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主体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hgroup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标题组合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nav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导航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HTML5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新语义化标签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article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独立的内容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aside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辅助信息的内容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     section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区域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figure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:          </a:t>
            </a:r>
            <a:r>
              <a:rPr lang="zh-CN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描述</a:t>
            </a:r>
            <a:r>
              <a:rPr lang="zh-CN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图像或视频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    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figcaption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</a:t>
            </a:r>
            <a:r>
              <a:rPr lang="zh-CN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描述</a:t>
            </a:r>
            <a:r>
              <a:rPr lang="zh-CN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图像或视频的标题部分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HTML5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新语义化标签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datalist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选项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列表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details /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summary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      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文档细节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文档标题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progress / meter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定义进度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条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定义度量范围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time                         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定义日期或时间</a:t>
            </a:r>
            <a:endParaRPr lang="en-US" altLang="zh-CN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微软雅黑" pitchFamily="34" charset="-122"/>
              </a:rPr>
              <a:t>      mark                       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带有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记号的文本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HTML5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新语义化标签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675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业精于勤荒</a:t>
            </a: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于</a:t>
            </a:r>
            <a:r>
              <a:rPr lang="zh-CN" altLang="en-US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嬉  行成于思毁于随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添加单线      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border-collapse 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collapse</a:t>
            </a: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隐藏空单元  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empty-cells : hide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斜线分类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 :   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border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   rotate</a:t>
            </a: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列分组         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     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colgroup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  col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表格扩展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美化表单控件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1.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美化复选框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2.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美化上传按钮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新的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控件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email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电子邮件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地址输入框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网址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输入框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number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数值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输入框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range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条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date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 month /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week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日期控件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search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color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颜色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控件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tel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电话号码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time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时间控件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新的表单属性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autocomplete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自动完成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autofocus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获取焦点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required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不能为空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pattern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正则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method  :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传输方式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enctype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: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传输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name / value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数据的键值对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扩展标签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fieldset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表单内元素分组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legend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fieldset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元素定义标题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optgroup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选项组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Formatting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context(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格式化上下文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W3C CSS2.1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规范中的一个概念。它是页面中的一块渲染区域，并且有一套渲染规则，它决定了其子元素将如何定位，以及和其他元素的关系和相互作用。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BFC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Block Formatting Contexts (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块级格式化上下文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它属于上述中的其中一种规范。具有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BFC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特性的元素可以看作是隔离了的独立容器，容器里面的元素不会在布局上影响到外面的元素，并且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BFC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具有普通容器所没有的一些特性。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BFC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规范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浮动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float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除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none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以外的值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绝对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定位元素：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position (absolute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fixed) 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display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inline-block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table-cells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overflow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除了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visible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以外的值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(hidden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auto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scroll)</a:t>
            </a: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触发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BFC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叠加问题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传递问题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浮动问题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覆盖问题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BFC</a:t>
            </a:r>
            <a:r>
              <a:rPr lang="zh-CN" altLang="en-US" sz="2100" b="1" dirty="0">
                <a:solidFill>
                  <a:schemeClr val="bg1"/>
                </a:solidFill>
              </a:rPr>
              <a:t>特性及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应用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1991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日，来自欧洲核子研究中心的科学家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Tim Berners-Lee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，启动了世界上第一个可以正式访问的网站（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http: //info.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cern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），从此人类宣布了互联网时代的到来。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发展历史？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5" y="2622893"/>
            <a:ext cx="6728940" cy="18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1994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月，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Hakon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Wium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提出了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层叠样式表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，但是直到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1996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年的时候，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才演变成我们熟悉的样子</a:t>
            </a:r>
            <a:r>
              <a:rPr lang="zh-CN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CSS1.0--1996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推荐标准。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CSS2.0--1998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推荐标准。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CSS2.1--2004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推荐标准。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CSS3.0--</a:t>
            </a: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还没有发布正式版本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发展历史？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DOCTYPE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文档及编码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大小写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布尔值</a:t>
            </a: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属性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引号</a:t>
            </a: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图片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单标签写法</a:t>
            </a: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双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标签闭合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XHTML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区别</a:t>
            </a:r>
            <a:r>
              <a:rPr lang="zh-CN" altLang="en-US" sz="2100" b="1" dirty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strong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都是表示强调的标签，表现形态为文本加粗和斜体。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标签同样也表示文本加粗和斜体。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区别在于，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strong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是具备语义化的，而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是不具备语义化的。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strong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b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100" b="1" dirty="0" err="1" smtClean="0">
                <a:solidFill>
                  <a:schemeClr val="bg1"/>
                </a:solidFill>
              </a:rPr>
              <a:t>em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100" b="1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100" b="1" dirty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blockquote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引用大段的段落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q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引用小段的短语解释</a:t>
            </a: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abbr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缩写或首字母缩略词</a:t>
            </a: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address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引用文档地址信息</a:t>
            </a: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cite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引用著作的标题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引用标签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4008" y="1335900"/>
            <a:ext cx="3779912" cy="116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4008" y="2715766"/>
            <a:ext cx="2397637" cy="43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352648"/>
            <a:ext cx="3165993" cy="11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iframe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元素会创建包含另外一个文档的内联框架（即行内框架）。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应用场景：数据传输、共享代码，局部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刷新、第三方介入等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 smtClean="0">
                <a:solidFill>
                  <a:schemeClr val="bg1"/>
                </a:solidFill>
              </a:rPr>
              <a:t>iframe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嵌套页面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682"/>
              </p:ext>
            </p:extLst>
          </p:nvPr>
        </p:nvGraphicFramePr>
        <p:xfrm>
          <a:off x="967768" y="2067694"/>
          <a:ext cx="5404432" cy="1701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80"/>
                <a:gridCol w="2731852"/>
              </a:tblGrid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frameborder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规定是否显示框架周围的边框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的宽度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的高度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69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scrolling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规定是否在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中显示滚动条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规定在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中引入的 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srcdoc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规定在 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中显示的页面内容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br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标签表示换行操作，而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wbr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标签表示软换行操作。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提示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：如果单词太长，或者您担心浏览器会在错误的位置换行，那么您可以使用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wbr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来添加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Word Break Opportunity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（单词换行时机）</a:t>
            </a:r>
            <a:r>
              <a:rPr lang="zh-CN" altLang="en-US" sz="2000" dirty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 smtClean="0">
                <a:solidFill>
                  <a:schemeClr val="bg1"/>
                </a:solidFill>
              </a:rPr>
              <a:t>br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 </a:t>
            </a:r>
            <a:r>
              <a:rPr lang="en-US" altLang="zh-CN" sz="2100" b="1" dirty="0" err="1" smtClean="0">
                <a:solidFill>
                  <a:schemeClr val="bg1"/>
                </a:solidFill>
              </a:rPr>
              <a:t>wbr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？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4899</TotalTime>
  <Words>1162</Words>
  <Application>Microsoft Office PowerPoint</Application>
  <PresentationFormat>全屏显示(16:9)</PresentationFormat>
  <Paragraphs>241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Calibri</vt:lpstr>
      <vt:lpstr>Times New Roman</vt:lpstr>
      <vt:lpstr>方正兰亭黑_GBK</vt:lpstr>
      <vt:lpstr>Arial</vt:lpstr>
      <vt:lpstr>宋体</vt:lpstr>
      <vt:lpstr>Calibri Light</vt:lpstr>
      <vt:lpstr>Tahoma</vt:lpstr>
      <vt:lpstr>楷体</vt:lpstr>
      <vt:lpstr>微软雅黑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252</cp:revision>
  <dcterms:created xsi:type="dcterms:W3CDTF">2017-11-18T19:42:59Z</dcterms:created>
  <dcterms:modified xsi:type="dcterms:W3CDTF">2019-05-30T07:27:01Z</dcterms:modified>
</cp:coreProperties>
</file>